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417" r:id="rId3"/>
    <p:sldId id="358" r:id="rId4"/>
    <p:sldId id="363" r:id="rId5"/>
    <p:sldId id="364" r:id="rId6"/>
    <p:sldId id="367" r:id="rId7"/>
    <p:sldId id="406" r:id="rId8"/>
    <p:sldId id="395" r:id="rId9"/>
    <p:sldId id="396" r:id="rId10"/>
    <p:sldId id="365" r:id="rId11"/>
    <p:sldId id="366" r:id="rId12"/>
    <p:sldId id="393" r:id="rId13"/>
    <p:sldId id="368" r:id="rId14"/>
    <p:sldId id="398" r:id="rId15"/>
    <p:sldId id="400" r:id="rId16"/>
    <p:sldId id="369" r:id="rId17"/>
    <p:sldId id="402" r:id="rId18"/>
    <p:sldId id="403" r:id="rId19"/>
    <p:sldId id="404" r:id="rId20"/>
    <p:sldId id="370" r:id="rId21"/>
    <p:sldId id="405" r:id="rId22"/>
    <p:sldId id="410" r:id="rId23"/>
    <p:sldId id="394" r:id="rId24"/>
    <p:sldId id="411" r:id="rId25"/>
    <p:sldId id="412" r:id="rId26"/>
    <p:sldId id="413" r:id="rId27"/>
    <p:sldId id="414" r:id="rId28"/>
    <p:sldId id="415" r:id="rId29"/>
    <p:sldId id="409" r:id="rId30"/>
    <p:sldId id="407" r:id="rId31"/>
    <p:sldId id="371" r:id="rId32"/>
    <p:sldId id="416" r:id="rId33"/>
    <p:sldId id="418" r:id="rId34"/>
    <p:sldId id="419" r:id="rId35"/>
  </p:sldIdLst>
  <p:sldSz cx="11522075" cy="6480175"/>
  <p:notesSz cx="6858000" cy="9144000"/>
  <p:defaultTextStyle>
    <a:defPPr>
      <a:defRPr lang="zh-CN"/>
    </a:defPPr>
    <a:lvl1pPr marL="0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8645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6655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65300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53945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42590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30600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19245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07890" algn="l" defTabSz="1176655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7">
          <p15:clr>
            <a:srgbClr val="A4A3A4"/>
          </p15:clr>
        </p15:guide>
        <p15:guide id="2" pos="37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9E"/>
    <a:srgbClr val="45F9FF"/>
    <a:srgbClr val="00DBE8"/>
    <a:srgbClr val="00A1B0"/>
    <a:srgbClr val="FFFFFF"/>
    <a:srgbClr val="00182A"/>
    <a:srgbClr val="00355C"/>
    <a:srgbClr val="CCECFF"/>
    <a:srgbClr val="66CCFF"/>
    <a:srgbClr val="00A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0" autoAdjust="0"/>
    <p:restoredTop sz="93918" autoAdjust="0"/>
  </p:normalViewPr>
  <p:slideViewPr>
    <p:cSldViewPr showGuides="1">
      <p:cViewPr varScale="1">
        <p:scale>
          <a:sx n="85" d="100"/>
          <a:sy n="85" d="100"/>
        </p:scale>
        <p:origin x="643" y="62"/>
      </p:cViewPr>
      <p:guideLst>
        <p:guide orient="horz" pos="2017"/>
        <p:guide pos="37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0A1B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45F9FF"/>
            </a:solidFill>
            <a:effectLst/>
          </c:spPr>
          <c:dPt>
            <c:idx val="0"/>
            <c:bubble3D val="0"/>
            <c:spPr>
              <a:solidFill>
                <a:srgbClr val="45F9F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45F9FF"/>
              </a:solid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CCECFF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0DBE8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14EF6A69-E6B8-4260-9FEF-A8B417233DAE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itchFamily="34" charset="-122"/>
              </a:defRPr>
            </a:lvl1pPr>
          </a:lstStyle>
          <a:p>
            <a:fld id="{B49EC556-0E4F-4361-96C2-0C2CAFEAB7B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528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144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4064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5560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6998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1088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3421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278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259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7978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3257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90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408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8479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5783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2582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63494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84312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3290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616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524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7601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586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48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0456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6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117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3314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8062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9263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283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189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64161" y="2013056"/>
            <a:ext cx="9793764" cy="1389038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28318" y="3672099"/>
            <a:ext cx="8065453" cy="16560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a typeface="微软雅黑" pitchFamily="34" charset="-122"/>
              </a:defRPr>
            </a:lvl1pPr>
            <a:lvl2pPr marL="588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6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5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3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42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3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19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0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10" y="1512043"/>
            <a:ext cx="10369868" cy="4276616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itchFamily="34" charset="-122"/>
              </a:defRPr>
            </a:lvl1pPr>
            <a:lvl2pPr>
              <a:defRPr>
                <a:ea typeface="微软雅黑" pitchFamily="34" charset="-122"/>
              </a:defRPr>
            </a:lvl2pPr>
            <a:lvl3pPr>
              <a:defRPr>
                <a:ea typeface="微软雅黑" pitchFamily="34" charset="-122"/>
              </a:defRPr>
            </a:lvl3pPr>
            <a:lvl4pPr>
              <a:defRPr>
                <a:ea typeface="微软雅黑" pitchFamily="34" charset="-122"/>
              </a:defRPr>
            </a:lvl4pPr>
            <a:lvl5pPr>
              <a:defRPr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53509" y="204011"/>
            <a:ext cx="2592468" cy="4354619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6103" y="204011"/>
            <a:ext cx="7585366" cy="4354619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微软雅黑" pitchFamily="34" charset="-122"/>
              </a:defRPr>
            </a:lvl1pPr>
            <a:lvl2pPr>
              <a:defRPr>
                <a:ea typeface="微软雅黑" pitchFamily="34" charset="-122"/>
              </a:defRPr>
            </a:lvl2pPr>
            <a:lvl3pPr>
              <a:defRPr>
                <a:ea typeface="微软雅黑" pitchFamily="34" charset="-122"/>
              </a:defRPr>
            </a:lvl3pPr>
            <a:lvl4pPr>
              <a:defRPr>
                <a:ea typeface="微软雅黑" pitchFamily="34" charset="-122"/>
              </a:defRPr>
            </a:lvl4pPr>
            <a:lvl5pPr>
              <a:defRPr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24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48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4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06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661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7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32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13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110" y="1512043"/>
            <a:ext cx="10369868" cy="4276616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  <a:lvl2pPr>
              <a:defRPr>
                <a:ea typeface="微软雅黑" pitchFamily="34" charset="-122"/>
              </a:defRPr>
            </a:lvl2pPr>
            <a:lvl3pPr>
              <a:defRPr>
                <a:ea typeface="微软雅黑" pitchFamily="34" charset="-122"/>
              </a:defRPr>
            </a:lvl3pPr>
            <a:lvl4pPr>
              <a:defRPr>
                <a:ea typeface="微软雅黑" pitchFamily="34" charset="-122"/>
              </a:defRPr>
            </a:lvl4pPr>
            <a:lvl5pPr>
              <a:defRPr>
                <a:ea typeface="微软雅黑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0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501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0166" y="4164116"/>
            <a:ext cx="9793764" cy="1287035"/>
          </a:xfrm>
          <a:prstGeom prst="rect">
            <a:avLst/>
          </a:prstGeom>
        </p:spPr>
        <p:txBody>
          <a:bodyPr anchor="t"/>
          <a:lstStyle>
            <a:lvl1pPr algn="l">
              <a:defRPr sz="5100" b="1" cap="all"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10166" y="2746577"/>
            <a:ext cx="9793764" cy="14175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  <a:ea typeface="微软雅黑" pitchFamily="34" charset="-122"/>
              </a:defRPr>
            </a:lvl1pPr>
            <a:lvl2pPr marL="58864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66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653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539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425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306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192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078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6108" y="1191039"/>
            <a:ext cx="5088916" cy="3367591"/>
          </a:xfrm>
          <a:prstGeom prst="rect">
            <a:avLst/>
          </a:prstGeom>
        </p:spPr>
        <p:txBody>
          <a:bodyPr/>
          <a:lstStyle>
            <a:lvl1pPr>
              <a:defRPr sz="3600">
                <a:ea typeface="微软雅黑" pitchFamily="34" charset="-122"/>
              </a:defRPr>
            </a:lvl1pPr>
            <a:lvl2pPr>
              <a:defRPr sz="3100">
                <a:ea typeface="微软雅黑" pitchFamily="34" charset="-122"/>
              </a:defRPr>
            </a:lvl2pPr>
            <a:lvl3pPr>
              <a:defRPr sz="2600">
                <a:ea typeface="微软雅黑" pitchFamily="34" charset="-122"/>
              </a:defRPr>
            </a:lvl3pPr>
            <a:lvl4pPr>
              <a:defRPr sz="2300">
                <a:ea typeface="微软雅黑" pitchFamily="34" charset="-122"/>
              </a:defRPr>
            </a:lvl4pPr>
            <a:lvl5pPr>
              <a:defRPr sz="2300">
                <a:ea typeface="微软雅黑" pitchFamily="34" charset="-122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57060" y="1191039"/>
            <a:ext cx="5088916" cy="3367591"/>
          </a:xfrm>
          <a:prstGeom prst="rect">
            <a:avLst/>
          </a:prstGeom>
        </p:spPr>
        <p:txBody>
          <a:bodyPr/>
          <a:lstStyle>
            <a:lvl1pPr>
              <a:defRPr sz="3600">
                <a:ea typeface="微软雅黑" pitchFamily="34" charset="-122"/>
              </a:defRPr>
            </a:lvl1pPr>
            <a:lvl2pPr>
              <a:defRPr sz="3100">
                <a:ea typeface="微软雅黑" pitchFamily="34" charset="-122"/>
              </a:defRPr>
            </a:lvl2pPr>
            <a:lvl3pPr>
              <a:defRPr sz="2600">
                <a:ea typeface="微软雅黑" pitchFamily="34" charset="-122"/>
              </a:defRPr>
            </a:lvl3pPr>
            <a:lvl4pPr>
              <a:defRPr sz="2300">
                <a:ea typeface="微软雅黑" pitchFamily="34" charset="-122"/>
              </a:defRPr>
            </a:lvl4pPr>
            <a:lvl5pPr>
              <a:defRPr sz="2300">
                <a:ea typeface="微软雅黑" pitchFamily="34" charset="-122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76108" y="1450543"/>
            <a:ext cx="5090918" cy="6045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00" b="1">
                <a:ea typeface="微软雅黑" pitchFamily="34" charset="-122"/>
              </a:defRPr>
            </a:lvl1pPr>
            <a:lvl2pPr marL="588645" indent="0">
              <a:buNone/>
              <a:defRPr sz="2600" b="1"/>
            </a:lvl2pPr>
            <a:lvl3pPr marL="1176655" indent="0">
              <a:buNone/>
              <a:defRPr sz="2300" b="1"/>
            </a:lvl3pPr>
            <a:lvl4pPr marL="1765300" indent="0">
              <a:buNone/>
              <a:defRPr sz="2100" b="1"/>
            </a:lvl4pPr>
            <a:lvl5pPr marL="2353945" indent="0">
              <a:buNone/>
              <a:defRPr sz="2100" b="1"/>
            </a:lvl5pPr>
            <a:lvl6pPr marL="2942590" indent="0">
              <a:buNone/>
              <a:defRPr sz="2100" b="1"/>
            </a:lvl6pPr>
            <a:lvl7pPr marL="3530600" indent="0">
              <a:buNone/>
              <a:defRPr sz="2100" b="1"/>
            </a:lvl7pPr>
            <a:lvl8pPr marL="4119245" indent="0">
              <a:buNone/>
              <a:defRPr sz="2100" b="1"/>
            </a:lvl8pPr>
            <a:lvl9pPr marL="4707890" indent="0">
              <a:buNone/>
              <a:defRPr sz="21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76108" y="2055059"/>
            <a:ext cx="5090918" cy="3733601"/>
          </a:xfrm>
          <a:prstGeom prst="rect">
            <a:avLst/>
          </a:prstGeom>
        </p:spPr>
        <p:txBody>
          <a:bodyPr/>
          <a:lstStyle>
            <a:lvl1pPr>
              <a:defRPr sz="3100">
                <a:ea typeface="微软雅黑" pitchFamily="34" charset="-122"/>
              </a:defRPr>
            </a:lvl1pPr>
            <a:lvl2pPr>
              <a:defRPr sz="2600">
                <a:ea typeface="微软雅黑" pitchFamily="34" charset="-122"/>
              </a:defRPr>
            </a:lvl2pPr>
            <a:lvl3pPr>
              <a:defRPr sz="2300">
                <a:ea typeface="微软雅黑" pitchFamily="34" charset="-122"/>
              </a:defRPr>
            </a:lvl3pPr>
            <a:lvl4pPr>
              <a:defRPr sz="2100">
                <a:ea typeface="微软雅黑" pitchFamily="34" charset="-122"/>
              </a:defRPr>
            </a:lvl4pPr>
            <a:lvl5pPr>
              <a:defRPr sz="2100">
                <a:ea typeface="微软雅黑" pitchFamily="34" charset="-122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53063" y="1450543"/>
            <a:ext cx="5092917" cy="60451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00" b="1">
                <a:ea typeface="微软雅黑" pitchFamily="34" charset="-122"/>
              </a:defRPr>
            </a:lvl1pPr>
            <a:lvl2pPr marL="588645" indent="0">
              <a:buNone/>
              <a:defRPr sz="2600" b="1"/>
            </a:lvl2pPr>
            <a:lvl3pPr marL="1176655" indent="0">
              <a:buNone/>
              <a:defRPr sz="2300" b="1"/>
            </a:lvl3pPr>
            <a:lvl4pPr marL="1765300" indent="0">
              <a:buNone/>
              <a:defRPr sz="2100" b="1"/>
            </a:lvl4pPr>
            <a:lvl5pPr marL="2353945" indent="0">
              <a:buNone/>
              <a:defRPr sz="2100" b="1"/>
            </a:lvl5pPr>
            <a:lvl6pPr marL="2942590" indent="0">
              <a:buNone/>
              <a:defRPr sz="2100" b="1"/>
            </a:lvl6pPr>
            <a:lvl7pPr marL="3530600" indent="0">
              <a:buNone/>
              <a:defRPr sz="2100" b="1"/>
            </a:lvl7pPr>
            <a:lvl8pPr marL="4119245" indent="0">
              <a:buNone/>
              <a:defRPr sz="2100" b="1"/>
            </a:lvl8pPr>
            <a:lvl9pPr marL="4707890" indent="0">
              <a:buNone/>
              <a:defRPr sz="21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53063" y="2055059"/>
            <a:ext cx="5092917" cy="3733601"/>
          </a:xfrm>
          <a:prstGeom prst="rect">
            <a:avLst/>
          </a:prstGeom>
        </p:spPr>
        <p:txBody>
          <a:bodyPr/>
          <a:lstStyle>
            <a:lvl1pPr>
              <a:defRPr sz="3100">
                <a:ea typeface="微软雅黑" pitchFamily="34" charset="-122"/>
              </a:defRPr>
            </a:lvl1pPr>
            <a:lvl2pPr>
              <a:defRPr sz="2600">
                <a:ea typeface="微软雅黑" pitchFamily="34" charset="-122"/>
              </a:defRPr>
            </a:lvl2pPr>
            <a:lvl3pPr>
              <a:defRPr sz="2300">
                <a:ea typeface="微软雅黑" pitchFamily="34" charset="-122"/>
              </a:defRPr>
            </a:lvl3pPr>
            <a:lvl4pPr>
              <a:defRPr sz="2100">
                <a:ea typeface="微软雅黑" pitchFamily="34" charset="-122"/>
              </a:defRPr>
            </a:lvl4pPr>
            <a:lvl5pPr>
              <a:defRPr sz="2100">
                <a:ea typeface="微软雅黑" pitchFamily="34" charset="-122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10" y="259513"/>
            <a:ext cx="10369868" cy="108002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6105" y="258007"/>
            <a:ext cx="3790683" cy="1098030"/>
          </a:xfrm>
          <a:prstGeom prst="rect">
            <a:avLst/>
          </a:prstGeom>
        </p:spPr>
        <p:txBody>
          <a:bodyPr anchor="b"/>
          <a:lstStyle>
            <a:lvl1pPr algn="l">
              <a:defRPr sz="2600" b="1"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04814" y="258011"/>
            <a:ext cx="6441161" cy="5530650"/>
          </a:xfrm>
          <a:prstGeom prst="rect">
            <a:avLst/>
          </a:prstGeom>
        </p:spPr>
        <p:txBody>
          <a:bodyPr/>
          <a:lstStyle>
            <a:lvl1pPr>
              <a:defRPr sz="4100">
                <a:ea typeface="微软雅黑" pitchFamily="34" charset="-122"/>
              </a:defRPr>
            </a:lvl1pPr>
            <a:lvl2pPr>
              <a:defRPr sz="3600">
                <a:ea typeface="微软雅黑" pitchFamily="34" charset="-122"/>
              </a:defRPr>
            </a:lvl2pPr>
            <a:lvl3pPr>
              <a:defRPr sz="3100">
                <a:ea typeface="微软雅黑" pitchFamily="34" charset="-122"/>
              </a:defRPr>
            </a:lvl3pPr>
            <a:lvl4pPr>
              <a:defRPr sz="2600">
                <a:ea typeface="微软雅黑" pitchFamily="34" charset="-122"/>
              </a:defRPr>
            </a:lvl4pPr>
            <a:lvl5pPr>
              <a:defRPr sz="2600">
                <a:ea typeface="微软雅黑" pitchFamily="34" charset="-122"/>
              </a:defRPr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76105" y="1356037"/>
            <a:ext cx="3790683" cy="4432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ea typeface="微软雅黑" pitchFamily="34" charset="-122"/>
              </a:defRPr>
            </a:lvl1pPr>
            <a:lvl2pPr marL="588645" indent="0">
              <a:buNone/>
              <a:defRPr sz="1500"/>
            </a:lvl2pPr>
            <a:lvl3pPr marL="1176655" indent="0">
              <a:buNone/>
              <a:defRPr sz="1300"/>
            </a:lvl3pPr>
            <a:lvl4pPr marL="1765300" indent="0">
              <a:buNone/>
              <a:defRPr sz="1200"/>
            </a:lvl4pPr>
            <a:lvl5pPr marL="2353945" indent="0">
              <a:buNone/>
              <a:defRPr sz="1200"/>
            </a:lvl5pPr>
            <a:lvl6pPr marL="2942590" indent="0">
              <a:buNone/>
              <a:defRPr sz="1200"/>
            </a:lvl6pPr>
            <a:lvl7pPr marL="3530600" indent="0">
              <a:buNone/>
              <a:defRPr sz="1200"/>
            </a:lvl7pPr>
            <a:lvl8pPr marL="4119245" indent="0">
              <a:buNone/>
              <a:defRPr sz="1200"/>
            </a:lvl8pPr>
            <a:lvl9pPr marL="4707890" indent="0">
              <a:buNone/>
              <a:defRPr sz="12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8408" y="4536128"/>
            <a:ext cx="6913245" cy="535515"/>
          </a:xfrm>
          <a:prstGeom prst="rect">
            <a:avLst/>
          </a:prstGeom>
        </p:spPr>
        <p:txBody>
          <a:bodyPr anchor="b"/>
          <a:lstStyle>
            <a:lvl1pPr algn="l">
              <a:defRPr sz="2600" b="1"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58408" y="579020"/>
            <a:ext cx="6913245" cy="3888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100">
                <a:ea typeface="微软雅黑" pitchFamily="34" charset="-122"/>
              </a:defRPr>
            </a:lvl1pPr>
            <a:lvl2pPr marL="588645" indent="0">
              <a:buNone/>
              <a:defRPr sz="3600"/>
            </a:lvl2pPr>
            <a:lvl3pPr marL="1176655" indent="0">
              <a:buNone/>
              <a:defRPr sz="3100"/>
            </a:lvl3pPr>
            <a:lvl4pPr marL="1765300" indent="0">
              <a:buNone/>
              <a:defRPr sz="2600"/>
            </a:lvl4pPr>
            <a:lvl5pPr marL="2353945" indent="0">
              <a:buNone/>
              <a:defRPr sz="2600"/>
            </a:lvl5pPr>
            <a:lvl6pPr marL="2942590" indent="0">
              <a:buNone/>
              <a:defRPr sz="2600"/>
            </a:lvl6pPr>
            <a:lvl7pPr marL="3530600" indent="0">
              <a:buNone/>
              <a:defRPr sz="2600"/>
            </a:lvl7pPr>
            <a:lvl8pPr marL="4119245" indent="0">
              <a:buNone/>
              <a:defRPr sz="2600"/>
            </a:lvl8pPr>
            <a:lvl9pPr marL="4707890" indent="0">
              <a:buNone/>
              <a:defRPr sz="26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258408" y="5071640"/>
            <a:ext cx="6913245" cy="760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ea typeface="微软雅黑" pitchFamily="34" charset="-122"/>
              </a:defRPr>
            </a:lvl1pPr>
            <a:lvl2pPr marL="588645" indent="0">
              <a:buNone/>
              <a:defRPr sz="1500"/>
            </a:lvl2pPr>
            <a:lvl3pPr marL="1176655" indent="0">
              <a:buNone/>
              <a:defRPr sz="1300"/>
            </a:lvl3pPr>
            <a:lvl4pPr marL="1765300" indent="0">
              <a:buNone/>
              <a:defRPr sz="1200"/>
            </a:lvl4pPr>
            <a:lvl5pPr marL="2353945" indent="0">
              <a:buNone/>
              <a:defRPr sz="1200"/>
            </a:lvl5pPr>
            <a:lvl6pPr marL="2942590" indent="0">
              <a:buNone/>
              <a:defRPr sz="1200"/>
            </a:lvl6pPr>
            <a:lvl7pPr marL="3530600" indent="0">
              <a:buNone/>
              <a:defRPr sz="1200"/>
            </a:lvl7pPr>
            <a:lvl8pPr marL="4119245" indent="0">
              <a:buNone/>
              <a:defRPr sz="1200"/>
            </a:lvl8pPr>
            <a:lvl9pPr marL="4707890" indent="0">
              <a:buNone/>
              <a:defRPr sz="12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76105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FD725410-BEFA-4075-99F8-9B76E6135EB8}" type="datetimeFigureOut">
              <a:rPr lang="zh-CN" altLang="en-US" smtClean="0"/>
              <a:t>2016/11/6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36716" y="6006168"/>
            <a:ext cx="3648657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57487" y="6006168"/>
            <a:ext cx="2688484" cy="345009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itchFamily="34" charset="-122"/>
              </a:defRPr>
            </a:lvl1pPr>
          </a:lstStyle>
          <a:p>
            <a:fld id="{ABCBC4E8-88EF-4446-9533-1BB591964EAE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5136-O4HI3P111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1546840" cy="64954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1176655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1325" indent="-441325" algn="l" defTabSz="1176655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6310" indent="-367665" algn="l" defTabSz="1176655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71295" indent="-294005" algn="l" defTabSz="117665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9305" indent="-294005" algn="l" defTabSz="1176655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7950" indent="-294005" algn="l" defTabSz="1176655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6595" indent="-294005" algn="l" defTabSz="11766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5240" indent="-294005" algn="l" defTabSz="11766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13250" indent="-294005" algn="l" defTabSz="11766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01895" indent="-294005" algn="l" defTabSz="11766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8645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6655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5300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3945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42590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0600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9245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7890" algn="l" defTabSz="117665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4017"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401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0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0"/>
            <a:ext cx="11583035" cy="651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744813" y="1151502"/>
            <a:ext cx="4378912" cy="4378912"/>
            <a:chOff x="4082917" y="940873"/>
            <a:chExt cx="3955398" cy="3955398"/>
          </a:xfrm>
        </p:grpSpPr>
        <p:sp>
          <p:nvSpPr>
            <p:cNvPr id="5" name="Oval 3"/>
            <p:cNvSpPr/>
            <p:nvPr/>
          </p:nvSpPr>
          <p:spPr>
            <a:xfrm>
              <a:off x="4218041" y="1091688"/>
              <a:ext cx="3692380" cy="3692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10" name="Oval 3"/>
            <p:cNvSpPr/>
            <p:nvPr/>
          </p:nvSpPr>
          <p:spPr>
            <a:xfrm>
              <a:off x="4082917" y="940873"/>
              <a:ext cx="3955398" cy="395539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4837651" y="4494643"/>
            <a:ext cx="2220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zh-CN" altLang="en-US" sz="2000" b="1" dirty="0" smtClean="0">
                <a:solidFill>
                  <a:srgbClr val="00A1B0"/>
                </a:solidFill>
                <a:uFill>
                  <a:solidFill>
                    <a:srgbClr val="FFFFFF"/>
                  </a:solidFill>
                </a:uFill>
                <a:latin typeface="微软雅黑" pitchFamily="34" charset="-122"/>
                <a:ea typeface="微软雅黑" pitchFamily="34" charset="-122"/>
                <a:sym typeface="Bebas Neue"/>
              </a:rPr>
              <a:t>简约</a:t>
            </a:r>
            <a:r>
              <a:rPr lang="en-US" altLang="zh-CN" sz="2000" b="1" dirty="0" smtClean="0">
                <a:solidFill>
                  <a:srgbClr val="00A1B0"/>
                </a:solidFill>
                <a:uFill>
                  <a:solidFill>
                    <a:srgbClr val="FFFFFF"/>
                  </a:solidFill>
                </a:uFill>
                <a:latin typeface="微软雅黑" pitchFamily="34" charset="-122"/>
                <a:ea typeface="微软雅黑" pitchFamily="34" charset="-122"/>
                <a:sym typeface="Bebas Neue"/>
              </a:rPr>
              <a:t>PPT</a:t>
            </a:r>
            <a:r>
              <a:rPr lang="zh-CN" altLang="en-US" sz="2000" b="1" dirty="0" smtClean="0">
                <a:solidFill>
                  <a:srgbClr val="00A1B0"/>
                </a:solidFill>
                <a:uFill>
                  <a:solidFill>
                    <a:srgbClr val="FFFFFF"/>
                  </a:solidFill>
                </a:uFill>
                <a:latin typeface="微软雅黑" pitchFamily="34" charset="-122"/>
                <a:ea typeface="微软雅黑" pitchFamily="34" charset="-122"/>
                <a:sym typeface="Bebas Neue"/>
              </a:rPr>
              <a:t>简历模板</a:t>
            </a:r>
          </a:p>
        </p:txBody>
      </p:sp>
      <p:sp>
        <p:nvSpPr>
          <p:cNvPr id="8" name="矩形 7"/>
          <p:cNvSpPr/>
          <p:nvPr/>
        </p:nvSpPr>
        <p:spPr>
          <a:xfrm>
            <a:off x="4819993" y="3138685"/>
            <a:ext cx="2214880" cy="74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zh-CN" altLang="en-US" sz="4000" b="1" dirty="0" smtClean="0">
                <a:solidFill>
                  <a:srgbClr val="00A1B0"/>
                </a:solidFill>
                <a:uFill>
                  <a:solidFill>
                    <a:srgbClr val="FFFFFF"/>
                  </a:solidFill>
                </a:uFill>
                <a:latin typeface="微软雅黑" pitchFamily="34" charset="-122"/>
                <a:ea typeface="微软雅黑" pitchFamily="34" charset="-122"/>
                <a:sym typeface="Bebas Neue"/>
              </a:rPr>
              <a:t>个人简历</a:t>
            </a:r>
          </a:p>
        </p:txBody>
      </p:sp>
      <p:sp>
        <p:nvSpPr>
          <p:cNvPr id="11" name="矩形 10"/>
          <p:cNvSpPr/>
          <p:nvPr/>
        </p:nvSpPr>
        <p:spPr>
          <a:xfrm>
            <a:off x="4180810" y="3522532"/>
            <a:ext cx="34409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altLang="zh-CN" sz="7200" b="1" dirty="0" smtClean="0">
                <a:solidFill>
                  <a:srgbClr val="00A1B0"/>
                </a:solidFill>
                <a:ea typeface="微软雅黑" pitchFamily="34" charset="-122"/>
              </a:rPr>
              <a:t>RESUME</a:t>
            </a:r>
            <a:endParaRPr lang="en-US" altLang="zh-CN" sz="7200" b="1" dirty="0" smtClean="0">
              <a:solidFill>
                <a:srgbClr val="00A1B0"/>
              </a:solidFill>
              <a:uFill>
                <a:solidFill>
                  <a:srgbClr val="FFFFFF"/>
                </a:solidFill>
              </a:uFill>
              <a:latin typeface="微软雅黑" pitchFamily="34" charset="-122"/>
              <a:ea typeface="微软雅黑" pitchFamily="34" charset="-122"/>
              <a:sym typeface="Bebas Neue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969510" y="1724025"/>
            <a:ext cx="1907540" cy="1250315"/>
            <a:chOff x="8717" y="2704"/>
            <a:chExt cx="1355" cy="888"/>
          </a:xfrm>
        </p:grpSpPr>
        <p:grpSp>
          <p:nvGrpSpPr>
            <p:cNvPr id="24" name="组合 23"/>
            <p:cNvGrpSpPr/>
            <p:nvPr/>
          </p:nvGrpSpPr>
          <p:grpSpPr>
            <a:xfrm>
              <a:off x="9228" y="2758"/>
              <a:ext cx="845" cy="835"/>
              <a:chOff x="6015218" y="1320674"/>
              <a:chExt cx="536475" cy="530106"/>
            </a:xfrm>
            <a:solidFill>
              <a:srgbClr val="00A1B0"/>
            </a:solidFill>
          </p:grpSpPr>
          <p:sp>
            <p:nvSpPr>
              <p:cNvPr id="17" name="Freeform 6"/>
              <p:cNvSpPr>
                <a:spLocks noEditPoints="1"/>
              </p:cNvSpPr>
              <p:nvPr/>
            </p:nvSpPr>
            <p:spPr bwMode="auto">
              <a:xfrm>
                <a:off x="6015218" y="1320674"/>
                <a:ext cx="536475" cy="530106"/>
              </a:xfrm>
              <a:custGeom>
                <a:avLst/>
                <a:gdLst>
                  <a:gd name="T0" fmla="*/ 192 w 337"/>
                  <a:gd name="T1" fmla="*/ 36 h 336"/>
                  <a:gd name="T2" fmla="*/ 234 w 337"/>
                  <a:gd name="T3" fmla="*/ 68 h 336"/>
                  <a:gd name="T4" fmla="*/ 253 w 337"/>
                  <a:gd name="T5" fmla="*/ 54 h 336"/>
                  <a:gd name="T6" fmla="*/ 279 w 337"/>
                  <a:gd name="T7" fmla="*/ 74 h 336"/>
                  <a:gd name="T8" fmla="*/ 268 w 337"/>
                  <a:gd name="T9" fmla="*/ 102 h 336"/>
                  <a:gd name="T10" fmla="*/ 301 w 337"/>
                  <a:gd name="T11" fmla="*/ 144 h 336"/>
                  <a:gd name="T12" fmla="*/ 313 w 337"/>
                  <a:gd name="T13" fmla="*/ 180 h 336"/>
                  <a:gd name="T14" fmla="*/ 286 w 337"/>
                  <a:gd name="T15" fmla="*/ 192 h 336"/>
                  <a:gd name="T16" fmla="*/ 279 w 337"/>
                  <a:gd name="T17" fmla="*/ 244 h 336"/>
                  <a:gd name="T18" fmla="*/ 262 w 337"/>
                  <a:gd name="T19" fmla="*/ 278 h 336"/>
                  <a:gd name="T20" fmla="*/ 245 w 337"/>
                  <a:gd name="T21" fmla="*/ 278 h 336"/>
                  <a:gd name="T22" fmla="*/ 192 w 337"/>
                  <a:gd name="T23" fmla="*/ 286 h 336"/>
                  <a:gd name="T24" fmla="*/ 180 w 337"/>
                  <a:gd name="T25" fmla="*/ 312 h 336"/>
                  <a:gd name="T26" fmla="*/ 144 w 337"/>
                  <a:gd name="T27" fmla="*/ 300 h 336"/>
                  <a:gd name="T28" fmla="*/ 102 w 337"/>
                  <a:gd name="T29" fmla="*/ 268 h 336"/>
                  <a:gd name="T30" fmla="*/ 84 w 337"/>
                  <a:gd name="T31" fmla="*/ 282 h 336"/>
                  <a:gd name="T32" fmla="*/ 58 w 337"/>
                  <a:gd name="T33" fmla="*/ 261 h 336"/>
                  <a:gd name="T34" fmla="*/ 69 w 337"/>
                  <a:gd name="T35" fmla="*/ 234 h 336"/>
                  <a:gd name="T36" fmla="*/ 36 w 337"/>
                  <a:gd name="T37" fmla="*/ 192 h 336"/>
                  <a:gd name="T38" fmla="*/ 24 w 337"/>
                  <a:gd name="T39" fmla="*/ 156 h 336"/>
                  <a:gd name="T40" fmla="*/ 51 w 337"/>
                  <a:gd name="T41" fmla="*/ 144 h 336"/>
                  <a:gd name="T42" fmla="*/ 58 w 337"/>
                  <a:gd name="T43" fmla="*/ 91 h 336"/>
                  <a:gd name="T44" fmla="*/ 75 w 337"/>
                  <a:gd name="T45" fmla="*/ 57 h 336"/>
                  <a:gd name="T46" fmla="*/ 92 w 337"/>
                  <a:gd name="T47" fmla="*/ 57 h 336"/>
                  <a:gd name="T48" fmla="*/ 144 w 337"/>
                  <a:gd name="T49" fmla="*/ 50 h 336"/>
                  <a:gd name="T50" fmla="*/ 156 w 337"/>
                  <a:gd name="T51" fmla="*/ 24 h 336"/>
                  <a:gd name="T52" fmla="*/ 180 w 337"/>
                  <a:gd name="T53" fmla="*/ 0 h 336"/>
                  <a:gd name="T54" fmla="*/ 121 w 337"/>
                  <a:gd name="T55" fmla="*/ 32 h 336"/>
                  <a:gd name="T56" fmla="*/ 84 w 337"/>
                  <a:gd name="T57" fmla="*/ 30 h 336"/>
                  <a:gd name="T58" fmla="*/ 41 w 337"/>
                  <a:gd name="T59" fmla="*/ 57 h 336"/>
                  <a:gd name="T60" fmla="*/ 39 w 337"/>
                  <a:gd name="T61" fmla="*/ 106 h 336"/>
                  <a:gd name="T62" fmla="*/ 0 w 337"/>
                  <a:gd name="T63" fmla="*/ 156 h 336"/>
                  <a:gd name="T64" fmla="*/ 33 w 337"/>
                  <a:gd name="T65" fmla="*/ 216 h 336"/>
                  <a:gd name="T66" fmla="*/ 31 w 337"/>
                  <a:gd name="T67" fmla="*/ 253 h 336"/>
                  <a:gd name="T68" fmla="*/ 58 w 337"/>
                  <a:gd name="T69" fmla="*/ 295 h 336"/>
                  <a:gd name="T70" fmla="*/ 106 w 337"/>
                  <a:gd name="T71" fmla="*/ 298 h 336"/>
                  <a:gd name="T72" fmla="*/ 156 w 337"/>
                  <a:gd name="T73" fmla="*/ 336 h 336"/>
                  <a:gd name="T74" fmla="*/ 216 w 337"/>
                  <a:gd name="T75" fmla="*/ 304 h 336"/>
                  <a:gd name="T76" fmla="*/ 253 w 337"/>
                  <a:gd name="T77" fmla="*/ 306 h 336"/>
                  <a:gd name="T78" fmla="*/ 296 w 337"/>
                  <a:gd name="T79" fmla="*/ 278 h 336"/>
                  <a:gd name="T80" fmla="*/ 298 w 337"/>
                  <a:gd name="T81" fmla="*/ 230 h 336"/>
                  <a:gd name="T82" fmla="*/ 337 w 337"/>
                  <a:gd name="T83" fmla="*/ 180 h 336"/>
                  <a:gd name="T84" fmla="*/ 304 w 337"/>
                  <a:gd name="T85" fmla="*/ 120 h 336"/>
                  <a:gd name="T86" fmla="*/ 306 w 337"/>
                  <a:gd name="T87" fmla="*/ 83 h 336"/>
                  <a:gd name="T88" fmla="*/ 279 w 337"/>
                  <a:gd name="T89" fmla="*/ 40 h 336"/>
                  <a:gd name="T90" fmla="*/ 231 w 337"/>
                  <a:gd name="T91" fmla="*/ 38 h 336"/>
                  <a:gd name="T92" fmla="*/ 180 w 337"/>
                  <a:gd name="T9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7" h="336">
                    <a:moveTo>
                      <a:pt x="180" y="24"/>
                    </a:moveTo>
                    <a:cubicBezTo>
                      <a:pt x="187" y="24"/>
                      <a:pt x="192" y="29"/>
                      <a:pt x="192" y="36"/>
                    </a:cubicBezTo>
                    <a:cubicBezTo>
                      <a:pt x="192" y="50"/>
                      <a:pt x="192" y="50"/>
                      <a:pt x="192" y="50"/>
                    </a:cubicBezTo>
                    <a:cubicBezTo>
                      <a:pt x="208" y="53"/>
                      <a:pt x="222" y="60"/>
                      <a:pt x="234" y="68"/>
                    </a:cubicBezTo>
                    <a:cubicBezTo>
                      <a:pt x="245" y="57"/>
                      <a:pt x="245" y="57"/>
                      <a:pt x="245" y="57"/>
                    </a:cubicBezTo>
                    <a:cubicBezTo>
                      <a:pt x="247" y="55"/>
                      <a:pt x="250" y="54"/>
                      <a:pt x="253" y="54"/>
                    </a:cubicBezTo>
                    <a:cubicBezTo>
                      <a:pt x="256" y="54"/>
                      <a:pt x="260" y="55"/>
                      <a:pt x="262" y="57"/>
                    </a:cubicBezTo>
                    <a:cubicBezTo>
                      <a:pt x="279" y="74"/>
                      <a:pt x="279" y="74"/>
                      <a:pt x="279" y="74"/>
                    </a:cubicBezTo>
                    <a:cubicBezTo>
                      <a:pt x="284" y="79"/>
                      <a:pt x="284" y="87"/>
                      <a:pt x="279" y="91"/>
                    </a:cubicBezTo>
                    <a:cubicBezTo>
                      <a:pt x="268" y="102"/>
                      <a:pt x="268" y="102"/>
                      <a:pt x="268" y="102"/>
                    </a:cubicBezTo>
                    <a:cubicBezTo>
                      <a:pt x="277" y="114"/>
                      <a:pt x="283" y="129"/>
                      <a:pt x="286" y="144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7" y="144"/>
                      <a:pt x="313" y="149"/>
                      <a:pt x="313" y="156"/>
                    </a:cubicBezTo>
                    <a:cubicBezTo>
                      <a:pt x="313" y="180"/>
                      <a:pt x="313" y="180"/>
                      <a:pt x="313" y="180"/>
                    </a:cubicBezTo>
                    <a:cubicBezTo>
                      <a:pt x="313" y="187"/>
                      <a:pt x="307" y="192"/>
                      <a:pt x="301" y="192"/>
                    </a:cubicBezTo>
                    <a:cubicBezTo>
                      <a:pt x="286" y="192"/>
                      <a:pt x="286" y="192"/>
                      <a:pt x="286" y="192"/>
                    </a:cubicBezTo>
                    <a:cubicBezTo>
                      <a:pt x="283" y="207"/>
                      <a:pt x="277" y="221"/>
                      <a:pt x="268" y="234"/>
                    </a:cubicBezTo>
                    <a:cubicBezTo>
                      <a:pt x="279" y="244"/>
                      <a:pt x="279" y="244"/>
                      <a:pt x="279" y="244"/>
                    </a:cubicBezTo>
                    <a:cubicBezTo>
                      <a:pt x="284" y="249"/>
                      <a:pt x="284" y="257"/>
                      <a:pt x="279" y="261"/>
                    </a:cubicBezTo>
                    <a:cubicBezTo>
                      <a:pt x="262" y="278"/>
                      <a:pt x="262" y="278"/>
                      <a:pt x="262" y="278"/>
                    </a:cubicBezTo>
                    <a:cubicBezTo>
                      <a:pt x="260" y="281"/>
                      <a:pt x="256" y="282"/>
                      <a:pt x="253" y="282"/>
                    </a:cubicBezTo>
                    <a:cubicBezTo>
                      <a:pt x="250" y="282"/>
                      <a:pt x="247" y="281"/>
                      <a:pt x="245" y="278"/>
                    </a:cubicBezTo>
                    <a:cubicBezTo>
                      <a:pt x="234" y="268"/>
                      <a:pt x="234" y="268"/>
                      <a:pt x="234" y="268"/>
                    </a:cubicBezTo>
                    <a:cubicBezTo>
                      <a:pt x="222" y="276"/>
                      <a:pt x="208" y="282"/>
                      <a:pt x="192" y="286"/>
                    </a:cubicBezTo>
                    <a:cubicBezTo>
                      <a:pt x="192" y="300"/>
                      <a:pt x="192" y="300"/>
                      <a:pt x="192" y="300"/>
                    </a:cubicBezTo>
                    <a:cubicBezTo>
                      <a:pt x="192" y="307"/>
                      <a:pt x="187" y="312"/>
                      <a:pt x="180" y="312"/>
                    </a:cubicBezTo>
                    <a:cubicBezTo>
                      <a:pt x="156" y="312"/>
                      <a:pt x="156" y="312"/>
                      <a:pt x="156" y="312"/>
                    </a:cubicBezTo>
                    <a:cubicBezTo>
                      <a:pt x="150" y="312"/>
                      <a:pt x="144" y="307"/>
                      <a:pt x="144" y="300"/>
                    </a:cubicBezTo>
                    <a:cubicBezTo>
                      <a:pt x="144" y="286"/>
                      <a:pt x="144" y="286"/>
                      <a:pt x="144" y="286"/>
                    </a:cubicBezTo>
                    <a:cubicBezTo>
                      <a:pt x="129" y="282"/>
                      <a:pt x="115" y="276"/>
                      <a:pt x="102" y="268"/>
                    </a:cubicBezTo>
                    <a:cubicBezTo>
                      <a:pt x="92" y="278"/>
                      <a:pt x="92" y="278"/>
                      <a:pt x="92" y="278"/>
                    </a:cubicBezTo>
                    <a:cubicBezTo>
                      <a:pt x="90" y="281"/>
                      <a:pt x="87" y="282"/>
                      <a:pt x="84" y="282"/>
                    </a:cubicBezTo>
                    <a:cubicBezTo>
                      <a:pt x="80" y="282"/>
                      <a:pt x="77" y="281"/>
                      <a:pt x="75" y="278"/>
                    </a:cubicBezTo>
                    <a:cubicBezTo>
                      <a:pt x="58" y="261"/>
                      <a:pt x="58" y="261"/>
                      <a:pt x="58" y="261"/>
                    </a:cubicBezTo>
                    <a:cubicBezTo>
                      <a:pt x="53" y="257"/>
                      <a:pt x="53" y="249"/>
                      <a:pt x="58" y="244"/>
                    </a:cubicBezTo>
                    <a:cubicBezTo>
                      <a:pt x="69" y="234"/>
                      <a:pt x="69" y="234"/>
                      <a:pt x="69" y="234"/>
                    </a:cubicBezTo>
                    <a:cubicBezTo>
                      <a:pt x="60" y="221"/>
                      <a:pt x="54" y="207"/>
                      <a:pt x="51" y="192"/>
                    </a:cubicBezTo>
                    <a:cubicBezTo>
                      <a:pt x="36" y="192"/>
                      <a:pt x="36" y="192"/>
                      <a:pt x="36" y="192"/>
                    </a:cubicBezTo>
                    <a:cubicBezTo>
                      <a:pt x="30" y="192"/>
                      <a:pt x="24" y="187"/>
                      <a:pt x="24" y="180"/>
                    </a:cubicBezTo>
                    <a:cubicBezTo>
                      <a:pt x="24" y="156"/>
                      <a:pt x="24" y="156"/>
                      <a:pt x="24" y="156"/>
                    </a:cubicBezTo>
                    <a:cubicBezTo>
                      <a:pt x="24" y="149"/>
                      <a:pt x="30" y="144"/>
                      <a:pt x="36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4" y="129"/>
                      <a:pt x="60" y="114"/>
                      <a:pt x="69" y="102"/>
                    </a:cubicBezTo>
                    <a:cubicBezTo>
                      <a:pt x="58" y="91"/>
                      <a:pt x="58" y="91"/>
                      <a:pt x="58" y="91"/>
                    </a:cubicBezTo>
                    <a:cubicBezTo>
                      <a:pt x="53" y="87"/>
                      <a:pt x="53" y="79"/>
                      <a:pt x="58" y="74"/>
                    </a:cubicBezTo>
                    <a:cubicBezTo>
                      <a:pt x="75" y="57"/>
                      <a:pt x="75" y="57"/>
                      <a:pt x="75" y="57"/>
                    </a:cubicBezTo>
                    <a:cubicBezTo>
                      <a:pt x="77" y="55"/>
                      <a:pt x="80" y="54"/>
                      <a:pt x="84" y="54"/>
                    </a:cubicBezTo>
                    <a:cubicBezTo>
                      <a:pt x="87" y="54"/>
                      <a:pt x="90" y="55"/>
                      <a:pt x="92" y="57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115" y="60"/>
                      <a:pt x="129" y="53"/>
                      <a:pt x="144" y="50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44" y="29"/>
                      <a:pt x="150" y="24"/>
                      <a:pt x="156" y="24"/>
                    </a:cubicBezTo>
                    <a:cubicBezTo>
                      <a:pt x="180" y="24"/>
                      <a:pt x="180" y="24"/>
                      <a:pt x="180" y="24"/>
                    </a:cubicBezTo>
                    <a:moveTo>
                      <a:pt x="180" y="0"/>
                    </a:moveTo>
                    <a:cubicBezTo>
                      <a:pt x="156" y="0"/>
                      <a:pt x="156" y="0"/>
                      <a:pt x="156" y="0"/>
                    </a:cubicBezTo>
                    <a:cubicBezTo>
                      <a:pt x="138" y="0"/>
                      <a:pt x="123" y="14"/>
                      <a:pt x="121" y="32"/>
                    </a:cubicBezTo>
                    <a:cubicBezTo>
                      <a:pt x="116" y="34"/>
                      <a:pt x="111" y="36"/>
                      <a:pt x="106" y="38"/>
                    </a:cubicBezTo>
                    <a:cubicBezTo>
                      <a:pt x="100" y="33"/>
                      <a:pt x="92" y="30"/>
                      <a:pt x="84" y="30"/>
                    </a:cubicBezTo>
                    <a:cubicBezTo>
                      <a:pt x="74" y="30"/>
                      <a:pt x="65" y="34"/>
                      <a:pt x="58" y="40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34" y="64"/>
                      <a:pt x="31" y="73"/>
                      <a:pt x="31" y="83"/>
                    </a:cubicBezTo>
                    <a:cubicBezTo>
                      <a:pt x="31" y="91"/>
                      <a:pt x="33" y="99"/>
                      <a:pt x="39" y="106"/>
                    </a:cubicBezTo>
                    <a:cubicBezTo>
                      <a:pt x="36" y="110"/>
                      <a:pt x="34" y="115"/>
                      <a:pt x="33" y="120"/>
                    </a:cubicBezTo>
                    <a:cubicBezTo>
                      <a:pt x="15" y="122"/>
                      <a:pt x="0" y="137"/>
                      <a:pt x="0" y="156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99"/>
                      <a:pt x="15" y="214"/>
                      <a:pt x="33" y="216"/>
                    </a:cubicBezTo>
                    <a:cubicBezTo>
                      <a:pt x="34" y="221"/>
                      <a:pt x="36" y="225"/>
                      <a:pt x="39" y="230"/>
                    </a:cubicBezTo>
                    <a:cubicBezTo>
                      <a:pt x="33" y="236"/>
                      <a:pt x="31" y="244"/>
                      <a:pt x="31" y="253"/>
                    </a:cubicBezTo>
                    <a:cubicBezTo>
                      <a:pt x="31" y="262"/>
                      <a:pt x="34" y="271"/>
                      <a:pt x="41" y="278"/>
                    </a:cubicBezTo>
                    <a:cubicBezTo>
                      <a:pt x="58" y="295"/>
                      <a:pt x="58" y="295"/>
                      <a:pt x="58" y="295"/>
                    </a:cubicBezTo>
                    <a:cubicBezTo>
                      <a:pt x="65" y="302"/>
                      <a:pt x="74" y="306"/>
                      <a:pt x="84" y="306"/>
                    </a:cubicBezTo>
                    <a:cubicBezTo>
                      <a:pt x="92" y="306"/>
                      <a:pt x="100" y="303"/>
                      <a:pt x="106" y="298"/>
                    </a:cubicBezTo>
                    <a:cubicBezTo>
                      <a:pt x="111" y="300"/>
                      <a:pt x="116" y="302"/>
                      <a:pt x="121" y="304"/>
                    </a:cubicBezTo>
                    <a:cubicBezTo>
                      <a:pt x="123" y="322"/>
                      <a:pt x="138" y="336"/>
                      <a:pt x="156" y="336"/>
                    </a:cubicBezTo>
                    <a:cubicBezTo>
                      <a:pt x="180" y="336"/>
                      <a:pt x="180" y="336"/>
                      <a:pt x="180" y="336"/>
                    </a:cubicBezTo>
                    <a:cubicBezTo>
                      <a:pt x="199" y="336"/>
                      <a:pt x="214" y="322"/>
                      <a:pt x="216" y="304"/>
                    </a:cubicBezTo>
                    <a:cubicBezTo>
                      <a:pt x="221" y="302"/>
                      <a:pt x="226" y="300"/>
                      <a:pt x="231" y="298"/>
                    </a:cubicBezTo>
                    <a:cubicBezTo>
                      <a:pt x="237" y="303"/>
                      <a:pt x="245" y="306"/>
                      <a:pt x="253" y="306"/>
                    </a:cubicBezTo>
                    <a:cubicBezTo>
                      <a:pt x="263" y="306"/>
                      <a:pt x="272" y="302"/>
                      <a:pt x="279" y="295"/>
                    </a:cubicBezTo>
                    <a:cubicBezTo>
                      <a:pt x="296" y="278"/>
                      <a:pt x="296" y="278"/>
                      <a:pt x="296" y="278"/>
                    </a:cubicBezTo>
                    <a:cubicBezTo>
                      <a:pt x="303" y="271"/>
                      <a:pt x="306" y="262"/>
                      <a:pt x="306" y="253"/>
                    </a:cubicBezTo>
                    <a:cubicBezTo>
                      <a:pt x="306" y="244"/>
                      <a:pt x="304" y="236"/>
                      <a:pt x="298" y="230"/>
                    </a:cubicBezTo>
                    <a:cubicBezTo>
                      <a:pt x="301" y="225"/>
                      <a:pt x="303" y="221"/>
                      <a:pt x="304" y="216"/>
                    </a:cubicBezTo>
                    <a:cubicBezTo>
                      <a:pt x="322" y="214"/>
                      <a:pt x="337" y="199"/>
                      <a:pt x="337" y="180"/>
                    </a:cubicBezTo>
                    <a:cubicBezTo>
                      <a:pt x="337" y="156"/>
                      <a:pt x="337" y="156"/>
                      <a:pt x="337" y="156"/>
                    </a:cubicBezTo>
                    <a:cubicBezTo>
                      <a:pt x="337" y="137"/>
                      <a:pt x="322" y="122"/>
                      <a:pt x="304" y="120"/>
                    </a:cubicBezTo>
                    <a:cubicBezTo>
                      <a:pt x="303" y="115"/>
                      <a:pt x="301" y="110"/>
                      <a:pt x="298" y="106"/>
                    </a:cubicBezTo>
                    <a:cubicBezTo>
                      <a:pt x="304" y="99"/>
                      <a:pt x="306" y="91"/>
                      <a:pt x="306" y="83"/>
                    </a:cubicBezTo>
                    <a:cubicBezTo>
                      <a:pt x="306" y="73"/>
                      <a:pt x="303" y="64"/>
                      <a:pt x="296" y="57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272" y="34"/>
                      <a:pt x="263" y="30"/>
                      <a:pt x="253" y="30"/>
                    </a:cubicBezTo>
                    <a:cubicBezTo>
                      <a:pt x="245" y="30"/>
                      <a:pt x="237" y="33"/>
                      <a:pt x="231" y="38"/>
                    </a:cubicBezTo>
                    <a:cubicBezTo>
                      <a:pt x="226" y="36"/>
                      <a:pt x="221" y="34"/>
                      <a:pt x="216" y="32"/>
                    </a:cubicBezTo>
                    <a:cubicBezTo>
                      <a:pt x="214" y="14"/>
                      <a:pt x="199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6158660" y="1463176"/>
                <a:ext cx="249590" cy="245103"/>
              </a:xfrm>
              <a:custGeom>
                <a:avLst/>
                <a:gdLst>
                  <a:gd name="T0" fmla="*/ 78 w 157"/>
                  <a:gd name="T1" fmla="*/ 156 h 156"/>
                  <a:gd name="T2" fmla="*/ 0 w 157"/>
                  <a:gd name="T3" fmla="*/ 78 h 156"/>
                  <a:gd name="T4" fmla="*/ 78 w 157"/>
                  <a:gd name="T5" fmla="*/ 0 h 156"/>
                  <a:gd name="T6" fmla="*/ 157 w 157"/>
                  <a:gd name="T7" fmla="*/ 78 h 156"/>
                  <a:gd name="T8" fmla="*/ 78 w 157"/>
                  <a:gd name="T9" fmla="*/ 156 h 156"/>
                  <a:gd name="T10" fmla="*/ 78 w 157"/>
                  <a:gd name="T11" fmla="*/ 12 h 156"/>
                  <a:gd name="T12" fmla="*/ 12 w 157"/>
                  <a:gd name="T13" fmla="*/ 78 h 156"/>
                  <a:gd name="T14" fmla="*/ 78 w 157"/>
                  <a:gd name="T15" fmla="*/ 144 h 156"/>
                  <a:gd name="T16" fmla="*/ 145 w 157"/>
                  <a:gd name="T17" fmla="*/ 78 h 156"/>
                  <a:gd name="T18" fmla="*/ 78 w 157"/>
                  <a:gd name="T19" fmla="*/ 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7" h="156">
                    <a:moveTo>
                      <a:pt x="78" y="156"/>
                    </a:moveTo>
                    <a:cubicBezTo>
                      <a:pt x="35" y="156"/>
                      <a:pt x="0" y="121"/>
                      <a:pt x="0" y="78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2" y="0"/>
                      <a:pt x="157" y="35"/>
                      <a:pt x="157" y="78"/>
                    </a:cubicBezTo>
                    <a:cubicBezTo>
                      <a:pt x="157" y="121"/>
                      <a:pt x="122" y="156"/>
                      <a:pt x="78" y="156"/>
                    </a:cubicBezTo>
                    <a:close/>
                    <a:moveTo>
                      <a:pt x="78" y="12"/>
                    </a:moveTo>
                    <a:cubicBezTo>
                      <a:pt x="42" y="12"/>
                      <a:pt x="12" y="41"/>
                      <a:pt x="12" y="78"/>
                    </a:cubicBezTo>
                    <a:cubicBezTo>
                      <a:pt x="12" y="114"/>
                      <a:pt x="42" y="144"/>
                      <a:pt x="78" y="144"/>
                    </a:cubicBezTo>
                    <a:cubicBezTo>
                      <a:pt x="115" y="144"/>
                      <a:pt x="145" y="114"/>
                      <a:pt x="145" y="78"/>
                    </a:cubicBezTo>
                    <a:cubicBezTo>
                      <a:pt x="145" y="41"/>
                      <a:pt x="115" y="12"/>
                      <a:pt x="7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" name="Freeform 8"/>
              <p:cNvSpPr>
                <a:spLocks noEditPoints="1"/>
              </p:cNvSpPr>
              <p:nvPr/>
            </p:nvSpPr>
            <p:spPr bwMode="auto">
              <a:xfrm>
                <a:off x="6216037" y="1520176"/>
                <a:ext cx="134837" cy="131101"/>
              </a:xfrm>
              <a:custGeom>
                <a:avLst/>
                <a:gdLst>
                  <a:gd name="T0" fmla="*/ 42 w 85"/>
                  <a:gd name="T1" fmla="*/ 84 h 84"/>
                  <a:gd name="T2" fmla="*/ 0 w 85"/>
                  <a:gd name="T3" fmla="*/ 42 h 84"/>
                  <a:gd name="T4" fmla="*/ 42 w 85"/>
                  <a:gd name="T5" fmla="*/ 0 h 84"/>
                  <a:gd name="T6" fmla="*/ 85 w 85"/>
                  <a:gd name="T7" fmla="*/ 42 h 84"/>
                  <a:gd name="T8" fmla="*/ 42 w 85"/>
                  <a:gd name="T9" fmla="*/ 84 h 84"/>
                  <a:gd name="T10" fmla="*/ 42 w 85"/>
                  <a:gd name="T11" fmla="*/ 12 h 84"/>
                  <a:gd name="T12" fmla="*/ 12 w 85"/>
                  <a:gd name="T13" fmla="*/ 42 h 84"/>
                  <a:gd name="T14" fmla="*/ 42 w 85"/>
                  <a:gd name="T15" fmla="*/ 72 h 84"/>
                  <a:gd name="T16" fmla="*/ 73 w 85"/>
                  <a:gd name="T17" fmla="*/ 42 h 84"/>
                  <a:gd name="T18" fmla="*/ 42 w 85"/>
                  <a:gd name="T19" fmla="*/ 1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84">
                    <a:moveTo>
                      <a:pt x="42" y="84"/>
                    </a:move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5" y="65"/>
                      <a:pt x="66" y="84"/>
                      <a:pt x="42" y="84"/>
                    </a:cubicBezTo>
                    <a:close/>
                    <a:moveTo>
                      <a:pt x="42" y="12"/>
                    </a:moveTo>
                    <a:cubicBezTo>
                      <a:pt x="26" y="12"/>
                      <a:pt x="12" y="25"/>
                      <a:pt x="12" y="42"/>
                    </a:cubicBezTo>
                    <a:cubicBezTo>
                      <a:pt x="12" y="58"/>
                      <a:pt x="26" y="72"/>
                      <a:pt x="42" y="72"/>
                    </a:cubicBezTo>
                    <a:cubicBezTo>
                      <a:pt x="59" y="72"/>
                      <a:pt x="73" y="58"/>
                      <a:pt x="73" y="42"/>
                    </a:cubicBezTo>
                    <a:cubicBezTo>
                      <a:pt x="73" y="25"/>
                      <a:pt x="59" y="12"/>
                      <a:pt x="4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8717" y="2704"/>
              <a:ext cx="533" cy="530"/>
              <a:chOff x="5691039" y="1286474"/>
              <a:chExt cx="338524" cy="336304"/>
            </a:xfrm>
            <a:solidFill>
              <a:srgbClr val="00A1B0"/>
            </a:solidFill>
          </p:grpSpPr>
          <p:sp>
            <p:nvSpPr>
              <p:cNvPr id="20" name="Freeform 9"/>
              <p:cNvSpPr>
                <a:spLocks noEditPoints="1"/>
              </p:cNvSpPr>
              <p:nvPr/>
            </p:nvSpPr>
            <p:spPr bwMode="auto">
              <a:xfrm>
                <a:off x="5691039" y="1286474"/>
                <a:ext cx="338524" cy="336304"/>
              </a:xfrm>
              <a:custGeom>
                <a:avLst/>
                <a:gdLst>
                  <a:gd name="T0" fmla="*/ 121 w 213"/>
                  <a:gd name="T1" fmla="*/ 23 h 213"/>
                  <a:gd name="T2" fmla="*/ 148 w 213"/>
                  <a:gd name="T3" fmla="*/ 44 h 213"/>
                  <a:gd name="T4" fmla="*/ 160 w 213"/>
                  <a:gd name="T5" fmla="*/ 35 h 213"/>
                  <a:gd name="T6" fmla="*/ 176 w 213"/>
                  <a:gd name="T7" fmla="*/ 48 h 213"/>
                  <a:gd name="T8" fmla="*/ 170 w 213"/>
                  <a:gd name="T9" fmla="*/ 65 h 213"/>
                  <a:gd name="T10" fmla="*/ 190 w 213"/>
                  <a:gd name="T11" fmla="*/ 92 h 213"/>
                  <a:gd name="T12" fmla="*/ 198 w 213"/>
                  <a:gd name="T13" fmla="*/ 115 h 213"/>
                  <a:gd name="T14" fmla="*/ 181 w 213"/>
                  <a:gd name="T15" fmla="*/ 122 h 213"/>
                  <a:gd name="T16" fmla="*/ 176 w 213"/>
                  <a:gd name="T17" fmla="*/ 155 h 213"/>
                  <a:gd name="T18" fmla="*/ 165 w 213"/>
                  <a:gd name="T19" fmla="*/ 177 h 213"/>
                  <a:gd name="T20" fmla="*/ 155 w 213"/>
                  <a:gd name="T21" fmla="*/ 177 h 213"/>
                  <a:gd name="T22" fmla="*/ 121 w 213"/>
                  <a:gd name="T23" fmla="*/ 182 h 213"/>
                  <a:gd name="T24" fmla="*/ 114 w 213"/>
                  <a:gd name="T25" fmla="*/ 198 h 213"/>
                  <a:gd name="T26" fmla="*/ 91 w 213"/>
                  <a:gd name="T27" fmla="*/ 191 h 213"/>
                  <a:gd name="T28" fmla="*/ 64 w 213"/>
                  <a:gd name="T29" fmla="*/ 170 h 213"/>
                  <a:gd name="T30" fmla="*/ 52 w 213"/>
                  <a:gd name="T31" fmla="*/ 179 h 213"/>
                  <a:gd name="T32" fmla="*/ 36 w 213"/>
                  <a:gd name="T33" fmla="*/ 166 h 213"/>
                  <a:gd name="T34" fmla="*/ 43 w 213"/>
                  <a:gd name="T35" fmla="*/ 149 h 213"/>
                  <a:gd name="T36" fmla="*/ 22 w 213"/>
                  <a:gd name="T37" fmla="*/ 122 h 213"/>
                  <a:gd name="T38" fmla="*/ 15 w 213"/>
                  <a:gd name="T39" fmla="*/ 99 h 213"/>
                  <a:gd name="T40" fmla="*/ 32 w 213"/>
                  <a:gd name="T41" fmla="*/ 92 h 213"/>
                  <a:gd name="T42" fmla="*/ 36 w 213"/>
                  <a:gd name="T43" fmla="*/ 59 h 213"/>
                  <a:gd name="T44" fmla="*/ 47 w 213"/>
                  <a:gd name="T45" fmla="*/ 37 h 213"/>
                  <a:gd name="T46" fmla="*/ 58 w 213"/>
                  <a:gd name="T47" fmla="*/ 37 h 213"/>
                  <a:gd name="T48" fmla="*/ 91 w 213"/>
                  <a:gd name="T49" fmla="*/ 32 h 213"/>
                  <a:gd name="T50" fmla="*/ 99 w 213"/>
                  <a:gd name="T51" fmla="*/ 16 h 213"/>
                  <a:gd name="T52" fmla="*/ 114 w 213"/>
                  <a:gd name="T53" fmla="*/ 0 h 213"/>
                  <a:gd name="T54" fmla="*/ 76 w 213"/>
                  <a:gd name="T55" fmla="*/ 21 h 213"/>
                  <a:gd name="T56" fmla="*/ 52 w 213"/>
                  <a:gd name="T57" fmla="*/ 20 h 213"/>
                  <a:gd name="T58" fmla="*/ 25 w 213"/>
                  <a:gd name="T59" fmla="*/ 37 h 213"/>
                  <a:gd name="T60" fmla="*/ 24 w 213"/>
                  <a:gd name="T61" fmla="*/ 68 h 213"/>
                  <a:gd name="T62" fmla="*/ 0 w 213"/>
                  <a:gd name="T63" fmla="*/ 99 h 213"/>
                  <a:gd name="T64" fmla="*/ 20 w 213"/>
                  <a:gd name="T65" fmla="*/ 137 h 213"/>
                  <a:gd name="T66" fmla="*/ 19 w 213"/>
                  <a:gd name="T67" fmla="*/ 161 h 213"/>
                  <a:gd name="T68" fmla="*/ 36 w 213"/>
                  <a:gd name="T69" fmla="*/ 188 h 213"/>
                  <a:gd name="T70" fmla="*/ 67 w 213"/>
                  <a:gd name="T71" fmla="*/ 189 h 213"/>
                  <a:gd name="T72" fmla="*/ 99 w 213"/>
                  <a:gd name="T73" fmla="*/ 213 h 213"/>
                  <a:gd name="T74" fmla="*/ 137 w 213"/>
                  <a:gd name="T75" fmla="*/ 193 h 213"/>
                  <a:gd name="T76" fmla="*/ 160 w 213"/>
                  <a:gd name="T77" fmla="*/ 194 h 213"/>
                  <a:gd name="T78" fmla="*/ 187 w 213"/>
                  <a:gd name="T79" fmla="*/ 177 h 213"/>
                  <a:gd name="T80" fmla="*/ 188 w 213"/>
                  <a:gd name="T81" fmla="*/ 146 h 213"/>
                  <a:gd name="T82" fmla="*/ 213 w 213"/>
                  <a:gd name="T83" fmla="*/ 115 h 213"/>
                  <a:gd name="T84" fmla="*/ 192 w 213"/>
                  <a:gd name="T85" fmla="*/ 77 h 213"/>
                  <a:gd name="T86" fmla="*/ 194 w 213"/>
                  <a:gd name="T87" fmla="*/ 53 h 213"/>
                  <a:gd name="T88" fmla="*/ 176 w 213"/>
                  <a:gd name="T89" fmla="*/ 26 h 213"/>
                  <a:gd name="T90" fmla="*/ 146 w 213"/>
                  <a:gd name="T91" fmla="*/ 25 h 213"/>
                  <a:gd name="T92" fmla="*/ 114 w 213"/>
                  <a:gd name="T93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3" h="213">
                    <a:moveTo>
                      <a:pt x="114" y="16"/>
                    </a:moveTo>
                    <a:cubicBezTo>
                      <a:pt x="118" y="16"/>
                      <a:pt x="121" y="19"/>
                      <a:pt x="121" y="23"/>
                    </a:cubicBezTo>
                    <a:cubicBezTo>
                      <a:pt x="121" y="32"/>
                      <a:pt x="121" y="32"/>
                      <a:pt x="121" y="32"/>
                    </a:cubicBezTo>
                    <a:cubicBezTo>
                      <a:pt x="131" y="34"/>
                      <a:pt x="140" y="38"/>
                      <a:pt x="148" y="44"/>
                    </a:cubicBezTo>
                    <a:cubicBezTo>
                      <a:pt x="155" y="37"/>
                      <a:pt x="155" y="37"/>
                      <a:pt x="155" y="37"/>
                    </a:cubicBezTo>
                    <a:cubicBezTo>
                      <a:pt x="156" y="35"/>
                      <a:pt x="158" y="35"/>
                      <a:pt x="160" y="35"/>
                    </a:cubicBezTo>
                    <a:cubicBezTo>
                      <a:pt x="162" y="35"/>
                      <a:pt x="164" y="35"/>
                      <a:pt x="165" y="37"/>
                    </a:cubicBezTo>
                    <a:cubicBezTo>
                      <a:pt x="176" y="48"/>
                      <a:pt x="176" y="48"/>
                      <a:pt x="176" y="48"/>
                    </a:cubicBezTo>
                    <a:cubicBezTo>
                      <a:pt x="179" y="51"/>
                      <a:pt x="179" y="56"/>
                      <a:pt x="176" y="59"/>
                    </a:cubicBezTo>
                    <a:cubicBezTo>
                      <a:pt x="170" y="65"/>
                      <a:pt x="170" y="65"/>
                      <a:pt x="170" y="65"/>
                    </a:cubicBezTo>
                    <a:cubicBezTo>
                      <a:pt x="175" y="73"/>
                      <a:pt x="179" y="82"/>
                      <a:pt x="181" y="92"/>
                    </a:cubicBezTo>
                    <a:cubicBezTo>
                      <a:pt x="190" y="92"/>
                      <a:pt x="190" y="92"/>
                      <a:pt x="190" y="92"/>
                    </a:cubicBezTo>
                    <a:cubicBezTo>
                      <a:pt x="194" y="92"/>
                      <a:pt x="198" y="95"/>
                      <a:pt x="198" y="99"/>
                    </a:cubicBezTo>
                    <a:cubicBezTo>
                      <a:pt x="198" y="115"/>
                      <a:pt x="198" y="115"/>
                      <a:pt x="198" y="115"/>
                    </a:cubicBezTo>
                    <a:cubicBezTo>
                      <a:pt x="198" y="119"/>
                      <a:pt x="194" y="122"/>
                      <a:pt x="190" y="122"/>
                    </a:cubicBezTo>
                    <a:cubicBezTo>
                      <a:pt x="181" y="122"/>
                      <a:pt x="181" y="122"/>
                      <a:pt x="181" y="122"/>
                    </a:cubicBezTo>
                    <a:cubicBezTo>
                      <a:pt x="179" y="132"/>
                      <a:pt x="175" y="141"/>
                      <a:pt x="170" y="149"/>
                    </a:cubicBezTo>
                    <a:cubicBezTo>
                      <a:pt x="176" y="155"/>
                      <a:pt x="176" y="155"/>
                      <a:pt x="176" y="155"/>
                    </a:cubicBezTo>
                    <a:cubicBezTo>
                      <a:pt x="179" y="158"/>
                      <a:pt x="179" y="163"/>
                      <a:pt x="176" y="166"/>
                    </a:cubicBezTo>
                    <a:cubicBezTo>
                      <a:pt x="165" y="177"/>
                      <a:pt x="165" y="177"/>
                      <a:pt x="165" y="177"/>
                    </a:cubicBezTo>
                    <a:cubicBezTo>
                      <a:pt x="164" y="178"/>
                      <a:pt x="162" y="179"/>
                      <a:pt x="160" y="179"/>
                    </a:cubicBezTo>
                    <a:cubicBezTo>
                      <a:pt x="158" y="179"/>
                      <a:pt x="156" y="178"/>
                      <a:pt x="155" y="177"/>
                    </a:cubicBezTo>
                    <a:cubicBezTo>
                      <a:pt x="148" y="170"/>
                      <a:pt x="148" y="170"/>
                      <a:pt x="148" y="170"/>
                    </a:cubicBezTo>
                    <a:cubicBezTo>
                      <a:pt x="140" y="176"/>
                      <a:pt x="131" y="180"/>
                      <a:pt x="121" y="182"/>
                    </a:cubicBezTo>
                    <a:cubicBezTo>
                      <a:pt x="121" y="191"/>
                      <a:pt x="121" y="191"/>
                      <a:pt x="121" y="191"/>
                    </a:cubicBezTo>
                    <a:cubicBezTo>
                      <a:pt x="121" y="195"/>
                      <a:pt x="118" y="198"/>
                      <a:pt x="114" y="198"/>
                    </a:cubicBezTo>
                    <a:cubicBezTo>
                      <a:pt x="99" y="198"/>
                      <a:pt x="99" y="198"/>
                      <a:pt x="99" y="198"/>
                    </a:cubicBezTo>
                    <a:cubicBezTo>
                      <a:pt x="94" y="198"/>
                      <a:pt x="91" y="195"/>
                      <a:pt x="91" y="191"/>
                    </a:cubicBezTo>
                    <a:cubicBezTo>
                      <a:pt x="91" y="182"/>
                      <a:pt x="91" y="182"/>
                      <a:pt x="91" y="182"/>
                    </a:cubicBezTo>
                    <a:cubicBezTo>
                      <a:pt x="81" y="180"/>
                      <a:pt x="72" y="176"/>
                      <a:pt x="64" y="170"/>
                    </a:cubicBezTo>
                    <a:cubicBezTo>
                      <a:pt x="58" y="177"/>
                      <a:pt x="58" y="177"/>
                      <a:pt x="58" y="177"/>
                    </a:cubicBezTo>
                    <a:cubicBezTo>
                      <a:pt x="56" y="178"/>
                      <a:pt x="54" y="179"/>
                      <a:pt x="52" y="179"/>
                    </a:cubicBezTo>
                    <a:cubicBezTo>
                      <a:pt x="50" y="179"/>
                      <a:pt x="48" y="178"/>
                      <a:pt x="47" y="177"/>
                    </a:cubicBezTo>
                    <a:cubicBezTo>
                      <a:pt x="36" y="166"/>
                      <a:pt x="36" y="166"/>
                      <a:pt x="36" y="166"/>
                    </a:cubicBezTo>
                    <a:cubicBezTo>
                      <a:pt x="33" y="163"/>
                      <a:pt x="33" y="158"/>
                      <a:pt x="36" y="155"/>
                    </a:cubicBezTo>
                    <a:cubicBezTo>
                      <a:pt x="43" y="149"/>
                      <a:pt x="43" y="149"/>
                      <a:pt x="43" y="149"/>
                    </a:cubicBezTo>
                    <a:cubicBezTo>
                      <a:pt x="38" y="141"/>
                      <a:pt x="34" y="132"/>
                      <a:pt x="32" y="122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18" y="122"/>
                      <a:pt x="15" y="119"/>
                      <a:pt x="15" y="115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5"/>
                      <a:pt x="18" y="92"/>
                      <a:pt x="22" y="92"/>
                    </a:cubicBezTo>
                    <a:cubicBezTo>
                      <a:pt x="32" y="92"/>
                      <a:pt x="32" y="92"/>
                      <a:pt x="32" y="92"/>
                    </a:cubicBezTo>
                    <a:cubicBezTo>
                      <a:pt x="34" y="82"/>
                      <a:pt x="38" y="73"/>
                      <a:pt x="43" y="65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33" y="56"/>
                      <a:pt x="33" y="51"/>
                      <a:pt x="36" y="48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8" y="35"/>
                      <a:pt x="50" y="35"/>
                      <a:pt x="52" y="35"/>
                    </a:cubicBezTo>
                    <a:cubicBezTo>
                      <a:pt x="54" y="35"/>
                      <a:pt x="56" y="35"/>
                      <a:pt x="58" y="37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72" y="38"/>
                      <a:pt x="81" y="34"/>
                      <a:pt x="91" y="32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19"/>
                      <a:pt x="94" y="16"/>
                      <a:pt x="99" y="16"/>
                    </a:cubicBezTo>
                    <a:cubicBezTo>
                      <a:pt x="114" y="16"/>
                      <a:pt x="114" y="16"/>
                      <a:pt x="114" y="16"/>
                    </a:cubicBezTo>
                    <a:moveTo>
                      <a:pt x="114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87" y="0"/>
                      <a:pt x="77" y="9"/>
                      <a:pt x="76" y="21"/>
                    </a:cubicBezTo>
                    <a:cubicBezTo>
                      <a:pt x="73" y="22"/>
                      <a:pt x="70" y="23"/>
                      <a:pt x="67" y="25"/>
                    </a:cubicBezTo>
                    <a:cubicBezTo>
                      <a:pt x="63" y="21"/>
                      <a:pt x="58" y="20"/>
                      <a:pt x="52" y="20"/>
                    </a:cubicBezTo>
                    <a:cubicBezTo>
                      <a:pt x="46" y="20"/>
                      <a:pt x="41" y="22"/>
                      <a:pt x="36" y="2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1" y="41"/>
                      <a:pt x="19" y="47"/>
                      <a:pt x="19" y="53"/>
                    </a:cubicBezTo>
                    <a:cubicBezTo>
                      <a:pt x="19" y="58"/>
                      <a:pt x="21" y="64"/>
                      <a:pt x="24" y="68"/>
                    </a:cubicBezTo>
                    <a:cubicBezTo>
                      <a:pt x="23" y="71"/>
                      <a:pt x="21" y="74"/>
                      <a:pt x="20" y="77"/>
                    </a:cubicBezTo>
                    <a:cubicBezTo>
                      <a:pt x="9" y="78"/>
                      <a:pt x="0" y="88"/>
                      <a:pt x="0" y="99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6"/>
                      <a:pt x="9" y="136"/>
                      <a:pt x="20" y="137"/>
                    </a:cubicBezTo>
                    <a:cubicBezTo>
                      <a:pt x="21" y="140"/>
                      <a:pt x="23" y="143"/>
                      <a:pt x="24" y="146"/>
                    </a:cubicBezTo>
                    <a:cubicBezTo>
                      <a:pt x="21" y="150"/>
                      <a:pt x="19" y="155"/>
                      <a:pt x="19" y="161"/>
                    </a:cubicBezTo>
                    <a:cubicBezTo>
                      <a:pt x="19" y="167"/>
                      <a:pt x="21" y="173"/>
                      <a:pt x="25" y="177"/>
                    </a:cubicBezTo>
                    <a:cubicBezTo>
                      <a:pt x="36" y="188"/>
                      <a:pt x="36" y="188"/>
                      <a:pt x="36" y="188"/>
                    </a:cubicBezTo>
                    <a:cubicBezTo>
                      <a:pt x="41" y="192"/>
                      <a:pt x="46" y="194"/>
                      <a:pt x="52" y="194"/>
                    </a:cubicBezTo>
                    <a:cubicBezTo>
                      <a:pt x="58" y="194"/>
                      <a:pt x="63" y="193"/>
                      <a:pt x="67" y="189"/>
                    </a:cubicBezTo>
                    <a:cubicBezTo>
                      <a:pt x="70" y="191"/>
                      <a:pt x="73" y="192"/>
                      <a:pt x="76" y="193"/>
                    </a:cubicBezTo>
                    <a:cubicBezTo>
                      <a:pt x="77" y="205"/>
                      <a:pt x="87" y="213"/>
                      <a:pt x="99" y="213"/>
                    </a:cubicBezTo>
                    <a:cubicBezTo>
                      <a:pt x="114" y="213"/>
                      <a:pt x="114" y="213"/>
                      <a:pt x="114" y="213"/>
                    </a:cubicBezTo>
                    <a:cubicBezTo>
                      <a:pt x="126" y="213"/>
                      <a:pt x="135" y="205"/>
                      <a:pt x="137" y="193"/>
                    </a:cubicBezTo>
                    <a:cubicBezTo>
                      <a:pt x="140" y="192"/>
                      <a:pt x="143" y="191"/>
                      <a:pt x="146" y="189"/>
                    </a:cubicBezTo>
                    <a:cubicBezTo>
                      <a:pt x="150" y="193"/>
                      <a:pt x="155" y="194"/>
                      <a:pt x="160" y="194"/>
                    </a:cubicBezTo>
                    <a:cubicBezTo>
                      <a:pt x="166" y="194"/>
                      <a:pt x="172" y="192"/>
                      <a:pt x="176" y="188"/>
                    </a:cubicBezTo>
                    <a:cubicBezTo>
                      <a:pt x="187" y="177"/>
                      <a:pt x="187" y="177"/>
                      <a:pt x="187" y="177"/>
                    </a:cubicBezTo>
                    <a:cubicBezTo>
                      <a:pt x="191" y="173"/>
                      <a:pt x="194" y="167"/>
                      <a:pt x="194" y="161"/>
                    </a:cubicBezTo>
                    <a:cubicBezTo>
                      <a:pt x="194" y="155"/>
                      <a:pt x="192" y="150"/>
                      <a:pt x="188" y="146"/>
                    </a:cubicBezTo>
                    <a:cubicBezTo>
                      <a:pt x="190" y="143"/>
                      <a:pt x="191" y="140"/>
                      <a:pt x="192" y="137"/>
                    </a:cubicBezTo>
                    <a:cubicBezTo>
                      <a:pt x="204" y="136"/>
                      <a:pt x="213" y="126"/>
                      <a:pt x="213" y="115"/>
                    </a:cubicBezTo>
                    <a:cubicBezTo>
                      <a:pt x="213" y="99"/>
                      <a:pt x="213" y="99"/>
                      <a:pt x="213" y="99"/>
                    </a:cubicBezTo>
                    <a:cubicBezTo>
                      <a:pt x="213" y="88"/>
                      <a:pt x="204" y="78"/>
                      <a:pt x="192" y="77"/>
                    </a:cubicBezTo>
                    <a:cubicBezTo>
                      <a:pt x="191" y="74"/>
                      <a:pt x="190" y="71"/>
                      <a:pt x="188" y="68"/>
                    </a:cubicBezTo>
                    <a:cubicBezTo>
                      <a:pt x="192" y="64"/>
                      <a:pt x="194" y="58"/>
                      <a:pt x="194" y="53"/>
                    </a:cubicBezTo>
                    <a:cubicBezTo>
                      <a:pt x="194" y="47"/>
                      <a:pt x="191" y="41"/>
                      <a:pt x="187" y="37"/>
                    </a:cubicBezTo>
                    <a:cubicBezTo>
                      <a:pt x="176" y="26"/>
                      <a:pt x="176" y="26"/>
                      <a:pt x="176" y="26"/>
                    </a:cubicBezTo>
                    <a:cubicBezTo>
                      <a:pt x="172" y="22"/>
                      <a:pt x="166" y="20"/>
                      <a:pt x="160" y="20"/>
                    </a:cubicBezTo>
                    <a:cubicBezTo>
                      <a:pt x="155" y="20"/>
                      <a:pt x="150" y="21"/>
                      <a:pt x="146" y="25"/>
                    </a:cubicBezTo>
                    <a:cubicBezTo>
                      <a:pt x="143" y="23"/>
                      <a:pt x="140" y="22"/>
                      <a:pt x="137" y="21"/>
                    </a:cubicBezTo>
                    <a:cubicBezTo>
                      <a:pt x="135" y="9"/>
                      <a:pt x="126" y="0"/>
                      <a:pt x="1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" name="Freeform 10"/>
              <p:cNvSpPr>
                <a:spLocks noEditPoints="1"/>
              </p:cNvSpPr>
              <p:nvPr/>
            </p:nvSpPr>
            <p:spPr bwMode="auto">
              <a:xfrm>
                <a:off x="5782842" y="1377675"/>
                <a:ext cx="157787" cy="153902"/>
              </a:xfrm>
              <a:custGeom>
                <a:avLst/>
                <a:gdLst>
                  <a:gd name="T0" fmla="*/ 49 w 99"/>
                  <a:gd name="T1" fmla="*/ 99 h 99"/>
                  <a:gd name="T2" fmla="*/ 0 w 99"/>
                  <a:gd name="T3" fmla="*/ 50 h 99"/>
                  <a:gd name="T4" fmla="*/ 49 w 99"/>
                  <a:gd name="T5" fmla="*/ 0 h 99"/>
                  <a:gd name="T6" fmla="*/ 99 w 99"/>
                  <a:gd name="T7" fmla="*/ 50 h 99"/>
                  <a:gd name="T8" fmla="*/ 49 w 99"/>
                  <a:gd name="T9" fmla="*/ 99 h 99"/>
                  <a:gd name="T10" fmla="*/ 49 w 99"/>
                  <a:gd name="T11" fmla="*/ 8 h 99"/>
                  <a:gd name="T12" fmla="*/ 7 w 99"/>
                  <a:gd name="T13" fmla="*/ 50 h 99"/>
                  <a:gd name="T14" fmla="*/ 49 w 99"/>
                  <a:gd name="T15" fmla="*/ 92 h 99"/>
                  <a:gd name="T16" fmla="*/ 91 w 99"/>
                  <a:gd name="T17" fmla="*/ 50 h 99"/>
                  <a:gd name="T18" fmla="*/ 49 w 99"/>
                  <a:gd name="T19" fmla="*/ 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9">
                    <a:moveTo>
                      <a:pt x="49" y="99"/>
                    </a:moveTo>
                    <a:cubicBezTo>
                      <a:pt x="22" y="99"/>
                      <a:pt x="0" y="77"/>
                      <a:pt x="0" y="50"/>
                    </a:cubicBezTo>
                    <a:cubicBezTo>
                      <a:pt x="0" y="23"/>
                      <a:pt x="22" y="0"/>
                      <a:pt x="49" y="0"/>
                    </a:cubicBezTo>
                    <a:cubicBezTo>
                      <a:pt x="76" y="0"/>
                      <a:pt x="99" y="23"/>
                      <a:pt x="99" y="50"/>
                    </a:cubicBezTo>
                    <a:cubicBezTo>
                      <a:pt x="99" y="77"/>
                      <a:pt x="76" y="99"/>
                      <a:pt x="49" y="99"/>
                    </a:cubicBezTo>
                    <a:close/>
                    <a:moveTo>
                      <a:pt x="49" y="8"/>
                    </a:moveTo>
                    <a:cubicBezTo>
                      <a:pt x="26" y="8"/>
                      <a:pt x="7" y="27"/>
                      <a:pt x="7" y="50"/>
                    </a:cubicBezTo>
                    <a:cubicBezTo>
                      <a:pt x="7" y="73"/>
                      <a:pt x="26" y="92"/>
                      <a:pt x="49" y="92"/>
                    </a:cubicBezTo>
                    <a:cubicBezTo>
                      <a:pt x="72" y="92"/>
                      <a:pt x="91" y="73"/>
                      <a:pt x="91" y="50"/>
                    </a:cubicBezTo>
                    <a:cubicBezTo>
                      <a:pt x="91" y="27"/>
                      <a:pt x="72" y="8"/>
                      <a:pt x="4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" name="Freeform 11"/>
              <p:cNvSpPr>
                <a:spLocks noEditPoints="1"/>
              </p:cNvSpPr>
              <p:nvPr/>
            </p:nvSpPr>
            <p:spPr bwMode="auto">
              <a:xfrm>
                <a:off x="5820136" y="1411875"/>
                <a:ext cx="83197" cy="85501"/>
              </a:xfrm>
              <a:custGeom>
                <a:avLst/>
                <a:gdLst>
                  <a:gd name="T0" fmla="*/ 26 w 53"/>
                  <a:gd name="T1" fmla="*/ 54 h 54"/>
                  <a:gd name="T2" fmla="*/ 0 w 53"/>
                  <a:gd name="T3" fmla="*/ 27 h 54"/>
                  <a:gd name="T4" fmla="*/ 26 w 53"/>
                  <a:gd name="T5" fmla="*/ 0 h 54"/>
                  <a:gd name="T6" fmla="*/ 53 w 53"/>
                  <a:gd name="T7" fmla="*/ 27 h 54"/>
                  <a:gd name="T8" fmla="*/ 26 w 53"/>
                  <a:gd name="T9" fmla="*/ 54 h 54"/>
                  <a:gd name="T10" fmla="*/ 26 w 53"/>
                  <a:gd name="T11" fmla="*/ 8 h 54"/>
                  <a:gd name="T12" fmla="*/ 7 w 53"/>
                  <a:gd name="T13" fmla="*/ 27 h 54"/>
                  <a:gd name="T14" fmla="*/ 26 w 53"/>
                  <a:gd name="T15" fmla="*/ 46 h 54"/>
                  <a:gd name="T16" fmla="*/ 45 w 53"/>
                  <a:gd name="T17" fmla="*/ 27 h 54"/>
                  <a:gd name="T18" fmla="*/ 26 w 53"/>
                  <a:gd name="T19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54">
                    <a:moveTo>
                      <a:pt x="26" y="54"/>
                    </a:move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" y="0"/>
                      <a:pt x="53" y="12"/>
                      <a:pt x="53" y="27"/>
                    </a:cubicBezTo>
                    <a:cubicBezTo>
                      <a:pt x="53" y="42"/>
                      <a:pt x="41" y="54"/>
                      <a:pt x="26" y="54"/>
                    </a:cubicBezTo>
                    <a:close/>
                    <a:moveTo>
                      <a:pt x="26" y="8"/>
                    </a:moveTo>
                    <a:cubicBezTo>
                      <a:pt x="16" y="8"/>
                      <a:pt x="7" y="16"/>
                      <a:pt x="7" y="27"/>
                    </a:cubicBezTo>
                    <a:cubicBezTo>
                      <a:pt x="7" y="37"/>
                      <a:pt x="16" y="46"/>
                      <a:pt x="26" y="46"/>
                    </a:cubicBezTo>
                    <a:cubicBezTo>
                      <a:pt x="37" y="46"/>
                      <a:pt x="45" y="37"/>
                      <a:pt x="45" y="27"/>
                    </a:cubicBezTo>
                    <a:cubicBezTo>
                      <a:pt x="45" y="16"/>
                      <a:pt x="37" y="8"/>
                      <a:pt x="2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  <p:pic>
        <p:nvPicPr>
          <p:cNvPr id="26" name="纯音乐 吉他 一首轻快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6722" y="-11524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"/>
    </mc:Choice>
    <mc:Fallback xmlns="">
      <p:transition spd="slow" advTm="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576104" y="471015"/>
            <a:ext cx="10369868" cy="465010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5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教育背景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" name="Subtitle 4"/>
          <p:cNvSpPr txBox="1"/>
          <p:nvPr/>
        </p:nvSpPr>
        <p:spPr>
          <a:xfrm>
            <a:off x="576104" y="936025"/>
            <a:ext cx="10369868" cy="384010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43" name="Rectangle 10"/>
          <p:cNvSpPr/>
          <p:nvPr/>
        </p:nvSpPr>
        <p:spPr>
          <a:xfrm>
            <a:off x="1056190" y="3528095"/>
            <a:ext cx="3360605" cy="1467485"/>
          </a:xfrm>
          <a:prstGeom prst="rect">
            <a:avLst/>
          </a:prstGeom>
        </p:spPr>
        <p:txBody>
          <a:bodyPr wrap="square" lIns="115214" tIns="57607" rIns="115214" bIns="57607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语言描述尽量简洁生动。尽量将每页幻灯片的字数控制在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200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200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字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以内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Rectangle 11"/>
          <p:cNvSpPr/>
          <p:nvPr/>
        </p:nvSpPr>
        <p:spPr>
          <a:xfrm>
            <a:off x="1732050" y="2472067"/>
            <a:ext cx="2112380" cy="504089"/>
          </a:xfrm>
          <a:prstGeom prst="rect">
            <a:avLst/>
          </a:prstGeom>
          <a:noFill/>
        </p:spPr>
        <p:txBody>
          <a:bodyPr wrap="square" lIns="115214" tIns="57607" rIns="115214" bIns="57607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教育背景</a:t>
            </a:r>
            <a:endParaRPr kumimoji="0" lang="ms-MY" sz="25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grpSp>
        <p:nvGrpSpPr>
          <p:cNvPr id="45" name="Group 12"/>
          <p:cNvGrpSpPr/>
          <p:nvPr/>
        </p:nvGrpSpPr>
        <p:grpSpPr>
          <a:xfrm>
            <a:off x="1056190" y="1800049"/>
            <a:ext cx="1349411" cy="1349204"/>
            <a:chOff x="3440521" y="2187576"/>
            <a:chExt cx="366050" cy="366050"/>
          </a:xfrm>
          <a:solidFill>
            <a:srgbClr val="00A1B0"/>
          </a:solidFill>
        </p:grpSpPr>
        <p:sp>
          <p:nvSpPr>
            <p:cNvPr id="46" name="AutoShape 123"/>
            <p:cNvSpPr/>
            <p:nvPr/>
          </p:nvSpPr>
          <p:spPr bwMode="auto">
            <a:xfrm>
              <a:off x="3440521" y="2187576"/>
              <a:ext cx="366050" cy="3660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marL="0" marR="0" lvl="0" indent="0" defTabSz="575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7" name="AutoShape 124"/>
            <p:cNvSpPr/>
            <p:nvPr/>
          </p:nvSpPr>
          <p:spPr bwMode="auto">
            <a:xfrm>
              <a:off x="3543766" y="2290195"/>
              <a:ext cx="160186" cy="1601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marL="0" marR="0" lvl="0" indent="0" defTabSz="575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8" name="AutoShape 125"/>
            <p:cNvSpPr/>
            <p:nvPr/>
          </p:nvSpPr>
          <p:spPr bwMode="auto">
            <a:xfrm>
              <a:off x="3577556" y="2324610"/>
              <a:ext cx="91982" cy="919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marL="0" marR="0" lvl="0" indent="0" defTabSz="575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itchFamily="34" charset="-122"/>
              </a:endParaRPr>
            </a:p>
          </p:txBody>
        </p:sp>
      </p:grpSp>
      <p:grpSp>
        <p:nvGrpSpPr>
          <p:cNvPr id="49" name="Group 56"/>
          <p:cNvGrpSpPr/>
          <p:nvPr/>
        </p:nvGrpSpPr>
        <p:grpSpPr>
          <a:xfrm>
            <a:off x="5088917" y="1704045"/>
            <a:ext cx="5376968" cy="976127"/>
            <a:chOff x="4038600" y="1352549"/>
            <a:chExt cx="4267200" cy="774780"/>
          </a:xfrm>
        </p:grpSpPr>
        <p:sp>
          <p:nvSpPr>
            <p:cNvPr id="50" name="Rectangle 49"/>
            <p:cNvSpPr/>
            <p:nvPr/>
          </p:nvSpPr>
          <p:spPr>
            <a:xfrm>
              <a:off x="4114800" y="1352549"/>
              <a:ext cx="4191000" cy="762000"/>
            </a:xfrm>
            <a:prstGeom prst="rect">
              <a:avLst/>
            </a:prstGeom>
            <a:solidFill>
              <a:srgbClr val="0095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51" name="Rectangle 30"/>
            <p:cNvSpPr/>
            <p:nvPr/>
          </p:nvSpPr>
          <p:spPr>
            <a:xfrm>
              <a:off x="5181600" y="1428750"/>
              <a:ext cx="3048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ms-MY" sz="13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52" name="Group 54"/>
            <p:cNvGrpSpPr/>
            <p:nvPr/>
          </p:nvGrpSpPr>
          <p:grpSpPr>
            <a:xfrm>
              <a:off x="4038600" y="1428750"/>
              <a:ext cx="1371600" cy="698579"/>
              <a:chOff x="3962400" y="1276350"/>
              <a:chExt cx="1371600" cy="698579"/>
            </a:xfrm>
          </p:grpSpPr>
          <p:sp>
            <p:nvSpPr>
              <p:cNvPr id="53" name="Rectangle 31"/>
              <p:cNvSpPr/>
              <p:nvPr/>
            </p:nvSpPr>
            <p:spPr>
              <a:xfrm>
                <a:off x="3962400" y="1657350"/>
                <a:ext cx="1371600" cy="317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输入标题</a:t>
                </a:r>
                <a:endParaRPr kumimoji="0" lang="ms-MY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grpSp>
            <p:nvGrpSpPr>
              <p:cNvPr id="54" name="Group 40"/>
              <p:cNvGrpSpPr/>
              <p:nvPr/>
            </p:nvGrpSpPr>
            <p:grpSpPr>
              <a:xfrm>
                <a:off x="4419600" y="1276350"/>
                <a:ext cx="370114" cy="370114"/>
                <a:chOff x="3820885" y="1360715"/>
                <a:chExt cx="370114" cy="370114"/>
              </a:xfrm>
            </p:grpSpPr>
            <p:sp>
              <p:nvSpPr>
                <p:cNvPr id="55" name="Oval 33"/>
                <p:cNvSpPr/>
                <p:nvPr/>
              </p:nvSpPr>
              <p:spPr>
                <a:xfrm>
                  <a:off x="3820885" y="1360715"/>
                  <a:ext cx="370114" cy="37011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56" name="Freeform 26"/>
                <p:cNvSpPr/>
                <p:nvPr/>
              </p:nvSpPr>
              <p:spPr bwMode="auto">
                <a:xfrm>
                  <a:off x="3922046" y="1462103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00959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57" name="Group 57"/>
          <p:cNvGrpSpPr/>
          <p:nvPr/>
        </p:nvGrpSpPr>
        <p:grpSpPr>
          <a:xfrm>
            <a:off x="5184934" y="2664072"/>
            <a:ext cx="5400758" cy="976126"/>
            <a:chOff x="4114800" y="2114550"/>
            <a:chExt cx="4286079" cy="774779"/>
          </a:xfrm>
        </p:grpSpPr>
        <p:sp>
          <p:nvSpPr>
            <p:cNvPr id="58" name="Rectangle 50"/>
            <p:cNvSpPr/>
            <p:nvPr/>
          </p:nvSpPr>
          <p:spPr>
            <a:xfrm>
              <a:off x="4114800" y="2114550"/>
              <a:ext cx="4191000" cy="762000"/>
            </a:xfrm>
            <a:prstGeom prst="rect">
              <a:avLst/>
            </a:prstGeom>
            <a:solidFill>
              <a:srgbClr val="00D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59" name="Rectangle 18"/>
            <p:cNvSpPr/>
            <p:nvPr/>
          </p:nvSpPr>
          <p:spPr>
            <a:xfrm>
              <a:off x="4191000" y="2190750"/>
              <a:ext cx="3048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ms-MY" sz="13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60" name="Group 47"/>
            <p:cNvGrpSpPr/>
            <p:nvPr/>
          </p:nvGrpSpPr>
          <p:grpSpPr>
            <a:xfrm>
              <a:off x="7029279" y="2190750"/>
              <a:ext cx="1371600" cy="698579"/>
              <a:chOff x="3905079" y="2114550"/>
              <a:chExt cx="1371600" cy="698579"/>
            </a:xfrm>
          </p:grpSpPr>
          <p:sp>
            <p:nvSpPr>
              <p:cNvPr id="61" name="Rectangle 35"/>
              <p:cNvSpPr/>
              <p:nvPr/>
            </p:nvSpPr>
            <p:spPr>
              <a:xfrm>
                <a:off x="3905079" y="2495550"/>
                <a:ext cx="1371600" cy="317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 defTabSz="914400">
                  <a:defRPr/>
                </a:pPr>
                <a:r>
                  <a:rPr lang="zh-CN" altLang="en-US" sz="2000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</a:rPr>
                  <a:t>输入标题</a:t>
                </a:r>
                <a:endParaRPr lang="ms-MY" altLang="zh-CN" sz="2000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62" name="Group 40"/>
              <p:cNvGrpSpPr/>
              <p:nvPr/>
            </p:nvGrpSpPr>
            <p:grpSpPr>
              <a:xfrm>
                <a:off x="4419600" y="2114550"/>
                <a:ext cx="370114" cy="370114"/>
                <a:chOff x="3820885" y="1360715"/>
                <a:chExt cx="370114" cy="370114"/>
              </a:xfrm>
            </p:grpSpPr>
            <p:sp>
              <p:nvSpPr>
                <p:cNvPr id="63" name="Oval 37"/>
                <p:cNvSpPr/>
                <p:nvPr/>
              </p:nvSpPr>
              <p:spPr>
                <a:xfrm>
                  <a:off x="3820885" y="1360715"/>
                  <a:ext cx="370114" cy="37011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64" name="Freeform 26"/>
                <p:cNvSpPr/>
                <p:nvPr/>
              </p:nvSpPr>
              <p:spPr bwMode="auto">
                <a:xfrm>
                  <a:off x="3922046" y="1462103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00DBE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65" name="Group 58"/>
          <p:cNvGrpSpPr/>
          <p:nvPr/>
        </p:nvGrpSpPr>
        <p:grpSpPr>
          <a:xfrm>
            <a:off x="5112965" y="3624098"/>
            <a:ext cx="5352920" cy="976126"/>
            <a:chOff x="4057685" y="2876550"/>
            <a:chExt cx="4248115" cy="774779"/>
          </a:xfrm>
        </p:grpSpPr>
        <p:sp>
          <p:nvSpPr>
            <p:cNvPr id="66" name="Rectangle 51"/>
            <p:cNvSpPr/>
            <p:nvPr/>
          </p:nvSpPr>
          <p:spPr>
            <a:xfrm>
              <a:off x="4114800" y="2876550"/>
              <a:ext cx="4191000" cy="762000"/>
            </a:xfrm>
            <a:prstGeom prst="rect">
              <a:avLst/>
            </a:prstGeom>
            <a:solidFill>
              <a:srgbClr val="45F9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67" name="Rectangle 6"/>
            <p:cNvSpPr/>
            <p:nvPr/>
          </p:nvSpPr>
          <p:spPr>
            <a:xfrm>
              <a:off x="5181600" y="2952750"/>
              <a:ext cx="3048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ms-MY" sz="13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68" name="Group 53"/>
            <p:cNvGrpSpPr/>
            <p:nvPr/>
          </p:nvGrpSpPr>
          <p:grpSpPr>
            <a:xfrm>
              <a:off x="4057685" y="2952750"/>
              <a:ext cx="1371600" cy="698579"/>
              <a:chOff x="3905285" y="3105150"/>
              <a:chExt cx="1371600" cy="698579"/>
            </a:xfrm>
          </p:grpSpPr>
          <p:sp>
            <p:nvSpPr>
              <p:cNvPr id="69" name="Rectangle 39"/>
              <p:cNvSpPr/>
              <p:nvPr/>
            </p:nvSpPr>
            <p:spPr>
              <a:xfrm>
                <a:off x="3905285" y="3486150"/>
                <a:ext cx="1371600" cy="317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 defTabSz="914400">
                  <a:defRPr/>
                </a:pPr>
                <a:r>
                  <a:rPr lang="zh-CN" altLang="en-US" sz="2000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</a:rPr>
                  <a:t>输入标题</a:t>
                </a:r>
                <a:endParaRPr lang="ms-MY" altLang="zh-CN" sz="2000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70" name="Group 40"/>
              <p:cNvGrpSpPr/>
              <p:nvPr/>
            </p:nvGrpSpPr>
            <p:grpSpPr>
              <a:xfrm>
                <a:off x="4419600" y="3105150"/>
                <a:ext cx="370114" cy="370114"/>
                <a:chOff x="3820885" y="1360715"/>
                <a:chExt cx="370114" cy="370114"/>
              </a:xfrm>
            </p:grpSpPr>
            <p:sp>
              <p:nvSpPr>
                <p:cNvPr id="71" name="Oval 41"/>
                <p:cNvSpPr/>
                <p:nvPr/>
              </p:nvSpPr>
              <p:spPr>
                <a:xfrm>
                  <a:off x="3820885" y="1360715"/>
                  <a:ext cx="370114" cy="37011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72" name="Freeform 26"/>
                <p:cNvSpPr/>
                <p:nvPr/>
              </p:nvSpPr>
              <p:spPr bwMode="auto">
                <a:xfrm>
                  <a:off x="3922046" y="1462103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45F9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</p:grpSp>
      <p:grpSp>
        <p:nvGrpSpPr>
          <p:cNvPr id="73" name="Group 59"/>
          <p:cNvGrpSpPr/>
          <p:nvPr/>
        </p:nvGrpSpPr>
        <p:grpSpPr>
          <a:xfrm>
            <a:off x="5184934" y="4584126"/>
            <a:ext cx="5328750" cy="1283903"/>
            <a:chOff x="4114800" y="3638550"/>
            <a:chExt cx="4228934" cy="1019070"/>
          </a:xfrm>
        </p:grpSpPr>
        <p:sp>
          <p:nvSpPr>
            <p:cNvPr id="74" name="Rectangle 52"/>
            <p:cNvSpPr/>
            <p:nvPr/>
          </p:nvSpPr>
          <p:spPr>
            <a:xfrm>
              <a:off x="4114800" y="3638550"/>
              <a:ext cx="4191000" cy="762000"/>
            </a:xfrm>
            <a:prstGeom prst="rect">
              <a:avLst/>
            </a:prstGeom>
            <a:solidFill>
              <a:srgbClr val="CCE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5" name="Rectangle 8"/>
            <p:cNvSpPr/>
            <p:nvPr/>
          </p:nvSpPr>
          <p:spPr>
            <a:xfrm>
              <a:off x="4191000" y="3714750"/>
              <a:ext cx="30480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ms-MY" sz="13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76" name="Group 48"/>
            <p:cNvGrpSpPr/>
            <p:nvPr/>
          </p:nvGrpSpPr>
          <p:grpSpPr>
            <a:xfrm>
              <a:off x="6972134" y="3714750"/>
              <a:ext cx="1371600" cy="942870"/>
              <a:chOff x="3924134" y="3790950"/>
              <a:chExt cx="1371600" cy="942870"/>
            </a:xfrm>
          </p:grpSpPr>
          <p:sp>
            <p:nvSpPr>
              <p:cNvPr id="77" name="Rectangle 43"/>
              <p:cNvSpPr/>
              <p:nvPr/>
            </p:nvSpPr>
            <p:spPr>
              <a:xfrm>
                <a:off x="3924134" y="4171950"/>
                <a:ext cx="1371600" cy="561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>
                  <a:defRPr/>
                </a:pPr>
                <a:r>
                  <a:rPr lang="zh-CN" altLang="en-US" sz="2000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</a:rPr>
                  <a:t>输入标题</a:t>
                </a:r>
                <a:endParaRPr lang="ms-MY" altLang="zh-CN" sz="2000" kern="0" dirty="0">
                  <a:solidFill>
                    <a:sysClr val="window" lastClr="FFFFFF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ms-MY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</a:rPr>
                  <a:t> </a:t>
                </a:r>
                <a:endParaRPr kumimoji="0" lang="ms-MY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grpSp>
            <p:nvGrpSpPr>
              <p:cNvPr id="78" name="Group 44"/>
              <p:cNvGrpSpPr/>
              <p:nvPr/>
            </p:nvGrpSpPr>
            <p:grpSpPr>
              <a:xfrm>
                <a:off x="4419600" y="3790950"/>
                <a:ext cx="370114" cy="370114"/>
                <a:chOff x="3820885" y="1360715"/>
                <a:chExt cx="370114" cy="370114"/>
              </a:xfrm>
            </p:grpSpPr>
            <p:sp>
              <p:nvSpPr>
                <p:cNvPr id="79" name="Oval 45"/>
                <p:cNvSpPr/>
                <p:nvPr/>
              </p:nvSpPr>
              <p:spPr>
                <a:xfrm>
                  <a:off x="3820885" y="1360715"/>
                  <a:ext cx="370114" cy="370114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80" name="Freeform 26"/>
                <p:cNvSpPr/>
                <p:nvPr/>
              </p:nvSpPr>
              <p:spPr bwMode="auto">
                <a:xfrm>
                  <a:off x="3922046" y="1462103"/>
                  <a:ext cx="160096" cy="166034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rgbClr val="CCEC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p:transition spd="slow" advTm="316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812165" y="580390"/>
            <a:ext cx="9897110" cy="4566920"/>
            <a:chOff x="907" y="742"/>
            <a:chExt cx="16330" cy="7535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获得证书及荣誉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43" name="Group 30"/>
            <p:cNvGrpSpPr/>
            <p:nvPr/>
          </p:nvGrpSpPr>
          <p:grpSpPr>
            <a:xfrm>
              <a:off x="1663" y="2835"/>
              <a:ext cx="3024" cy="5443"/>
              <a:chOff x="838200" y="1428750"/>
              <a:chExt cx="1524000" cy="2743200"/>
            </a:xfrm>
          </p:grpSpPr>
          <p:grpSp>
            <p:nvGrpSpPr>
              <p:cNvPr id="44" name="Group 26"/>
              <p:cNvGrpSpPr/>
              <p:nvPr/>
            </p:nvGrpSpPr>
            <p:grpSpPr>
              <a:xfrm>
                <a:off x="838200" y="1428750"/>
                <a:ext cx="1524000" cy="1524000"/>
                <a:chOff x="838200" y="1428750"/>
                <a:chExt cx="1524000" cy="1524000"/>
              </a:xfrm>
            </p:grpSpPr>
            <p:sp>
              <p:nvSpPr>
                <p:cNvPr id="47" name="Rounded Rectangle 5"/>
                <p:cNvSpPr/>
                <p:nvPr/>
              </p:nvSpPr>
              <p:spPr>
                <a:xfrm>
                  <a:off x="838200" y="1428750"/>
                  <a:ext cx="1524000" cy="1524000"/>
                </a:xfrm>
                <a:prstGeom prst="roundRect">
                  <a:avLst/>
                </a:prstGeom>
                <a:solidFill>
                  <a:srgbClr val="00A1B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48" name="Rectangle 13"/>
                <p:cNvSpPr/>
                <p:nvPr/>
              </p:nvSpPr>
              <p:spPr>
                <a:xfrm>
                  <a:off x="914400" y="2419350"/>
                  <a:ext cx="1371600" cy="3200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</a:rPr>
                    <a:t>替换您的证书</a:t>
                  </a:r>
                  <a:endParaRPr kumimoji="0" lang="ms-MY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  <p:sp>
            <p:nvSpPr>
              <p:cNvPr id="45" name="Rectangle 18"/>
              <p:cNvSpPr/>
              <p:nvPr/>
            </p:nvSpPr>
            <p:spPr>
              <a:xfrm>
                <a:off x="838200" y="3028950"/>
                <a:ext cx="1524000" cy="7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200</a:t>
                </a: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字以内</a:t>
                </a:r>
                <a:endParaRPr kumimoji="0" lang="ms-MY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46" name="Rounded Rectangle 22"/>
              <p:cNvSpPr/>
              <p:nvPr/>
            </p:nvSpPr>
            <p:spPr>
              <a:xfrm>
                <a:off x="838200" y="4095750"/>
                <a:ext cx="1524000" cy="76200"/>
              </a:xfrm>
              <a:prstGeom prst="roundRect">
                <a:avLst/>
              </a:prstGeom>
              <a:solidFill>
                <a:srgbClr val="00A1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49" name="Group 31"/>
            <p:cNvGrpSpPr/>
            <p:nvPr/>
          </p:nvGrpSpPr>
          <p:grpSpPr>
            <a:xfrm>
              <a:off x="5595" y="2835"/>
              <a:ext cx="3024" cy="5443"/>
              <a:chOff x="2819400" y="1428750"/>
              <a:chExt cx="1524000" cy="2743200"/>
            </a:xfrm>
          </p:grpSpPr>
          <p:grpSp>
            <p:nvGrpSpPr>
              <p:cNvPr id="50" name="Group 27"/>
              <p:cNvGrpSpPr/>
              <p:nvPr/>
            </p:nvGrpSpPr>
            <p:grpSpPr>
              <a:xfrm>
                <a:off x="2819400" y="1428750"/>
                <a:ext cx="1524000" cy="1524000"/>
                <a:chOff x="2819400" y="1428750"/>
                <a:chExt cx="1524000" cy="1524000"/>
              </a:xfrm>
            </p:grpSpPr>
            <p:sp>
              <p:nvSpPr>
                <p:cNvPr id="53" name="Rounded Rectangle 6"/>
                <p:cNvSpPr/>
                <p:nvPr/>
              </p:nvSpPr>
              <p:spPr>
                <a:xfrm>
                  <a:off x="2819400" y="1428750"/>
                  <a:ext cx="1524000" cy="1524000"/>
                </a:xfrm>
                <a:prstGeom prst="roundRect">
                  <a:avLst/>
                </a:prstGeom>
                <a:solidFill>
                  <a:srgbClr val="00DBE8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54" name="Rectangle 14"/>
                <p:cNvSpPr/>
                <p:nvPr/>
              </p:nvSpPr>
              <p:spPr>
                <a:xfrm>
                  <a:off x="2914764" y="2419350"/>
                  <a:ext cx="1371600" cy="3200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:r>
                    <a:rPr lang="zh-CN" altLang="en-US" sz="1800" b="1" kern="0" dirty="0">
                      <a:solidFill>
                        <a:sysClr val="window" lastClr="FFFFFF"/>
                      </a:solidFill>
                      <a:latin typeface="微软雅黑" pitchFamily="34" charset="-122"/>
                      <a:ea typeface="微软雅黑" pitchFamily="34" charset="-122"/>
                    </a:rPr>
                    <a:t>替换您的证书</a:t>
                  </a:r>
                  <a:endParaRPr lang="ms-MY" altLang="zh-CN" sz="1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51" name="Rectangle 19"/>
              <p:cNvSpPr/>
              <p:nvPr/>
            </p:nvSpPr>
            <p:spPr>
              <a:xfrm>
                <a:off x="2819400" y="3028950"/>
                <a:ext cx="1524000" cy="7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200</a:t>
                </a: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字以内</a:t>
                </a:r>
                <a:endParaRPr kumimoji="0" lang="ms-MY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2" name="Rounded Rectangle 23"/>
              <p:cNvSpPr/>
              <p:nvPr/>
            </p:nvSpPr>
            <p:spPr>
              <a:xfrm>
                <a:off x="2819400" y="4095750"/>
                <a:ext cx="1524000" cy="76200"/>
              </a:xfrm>
              <a:prstGeom prst="roundRect">
                <a:avLst/>
              </a:prstGeom>
              <a:solidFill>
                <a:srgbClr val="00DBE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55" name="Group 32"/>
            <p:cNvGrpSpPr/>
            <p:nvPr/>
          </p:nvGrpSpPr>
          <p:grpSpPr>
            <a:xfrm>
              <a:off x="9526" y="2835"/>
              <a:ext cx="3024" cy="5443"/>
              <a:chOff x="4800600" y="1428750"/>
              <a:chExt cx="1524000" cy="2743200"/>
            </a:xfrm>
          </p:grpSpPr>
          <p:grpSp>
            <p:nvGrpSpPr>
              <p:cNvPr id="56" name="Group 28"/>
              <p:cNvGrpSpPr/>
              <p:nvPr/>
            </p:nvGrpSpPr>
            <p:grpSpPr>
              <a:xfrm>
                <a:off x="4800600" y="1428750"/>
                <a:ext cx="1524000" cy="1524000"/>
                <a:chOff x="4800600" y="1428750"/>
                <a:chExt cx="1524000" cy="1524000"/>
              </a:xfrm>
            </p:grpSpPr>
            <p:sp>
              <p:nvSpPr>
                <p:cNvPr id="59" name="Rounded Rectangle 7"/>
                <p:cNvSpPr/>
                <p:nvPr/>
              </p:nvSpPr>
              <p:spPr>
                <a:xfrm>
                  <a:off x="4800600" y="1428750"/>
                  <a:ext cx="1524000" cy="1524000"/>
                </a:xfrm>
                <a:prstGeom prst="roundRect">
                  <a:avLst/>
                </a:prstGeom>
                <a:solidFill>
                  <a:srgbClr val="45F9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60" name="Rectangle 15"/>
                <p:cNvSpPr/>
                <p:nvPr/>
              </p:nvSpPr>
              <p:spPr>
                <a:xfrm>
                  <a:off x="4914876" y="2419350"/>
                  <a:ext cx="1371600" cy="3200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:r>
                    <a:rPr lang="zh-CN" altLang="en-US" sz="1800" b="1" kern="0" dirty="0">
                      <a:solidFill>
                        <a:sysClr val="window" lastClr="FFFFFF"/>
                      </a:solidFill>
                      <a:latin typeface="微软雅黑" pitchFamily="34" charset="-122"/>
                      <a:ea typeface="微软雅黑" pitchFamily="34" charset="-122"/>
                    </a:rPr>
                    <a:t>替换您的证书</a:t>
                  </a:r>
                  <a:endParaRPr lang="ms-MY" altLang="zh-CN" sz="1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57" name="Rectangle 20"/>
              <p:cNvSpPr/>
              <p:nvPr/>
            </p:nvSpPr>
            <p:spPr>
              <a:xfrm>
                <a:off x="4800600" y="3028950"/>
                <a:ext cx="1524000" cy="7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200</a:t>
                </a: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字以内</a:t>
                </a:r>
                <a:endParaRPr kumimoji="0" lang="ms-MY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58" name="Rounded Rectangle 24"/>
              <p:cNvSpPr/>
              <p:nvPr/>
            </p:nvSpPr>
            <p:spPr>
              <a:xfrm>
                <a:off x="4800600" y="4095750"/>
                <a:ext cx="1524000" cy="76200"/>
              </a:xfrm>
              <a:prstGeom prst="roundRect">
                <a:avLst/>
              </a:prstGeom>
              <a:solidFill>
                <a:srgbClr val="45F9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61" name="Group 33"/>
            <p:cNvGrpSpPr/>
            <p:nvPr/>
          </p:nvGrpSpPr>
          <p:grpSpPr>
            <a:xfrm>
              <a:off x="13382" y="2835"/>
              <a:ext cx="3100" cy="5443"/>
              <a:chOff x="6743551" y="1428750"/>
              <a:chExt cx="1562249" cy="2743200"/>
            </a:xfrm>
          </p:grpSpPr>
          <p:grpSp>
            <p:nvGrpSpPr>
              <p:cNvPr id="62" name="Group 29"/>
              <p:cNvGrpSpPr/>
              <p:nvPr/>
            </p:nvGrpSpPr>
            <p:grpSpPr>
              <a:xfrm>
                <a:off x="6743551" y="1428750"/>
                <a:ext cx="1562249" cy="1524000"/>
                <a:chOff x="6743551" y="1428750"/>
                <a:chExt cx="1562249" cy="1524000"/>
              </a:xfrm>
            </p:grpSpPr>
            <p:sp>
              <p:nvSpPr>
                <p:cNvPr id="65" name="Rounded Rectangle 8"/>
                <p:cNvSpPr/>
                <p:nvPr/>
              </p:nvSpPr>
              <p:spPr>
                <a:xfrm>
                  <a:off x="6781800" y="1428750"/>
                  <a:ext cx="1524000" cy="1524000"/>
                </a:xfrm>
                <a:prstGeom prst="roundRect">
                  <a:avLst/>
                </a:prstGeom>
                <a:solidFill>
                  <a:srgbClr val="CCEC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66" name="Rectangle 16"/>
                <p:cNvSpPr/>
                <p:nvPr/>
              </p:nvSpPr>
              <p:spPr>
                <a:xfrm>
                  <a:off x="6743551" y="2419350"/>
                  <a:ext cx="1523731" cy="3200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:r>
                    <a:rPr lang="zh-CN" altLang="en-US" sz="1800" b="1" kern="0" dirty="0">
                      <a:solidFill>
                        <a:sysClr val="window" lastClr="FFFFFF"/>
                      </a:solidFill>
                      <a:latin typeface="微软雅黑" pitchFamily="34" charset="-122"/>
                      <a:ea typeface="微软雅黑" pitchFamily="34" charset="-122"/>
                    </a:rPr>
                    <a:t>替换您的证书</a:t>
                  </a:r>
                  <a:endParaRPr lang="ms-MY" altLang="zh-CN" sz="1800" b="1" kern="0" dirty="0">
                    <a:solidFill>
                      <a:sysClr val="window" lastClr="FFFFFF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  <p:sp>
            <p:nvSpPr>
              <p:cNvPr id="63" name="Rectangle 21"/>
              <p:cNvSpPr/>
              <p:nvPr/>
            </p:nvSpPr>
            <p:spPr>
              <a:xfrm>
                <a:off x="6781800" y="3028950"/>
                <a:ext cx="1524000" cy="7186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200</a:t>
                </a: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字以内</a:t>
                </a:r>
                <a:endParaRPr kumimoji="0" lang="ms-MY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4" name="Rounded Rectangle 25"/>
              <p:cNvSpPr/>
              <p:nvPr/>
            </p:nvSpPr>
            <p:spPr>
              <a:xfrm>
                <a:off x="6781800" y="4095750"/>
                <a:ext cx="1524000" cy="76200"/>
              </a:xfrm>
              <a:prstGeom prst="roundRect">
                <a:avLst/>
              </a:prstGeom>
              <a:solidFill>
                <a:srgbClr val="CCEC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sp>
          <p:nvSpPr>
            <p:cNvPr id="67" name="Freeform 5"/>
            <p:cNvSpPr/>
            <p:nvPr/>
          </p:nvSpPr>
          <p:spPr bwMode="auto">
            <a:xfrm>
              <a:off x="14475" y="3457"/>
              <a:ext cx="975" cy="998"/>
            </a:xfrm>
            <a:custGeom>
              <a:avLst/>
              <a:gdLst>
                <a:gd name="T0" fmla="*/ 70 w 504"/>
                <a:gd name="T1" fmla="*/ 215 h 516"/>
                <a:gd name="T2" fmla="*/ 81 w 504"/>
                <a:gd name="T3" fmla="*/ 187 h 516"/>
                <a:gd name="T4" fmla="*/ 87 w 504"/>
                <a:gd name="T5" fmla="*/ 165 h 516"/>
                <a:gd name="T6" fmla="*/ 92 w 504"/>
                <a:gd name="T7" fmla="*/ 131 h 516"/>
                <a:gd name="T8" fmla="*/ 107 w 504"/>
                <a:gd name="T9" fmla="*/ 94 h 516"/>
                <a:gd name="T10" fmla="*/ 129 w 504"/>
                <a:gd name="T11" fmla="*/ 60 h 516"/>
                <a:gd name="T12" fmla="*/ 167 w 504"/>
                <a:gd name="T13" fmla="*/ 26 h 516"/>
                <a:gd name="T14" fmla="*/ 210 w 504"/>
                <a:gd name="T15" fmla="*/ 7 h 516"/>
                <a:gd name="T16" fmla="*/ 262 w 504"/>
                <a:gd name="T17" fmla="*/ 0 h 516"/>
                <a:gd name="T18" fmla="*/ 317 w 504"/>
                <a:gd name="T19" fmla="*/ 6 h 516"/>
                <a:gd name="T20" fmla="*/ 368 w 504"/>
                <a:gd name="T21" fmla="*/ 26 h 516"/>
                <a:gd name="T22" fmla="*/ 399 w 504"/>
                <a:gd name="T23" fmla="*/ 51 h 516"/>
                <a:gd name="T24" fmla="*/ 423 w 504"/>
                <a:gd name="T25" fmla="*/ 87 h 516"/>
                <a:gd name="T26" fmla="*/ 436 w 504"/>
                <a:gd name="T27" fmla="*/ 126 h 516"/>
                <a:gd name="T28" fmla="*/ 444 w 504"/>
                <a:gd name="T29" fmla="*/ 168 h 516"/>
                <a:gd name="T30" fmla="*/ 458 w 504"/>
                <a:gd name="T31" fmla="*/ 197 h 516"/>
                <a:gd name="T32" fmla="*/ 459 w 504"/>
                <a:gd name="T33" fmla="*/ 219 h 516"/>
                <a:gd name="T34" fmla="*/ 463 w 504"/>
                <a:gd name="T35" fmla="*/ 246 h 516"/>
                <a:gd name="T36" fmla="*/ 489 w 504"/>
                <a:gd name="T37" fmla="*/ 293 h 516"/>
                <a:gd name="T38" fmla="*/ 501 w 504"/>
                <a:gd name="T39" fmla="*/ 331 h 516"/>
                <a:gd name="T40" fmla="*/ 501 w 504"/>
                <a:gd name="T41" fmla="*/ 372 h 516"/>
                <a:gd name="T42" fmla="*/ 493 w 504"/>
                <a:gd name="T43" fmla="*/ 396 h 516"/>
                <a:gd name="T44" fmla="*/ 482 w 504"/>
                <a:gd name="T45" fmla="*/ 403 h 516"/>
                <a:gd name="T46" fmla="*/ 471 w 504"/>
                <a:gd name="T47" fmla="*/ 397 h 516"/>
                <a:gd name="T48" fmla="*/ 455 w 504"/>
                <a:gd name="T49" fmla="*/ 368 h 516"/>
                <a:gd name="T50" fmla="*/ 444 w 504"/>
                <a:gd name="T51" fmla="*/ 388 h 516"/>
                <a:gd name="T52" fmla="*/ 421 w 504"/>
                <a:gd name="T53" fmla="*/ 427 h 516"/>
                <a:gd name="T54" fmla="*/ 442 w 504"/>
                <a:gd name="T55" fmla="*/ 448 h 516"/>
                <a:gd name="T56" fmla="*/ 460 w 504"/>
                <a:gd name="T57" fmla="*/ 467 h 516"/>
                <a:gd name="T58" fmla="*/ 460 w 504"/>
                <a:gd name="T59" fmla="*/ 481 h 516"/>
                <a:gd name="T60" fmla="*/ 448 w 504"/>
                <a:gd name="T61" fmla="*/ 496 h 516"/>
                <a:gd name="T62" fmla="*/ 419 w 504"/>
                <a:gd name="T63" fmla="*/ 508 h 516"/>
                <a:gd name="T64" fmla="*/ 372 w 504"/>
                <a:gd name="T65" fmla="*/ 513 h 516"/>
                <a:gd name="T66" fmla="*/ 317 w 504"/>
                <a:gd name="T67" fmla="*/ 506 h 516"/>
                <a:gd name="T68" fmla="*/ 276 w 504"/>
                <a:gd name="T69" fmla="*/ 494 h 516"/>
                <a:gd name="T70" fmla="*/ 248 w 504"/>
                <a:gd name="T71" fmla="*/ 495 h 516"/>
                <a:gd name="T72" fmla="*/ 209 w 504"/>
                <a:gd name="T73" fmla="*/ 512 h 516"/>
                <a:gd name="T74" fmla="*/ 172 w 504"/>
                <a:gd name="T75" fmla="*/ 516 h 516"/>
                <a:gd name="T76" fmla="*/ 110 w 504"/>
                <a:gd name="T77" fmla="*/ 512 h 516"/>
                <a:gd name="T78" fmla="*/ 74 w 504"/>
                <a:gd name="T79" fmla="*/ 499 h 516"/>
                <a:gd name="T80" fmla="*/ 63 w 504"/>
                <a:gd name="T81" fmla="*/ 487 h 516"/>
                <a:gd name="T82" fmla="*/ 61 w 504"/>
                <a:gd name="T83" fmla="*/ 471 h 516"/>
                <a:gd name="T84" fmla="*/ 66 w 504"/>
                <a:gd name="T85" fmla="*/ 454 h 516"/>
                <a:gd name="T86" fmla="*/ 80 w 504"/>
                <a:gd name="T87" fmla="*/ 444 h 516"/>
                <a:gd name="T88" fmla="*/ 103 w 504"/>
                <a:gd name="T89" fmla="*/ 439 h 516"/>
                <a:gd name="T90" fmla="*/ 96 w 504"/>
                <a:gd name="T91" fmla="*/ 430 h 516"/>
                <a:gd name="T92" fmla="*/ 69 w 504"/>
                <a:gd name="T93" fmla="*/ 400 h 516"/>
                <a:gd name="T94" fmla="*/ 55 w 504"/>
                <a:gd name="T95" fmla="*/ 368 h 516"/>
                <a:gd name="T96" fmla="*/ 50 w 504"/>
                <a:gd name="T97" fmla="*/ 361 h 516"/>
                <a:gd name="T98" fmla="*/ 42 w 504"/>
                <a:gd name="T99" fmla="*/ 376 h 516"/>
                <a:gd name="T100" fmla="*/ 22 w 504"/>
                <a:gd name="T101" fmla="*/ 395 h 516"/>
                <a:gd name="T102" fmla="*/ 8 w 504"/>
                <a:gd name="T103" fmla="*/ 396 h 516"/>
                <a:gd name="T104" fmla="*/ 1 w 504"/>
                <a:gd name="T105" fmla="*/ 374 h 516"/>
                <a:gd name="T106" fmla="*/ 3 w 504"/>
                <a:gd name="T107" fmla="*/ 332 h 516"/>
                <a:gd name="T108" fmla="*/ 18 w 504"/>
                <a:gd name="T109" fmla="*/ 293 h 516"/>
                <a:gd name="T110" fmla="*/ 46 w 504"/>
                <a:gd name="T111" fmla="*/ 254 h 516"/>
                <a:gd name="T112" fmla="*/ 72 w 504"/>
                <a:gd name="T113" fmla="*/ 23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04" h="516">
                  <a:moveTo>
                    <a:pt x="72" y="232"/>
                  </a:moveTo>
                  <a:lnTo>
                    <a:pt x="71" y="229"/>
                  </a:lnTo>
                  <a:lnTo>
                    <a:pt x="70" y="225"/>
                  </a:lnTo>
                  <a:lnTo>
                    <a:pt x="70" y="223"/>
                  </a:lnTo>
                  <a:lnTo>
                    <a:pt x="70" y="221"/>
                  </a:lnTo>
                  <a:lnTo>
                    <a:pt x="70" y="217"/>
                  </a:lnTo>
                  <a:lnTo>
                    <a:pt x="70" y="215"/>
                  </a:lnTo>
                  <a:lnTo>
                    <a:pt x="71" y="211"/>
                  </a:lnTo>
                  <a:lnTo>
                    <a:pt x="72" y="207"/>
                  </a:lnTo>
                  <a:lnTo>
                    <a:pt x="73" y="203"/>
                  </a:lnTo>
                  <a:lnTo>
                    <a:pt x="74" y="199"/>
                  </a:lnTo>
                  <a:lnTo>
                    <a:pt x="78" y="195"/>
                  </a:lnTo>
                  <a:lnTo>
                    <a:pt x="81" y="190"/>
                  </a:lnTo>
                  <a:lnTo>
                    <a:pt x="81" y="187"/>
                  </a:lnTo>
                  <a:lnTo>
                    <a:pt x="81" y="184"/>
                  </a:lnTo>
                  <a:lnTo>
                    <a:pt x="81" y="180"/>
                  </a:lnTo>
                  <a:lnTo>
                    <a:pt x="83" y="176"/>
                  </a:lnTo>
                  <a:lnTo>
                    <a:pt x="84" y="171"/>
                  </a:lnTo>
                  <a:lnTo>
                    <a:pt x="85" y="169"/>
                  </a:lnTo>
                  <a:lnTo>
                    <a:pt x="86" y="167"/>
                  </a:lnTo>
                  <a:lnTo>
                    <a:pt x="87" y="165"/>
                  </a:lnTo>
                  <a:lnTo>
                    <a:pt x="89" y="163"/>
                  </a:lnTo>
                  <a:lnTo>
                    <a:pt x="89" y="159"/>
                  </a:lnTo>
                  <a:lnTo>
                    <a:pt x="89" y="156"/>
                  </a:lnTo>
                  <a:lnTo>
                    <a:pt x="89" y="151"/>
                  </a:lnTo>
                  <a:lnTo>
                    <a:pt x="90" y="146"/>
                  </a:lnTo>
                  <a:lnTo>
                    <a:pt x="91" y="140"/>
                  </a:lnTo>
                  <a:lnTo>
                    <a:pt x="92" y="131"/>
                  </a:lnTo>
                  <a:lnTo>
                    <a:pt x="94" y="123"/>
                  </a:lnTo>
                  <a:lnTo>
                    <a:pt x="96" y="119"/>
                  </a:lnTo>
                  <a:lnTo>
                    <a:pt x="98" y="114"/>
                  </a:lnTo>
                  <a:lnTo>
                    <a:pt x="99" y="109"/>
                  </a:lnTo>
                  <a:lnTo>
                    <a:pt x="102" y="104"/>
                  </a:lnTo>
                  <a:lnTo>
                    <a:pt x="105" y="99"/>
                  </a:lnTo>
                  <a:lnTo>
                    <a:pt x="107" y="94"/>
                  </a:lnTo>
                  <a:lnTo>
                    <a:pt x="110" y="89"/>
                  </a:lnTo>
                  <a:lnTo>
                    <a:pt x="114" y="83"/>
                  </a:lnTo>
                  <a:lnTo>
                    <a:pt x="115" y="80"/>
                  </a:lnTo>
                  <a:lnTo>
                    <a:pt x="117" y="77"/>
                  </a:lnTo>
                  <a:lnTo>
                    <a:pt x="121" y="72"/>
                  </a:lnTo>
                  <a:lnTo>
                    <a:pt x="125" y="66"/>
                  </a:lnTo>
                  <a:lnTo>
                    <a:pt x="129" y="60"/>
                  </a:lnTo>
                  <a:lnTo>
                    <a:pt x="135" y="54"/>
                  </a:lnTo>
                  <a:lnTo>
                    <a:pt x="140" y="49"/>
                  </a:lnTo>
                  <a:lnTo>
                    <a:pt x="145" y="44"/>
                  </a:lnTo>
                  <a:lnTo>
                    <a:pt x="152" y="38"/>
                  </a:lnTo>
                  <a:lnTo>
                    <a:pt x="156" y="33"/>
                  </a:lnTo>
                  <a:lnTo>
                    <a:pt x="162" y="29"/>
                  </a:lnTo>
                  <a:lnTo>
                    <a:pt x="167" y="26"/>
                  </a:lnTo>
                  <a:lnTo>
                    <a:pt x="172" y="22"/>
                  </a:lnTo>
                  <a:lnTo>
                    <a:pt x="178" y="19"/>
                  </a:lnTo>
                  <a:lnTo>
                    <a:pt x="184" y="17"/>
                  </a:lnTo>
                  <a:lnTo>
                    <a:pt x="191" y="14"/>
                  </a:lnTo>
                  <a:lnTo>
                    <a:pt x="197" y="12"/>
                  </a:lnTo>
                  <a:lnTo>
                    <a:pt x="204" y="9"/>
                  </a:lnTo>
                  <a:lnTo>
                    <a:pt x="210" y="7"/>
                  </a:lnTo>
                  <a:lnTo>
                    <a:pt x="217" y="5"/>
                  </a:lnTo>
                  <a:lnTo>
                    <a:pt x="225" y="4"/>
                  </a:lnTo>
                  <a:lnTo>
                    <a:pt x="232" y="2"/>
                  </a:lnTo>
                  <a:lnTo>
                    <a:pt x="240" y="2"/>
                  </a:lnTo>
                  <a:lnTo>
                    <a:pt x="248" y="1"/>
                  </a:lnTo>
                  <a:lnTo>
                    <a:pt x="255" y="0"/>
                  </a:lnTo>
                  <a:lnTo>
                    <a:pt x="262" y="0"/>
                  </a:lnTo>
                  <a:lnTo>
                    <a:pt x="270" y="0"/>
                  </a:lnTo>
                  <a:lnTo>
                    <a:pt x="279" y="0"/>
                  </a:lnTo>
                  <a:lnTo>
                    <a:pt x="286" y="1"/>
                  </a:lnTo>
                  <a:lnTo>
                    <a:pt x="294" y="2"/>
                  </a:lnTo>
                  <a:lnTo>
                    <a:pt x="301" y="3"/>
                  </a:lnTo>
                  <a:lnTo>
                    <a:pt x="309" y="4"/>
                  </a:lnTo>
                  <a:lnTo>
                    <a:pt x="317" y="6"/>
                  </a:lnTo>
                  <a:lnTo>
                    <a:pt x="324" y="8"/>
                  </a:lnTo>
                  <a:lnTo>
                    <a:pt x="333" y="10"/>
                  </a:lnTo>
                  <a:lnTo>
                    <a:pt x="340" y="13"/>
                  </a:lnTo>
                  <a:lnTo>
                    <a:pt x="347" y="16"/>
                  </a:lnTo>
                  <a:lnTo>
                    <a:pt x="354" y="19"/>
                  </a:lnTo>
                  <a:lnTo>
                    <a:pt x="361" y="23"/>
                  </a:lnTo>
                  <a:lnTo>
                    <a:pt x="368" y="26"/>
                  </a:lnTo>
                  <a:lnTo>
                    <a:pt x="374" y="30"/>
                  </a:lnTo>
                  <a:lnTo>
                    <a:pt x="380" y="34"/>
                  </a:lnTo>
                  <a:lnTo>
                    <a:pt x="382" y="37"/>
                  </a:lnTo>
                  <a:lnTo>
                    <a:pt x="385" y="39"/>
                  </a:lnTo>
                  <a:lnTo>
                    <a:pt x="391" y="43"/>
                  </a:lnTo>
                  <a:lnTo>
                    <a:pt x="395" y="47"/>
                  </a:lnTo>
                  <a:lnTo>
                    <a:pt x="399" y="51"/>
                  </a:lnTo>
                  <a:lnTo>
                    <a:pt x="403" y="56"/>
                  </a:lnTo>
                  <a:lnTo>
                    <a:pt x="407" y="62"/>
                  </a:lnTo>
                  <a:lnTo>
                    <a:pt x="411" y="66"/>
                  </a:lnTo>
                  <a:lnTo>
                    <a:pt x="414" y="72"/>
                  </a:lnTo>
                  <a:lnTo>
                    <a:pt x="416" y="76"/>
                  </a:lnTo>
                  <a:lnTo>
                    <a:pt x="420" y="81"/>
                  </a:lnTo>
                  <a:lnTo>
                    <a:pt x="423" y="87"/>
                  </a:lnTo>
                  <a:lnTo>
                    <a:pt x="427" y="96"/>
                  </a:lnTo>
                  <a:lnTo>
                    <a:pt x="429" y="101"/>
                  </a:lnTo>
                  <a:lnTo>
                    <a:pt x="431" y="106"/>
                  </a:lnTo>
                  <a:lnTo>
                    <a:pt x="432" y="112"/>
                  </a:lnTo>
                  <a:lnTo>
                    <a:pt x="434" y="117"/>
                  </a:lnTo>
                  <a:lnTo>
                    <a:pt x="435" y="121"/>
                  </a:lnTo>
                  <a:lnTo>
                    <a:pt x="436" y="126"/>
                  </a:lnTo>
                  <a:lnTo>
                    <a:pt x="439" y="134"/>
                  </a:lnTo>
                  <a:lnTo>
                    <a:pt x="440" y="143"/>
                  </a:lnTo>
                  <a:lnTo>
                    <a:pt x="441" y="150"/>
                  </a:lnTo>
                  <a:lnTo>
                    <a:pt x="442" y="156"/>
                  </a:lnTo>
                  <a:lnTo>
                    <a:pt x="443" y="165"/>
                  </a:lnTo>
                  <a:lnTo>
                    <a:pt x="443" y="167"/>
                  </a:lnTo>
                  <a:lnTo>
                    <a:pt x="444" y="168"/>
                  </a:lnTo>
                  <a:lnTo>
                    <a:pt x="448" y="173"/>
                  </a:lnTo>
                  <a:lnTo>
                    <a:pt x="450" y="176"/>
                  </a:lnTo>
                  <a:lnTo>
                    <a:pt x="452" y="179"/>
                  </a:lnTo>
                  <a:lnTo>
                    <a:pt x="454" y="183"/>
                  </a:lnTo>
                  <a:lnTo>
                    <a:pt x="455" y="188"/>
                  </a:lnTo>
                  <a:lnTo>
                    <a:pt x="457" y="192"/>
                  </a:lnTo>
                  <a:lnTo>
                    <a:pt x="458" y="197"/>
                  </a:lnTo>
                  <a:lnTo>
                    <a:pt x="459" y="202"/>
                  </a:lnTo>
                  <a:lnTo>
                    <a:pt x="459" y="204"/>
                  </a:lnTo>
                  <a:lnTo>
                    <a:pt x="460" y="207"/>
                  </a:lnTo>
                  <a:lnTo>
                    <a:pt x="460" y="210"/>
                  </a:lnTo>
                  <a:lnTo>
                    <a:pt x="459" y="213"/>
                  </a:lnTo>
                  <a:lnTo>
                    <a:pt x="459" y="216"/>
                  </a:lnTo>
                  <a:lnTo>
                    <a:pt x="459" y="219"/>
                  </a:lnTo>
                  <a:lnTo>
                    <a:pt x="457" y="225"/>
                  </a:lnTo>
                  <a:lnTo>
                    <a:pt x="456" y="228"/>
                  </a:lnTo>
                  <a:lnTo>
                    <a:pt x="455" y="231"/>
                  </a:lnTo>
                  <a:lnTo>
                    <a:pt x="455" y="232"/>
                  </a:lnTo>
                  <a:lnTo>
                    <a:pt x="455" y="233"/>
                  </a:lnTo>
                  <a:lnTo>
                    <a:pt x="457" y="236"/>
                  </a:lnTo>
                  <a:lnTo>
                    <a:pt x="463" y="246"/>
                  </a:lnTo>
                  <a:lnTo>
                    <a:pt x="468" y="253"/>
                  </a:lnTo>
                  <a:lnTo>
                    <a:pt x="471" y="258"/>
                  </a:lnTo>
                  <a:lnTo>
                    <a:pt x="475" y="265"/>
                  </a:lnTo>
                  <a:lnTo>
                    <a:pt x="478" y="271"/>
                  </a:lnTo>
                  <a:lnTo>
                    <a:pt x="482" y="277"/>
                  </a:lnTo>
                  <a:lnTo>
                    <a:pt x="485" y="285"/>
                  </a:lnTo>
                  <a:lnTo>
                    <a:pt x="489" y="293"/>
                  </a:lnTo>
                  <a:lnTo>
                    <a:pt x="491" y="298"/>
                  </a:lnTo>
                  <a:lnTo>
                    <a:pt x="493" y="303"/>
                  </a:lnTo>
                  <a:lnTo>
                    <a:pt x="495" y="309"/>
                  </a:lnTo>
                  <a:lnTo>
                    <a:pt x="496" y="313"/>
                  </a:lnTo>
                  <a:lnTo>
                    <a:pt x="498" y="318"/>
                  </a:lnTo>
                  <a:lnTo>
                    <a:pt x="499" y="323"/>
                  </a:lnTo>
                  <a:lnTo>
                    <a:pt x="501" y="331"/>
                  </a:lnTo>
                  <a:lnTo>
                    <a:pt x="503" y="341"/>
                  </a:lnTo>
                  <a:lnTo>
                    <a:pt x="504" y="349"/>
                  </a:lnTo>
                  <a:lnTo>
                    <a:pt x="504" y="354"/>
                  </a:lnTo>
                  <a:lnTo>
                    <a:pt x="504" y="357"/>
                  </a:lnTo>
                  <a:lnTo>
                    <a:pt x="504" y="361"/>
                  </a:lnTo>
                  <a:lnTo>
                    <a:pt x="503" y="365"/>
                  </a:lnTo>
                  <a:lnTo>
                    <a:pt x="501" y="372"/>
                  </a:lnTo>
                  <a:lnTo>
                    <a:pt x="500" y="378"/>
                  </a:lnTo>
                  <a:lnTo>
                    <a:pt x="498" y="385"/>
                  </a:lnTo>
                  <a:lnTo>
                    <a:pt x="498" y="387"/>
                  </a:lnTo>
                  <a:lnTo>
                    <a:pt x="496" y="390"/>
                  </a:lnTo>
                  <a:lnTo>
                    <a:pt x="495" y="392"/>
                  </a:lnTo>
                  <a:lnTo>
                    <a:pt x="494" y="394"/>
                  </a:lnTo>
                  <a:lnTo>
                    <a:pt x="493" y="396"/>
                  </a:lnTo>
                  <a:lnTo>
                    <a:pt x="491" y="398"/>
                  </a:lnTo>
                  <a:lnTo>
                    <a:pt x="490" y="399"/>
                  </a:lnTo>
                  <a:lnTo>
                    <a:pt x="488" y="401"/>
                  </a:lnTo>
                  <a:lnTo>
                    <a:pt x="486" y="401"/>
                  </a:lnTo>
                  <a:lnTo>
                    <a:pt x="485" y="402"/>
                  </a:lnTo>
                  <a:lnTo>
                    <a:pt x="483" y="403"/>
                  </a:lnTo>
                  <a:lnTo>
                    <a:pt x="482" y="403"/>
                  </a:lnTo>
                  <a:lnTo>
                    <a:pt x="481" y="403"/>
                  </a:lnTo>
                  <a:lnTo>
                    <a:pt x="480" y="402"/>
                  </a:lnTo>
                  <a:lnTo>
                    <a:pt x="477" y="401"/>
                  </a:lnTo>
                  <a:lnTo>
                    <a:pt x="476" y="400"/>
                  </a:lnTo>
                  <a:lnTo>
                    <a:pt x="475" y="399"/>
                  </a:lnTo>
                  <a:lnTo>
                    <a:pt x="473" y="398"/>
                  </a:lnTo>
                  <a:lnTo>
                    <a:pt x="471" y="397"/>
                  </a:lnTo>
                  <a:lnTo>
                    <a:pt x="469" y="394"/>
                  </a:lnTo>
                  <a:lnTo>
                    <a:pt x="467" y="391"/>
                  </a:lnTo>
                  <a:lnTo>
                    <a:pt x="465" y="387"/>
                  </a:lnTo>
                  <a:lnTo>
                    <a:pt x="462" y="384"/>
                  </a:lnTo>
                  <a:lnTo>
                    <a:pt x="461" y="380"/>
                  </a:lnTo>
                  <a:lnTo>
                    <a:pt x="458" y="374"/>
                  </a:lnTo>
                  <a:lnTo>
                    <a:pt x="455" y="368"/>
                  </a:lnTo>
                  <a:lnTo>
                    <a:pt x="454" y="368"/>
                  </a:lnTo>
                  <a:lnTo>
                    <a:pt x="454" y="368"/>
                  </a:lnTo>
                  <a:lnTo>
                    <a:pt x="452" y="369"/>
                  </a:lnTo>
                  <a:lnTo>
                    <a:pt x="452" y="370"/>
                  </a:lnTo>
                  <a:lnTo>
                    <a:pt x="450" y="372"/>
                  </a:lnTo>
                  <a:lnTo>
                    <a:pt x="448" y="378"/>
                  </a:lnTo>
                  <a:lnTo>
                    <a:pt x="444" y="388"/>
                  </a:lnTo>
                  <a:lnTo>
                    <a:pt x="440" y="398"/>
                  </a:lnTo>
                  <a:lnTo>
                    <a:pt x="437" y="403"/>
                  </a:lnTo>
                  <a:lnTo>
                    <a:pt x="433" y="409"/>
                  </a:lnTo>
                  <a:lnTo>
                    <a:pt x="429" y="415"/>
                  </a:lnTo>
                  <a:lnTo>
                    <a:pt x="425" y="421"/>
                  </a:lnTo>
                  <a:lnTo>
                    <a:pt x="423" y="424"/>
                  </a:lnTo>
                  <a:lnTo>
                    <a:pt x="421" y="427"/>
                  </a:lnTo>
                  <a:lnTo>
                    <a:pt x="414" y="434"/>
                  </a:lnTo>
                  <a:lnTo>
                    <a:pt x="414" y="434"/>
                  </a:lnTo>
                  <a:lnTo>
                    <a:pt x="415" y="435"/>
                  </a:lnTo>
                  <a:lnTo>
                    <a:pt x="419" y="437"/>
                  </a:lnTo>
                  <a:lnTo>
                    <a:pt x="431" y="442"/>
                  </a:lnTo>
                  <a:lnTo>
                    <a:pt x="437" y="446"/>
                  </a:lnTo>
                  <a:lnTo>
                    <a:pt x="442" y="448"/>
                  </a:lnTo>
                  <a:lnTo>
                    <a:pt x="448" y="452"/>
                  </a:lnTo>
                  <a:lnTo>
                    <a:pt x="452" y="456"/>
                  </a:lnTo>
                  <a:lnTo>
                    <a:pt x="455" y="459"/>
                  </a:lnTo>
                  <a:lnTo>
                    <a:pt x="456" y="461"/>
                  </a:lnTo>
                  <a:lnTo>
                    <a:pt x="458" y="463"/>
                  </a:lnTo>
                  <a:lnTo>
                    <a:pt x="459" y="465"/>
                  </a:lnTo>
                  <a:lnTo>
                    <a:pt x="460" y="467"/>
                  </a:lnTo>
                  <a:lnTo>
                    <a:pt x="461" y="470"/>
                  </a:lnTo>
                  <a:lnTo>
                    <a:pt x="461" y="472"/>
                  </a:lnTo>
                  <a:lnTo>
                    <a:pt x="462" y="475"/>
                  </a:lnTo>
                  <a:lnTo>
                    <a:pt x="461" y="476"/>
                  </a:lnTo>
                  <a:lnTo>
                    <a:pt x="461" y="478"/>
                  </a:lnTo>
                  <a:lnTo>
                    <a:pt x="461" y="480"/>
                  </a:lnTo>
                  <a:lnTo>
                    <a:pt x="460" y="481"/>
                  </a:lnTo>
                  <a:lnTo>
                    <a:pt x="460" y="484"/>
                  </a:lnTo>
                  <a:lnTo>
                    <a:pt x="459" y="485"/>
                  </a:lnTo>
                  <a:lnTo>
                    <a:pt x="457" y="488"/>
                  </a:lnTo>
                  <a:lnTo>
                    <a:pt x="455" y="491"/>
                  </a:lnTo>
                  <a:lnTo>
                    <a:pt x="453" y="492"/>
                  </a:lnTo>
                  <a:lnTo>
                    <a:pt x="452" y="494"/>
                  </a:lnTo>
                  <a:lnTo>
                    <a:pt x="448" y="496"/>
                  </a:lnTo>
                  <a:lnTo>
                    <a:pt x="443" y="498"/>
                  </a:lnTo>
                  <a:lnTo>
                    <a:pt x="439" y="500"/>
                  </a:lnTo>
                  <a:lnTo>
                    <a:pt x="435" y="502"/>
                  </a:lnTo>
                  <a:lnTo>
                    <a:pt x="430" y="504"/>
                  </a:lnTo>
                  <a:lnTo>
                    <a:pt x="427" y="505"/>
                  </a:lnTo>
                  <a:lnTo>
                    <a:pt x="425" y="506"/>
                  </a:lnTo>
                  <a:lnTo>
                    <a:pt x="419" y="508"/>
                  </a:lnTo>
                  <a:lnTo>
                    <a:pt x="413" y="509"/>
                  </a:lnTo>
                  <a:lnTo>
                    <a:pt x="407" y="511"/>
                  </a:lnTo>
                  <a:lnTo>
                    <a:pt x="400" y="512"/>
                  </a:lnTo>
                  <a:lnTo>
                    <a:pt x="394" y="512"/>
                  </a:lnTo>
                  <a:lnTo>
                    <a:pt x="386" y="513"/>
                  </a:lnTo>
                  <a:lnTo>
                    <a:pt x="379" y="513"/>
                  </a:lnTo>
                  <a:lnTo>
                    <a:pt x="372" y="513"/>
                  </a:lnTo>
                  <a:lnTo>
                    <a:pt x="365" y="513"/>
                  </a:lnTo>
                  <a:lnTo>
                    <a:pt x="356" y="512"/>
                  </a:lnTo>
                  <a:lnTo>
                    <a:pt x="349" y="512"/>
                  </a:lnTo>
                  <a:lnTo>
                    <a:pt x="342" y="511"/>
                  </a:lnTo>
                  <a:lnTo>
                    <a:pt x="334" y="510"/>
                  </a:lnTo>
                  <a:lnTo>
                    <a:pt x="325" y="509"/>
                  </a:lnTo>
                  <a:lnTo>
                    <a:pt x="317" y="506"/>
                  </a:lnTo>
                  <a:lnTo>
                    <a:pt x="310" y="504"/>
                  </a:lnTo>
                  <a:lnTo>
                    <a:pt x="301" y="502"/>
                  </a:lnTo>
                  <a:lnTo>
                    <a:pt x="294" y="500"/>
                  </a:lnTo>
                  <a:lnTo>
                    <a:pt x="286" y="497"/>
                  </a:lnTo>
                  <a:lnTo>
                    <a:pt x="282" y="496"/>
                  </a:lnTo>
                  <a:lnTo>
                    <a:pt x="279" y="495"/>
                  </a:lnTo>
                  <a:lnTo>
                    <a:pt x="276" y="494"/>
                  </a:lnTo>
                  <a:lnTo>
                    <a:pt x="273" y="493"/>
                  </a:lnTo>
                  <a:lnTo>
                    <a:pt x="270" y="493"/>
                  </a:lnTo>
                  <a:lnTo>
                    <a:pt x="267" y="493"/>
                  </a:lnTo>
                  <a:lnTo>
                    <a:pt x="260" y="493"/>
                  </a:lnTo>
                  <a:lnTo>
                    <a:pt x="256" y="492"/>
                  </a:lnTo>
                  <a:lnTo>
                    <a:pt x="251" y="492"/>
                  </a:lnTo>
                  <a:lnTo>
                    <a:pt x="248" y="495"/>
                  </a:lnTo>
                  <a:lnTo>
                    <a:pt x="243" y="497"/>
                  </a:lnTo>
                  <a:lnTo>
                    <a:pt x="238" y="500"/>
                  </a:lnTo>
                  <a:lnTo>
                    <a:pt x="232" y="503"/>
                  </a:lnTo>
                  <a:lnTo>
                    <a:pt x="228" y="505"/>
                  </a:lnTo>
                  <a:lnTo>
                    <a:pt x="224" y="508"/>
                  </a:lnTo>
                  <a:lnTo>
                    <a:pt x="214" y="511"/>
                  </a:lnTo>
                  <a:lnTo>
                    <a:pt x="209" y="512"/>
                  </a:lnTo>
                  <a:lnTo>
                    <a:pt x="205" y="514"/>
                  </a:lnTo>
                  <a:lnTo>
                    <a:pt x="198" y="515"/>
                  </a:lnTo>
                  <a:lnTo>
                    <a:pt x="193" y="515"/>
                  </a:lnTo>
                  <a:lnTo>
                    <a:pt x="188" y="516"/>
                  </a:lnTo>
                  <a:lnTo>
                    <a:pt x="183" y="516"/>
                  </a:lnTo>
                  <a:lnTo>
                    <a:pt x="178" y="516"/>
                  </a:lnTo>
                  <a:lnTo>
                    <a:pt x="172" y="516"/>
                  </a:lnTo>
                  <a:lnTo>
                    <a:pt x="167" y="516"/>
                  </a:lnTo>
                  <a:lnTo>
                    <a:pt x="154" y="516"/>
                  </a:lnTo>
                  <a:lnTo>
                    <a:pt x="141" y="516"/>
                  </a:lnTo>
                  <a:lnTo>
                    <a:pt x="128" y="515"/>
                  </a:lnTo>
                  <a:lnTo>
                    <a:pt x="122" y="514"/>
                  </a:lnTo>
                  <a:lnTo>
                    <a:pt x="116" y="513"/>
                  </a:lnTo>
                  <a:lnTo>
                    <a:pt x="110" y="512"/>
                  </a:lnTo>
                  <a:lnTo>
                    <a:pt x="103" y="511"/>
                  </a:lnTo>
                  <a:lnTo>
                    <a:pt x="98" y="509"/>
                  </a:lnTo>
                  <a:lnTo>
                    <a:pt x="92" y="508"/>
                  </a:lnTo>
                  <a:lnTo>
                    <a:pt x="87" y="505"/>
                  </a:lnTo>
                  <a:lnTo>
                    <a:pt x="83" y="503"/>
                  </a:lnTo>
                  <a:lnTo>
                    <a:pt x="78" y="501"/>
                  </a:lnTo>
                  <a:lnTo>
                    <a:pt x="74" y="499"/>
                  </a:lnTo>
                  <a:lnTo>
                    <a:pt x="70" y="496"/>
                  </a:lnTo>
                  <a:lnTo>
                    <a:pt x="69" y="495"/>
                  </a:lnTo>
                  <a:lnTo>
                    <a:pt x="67" y="493"/>
                  </a:lnTo>
                  <a:lnTo>
                    <a:pt x="66" y="492"/>
                  </a:lnTo>
                  <a:lnTo>
                    <a:pt x="64" y="490"/>
                  </a:lnTo>
                  <a:lnTo>
                    <a:pt x="63" y="489"/>
                  </a:lnTo>
                  <a:lnTo>
                    <a:pt x="63" y="487"/>
                  </a:lnTo>
                  <a:lnTo>
                    <a:pt x="61" y="484"/>
                  </a:lnTo>
                  <a:lnTo>
                    <a:pt x="61" y="481"/>
                  </a:lnTo>
                  <a:lnTo>
                    <a:pt x="60" y="479"/>
                  </a:lnTo>
                  <a:lnTo>
                    <a:pt x="60" y="477"/>
                  </a:lnTo>
                  <a:lnTo>
                    <a:pt x="61" y="475"/>
                  </a:lnTo>
                  <a:lnTo>
                    <a:pt x="61" y="473"/>
                  </a:lnTo>
                  <a:lnTo>
                    <a:pt x="61" y="471"/>
                  </a:lnTo>
                  <a:lnTo>
                    <a:pt x="61" y="470"/>
                  </a:lnTo>
                  <a:lnTo>
                    <a:pt x="61" y="467"/>
                  </a:lnTo>
                  <a:lnTo>
                    <a:pt x="62" y="465"/>
                  </a:lnTo>
                  <a:lnTo>
                    <a:pt x="63" y="462"/>
                  </a:lnTo>
                  <a:lnTo>
                    <a:pt x="63" y="460"/>
                  </a:lnTo>
                  <a:lnTo>
                    <a:pt x="65" y="456"/>
                  </a:lnTo>
                  <a:lnTo>
                    <a:pt x="66" y="454"/>
                  </a:lnTo>
                  <a:lnTo>
                    <a:pt x="67" y="453"/>
                  </a:lnTo>
                  <a:lnTo>
                    <a:pt x="69" y="450"/>
                  </a:lnTo>
                  <a:lnTo>
                    <a:pt x="71" y="449"/>
                  </a:lnTo>
                  <a:lnTo>
                    <a:pt x="73" y="448"/>
                  </a:lnTo>
                  <a:lnTo>
                    <a:pt x="74" y="446"/>
                  </a:lnTo>
                  <a:lnTo>
                    <a:pt x="78" y="446"/>
                  </a:lnTo>
                  <a:lnTo>
                    <a:pt x="80" y="444"/>
                  </a:lnTo>
                  <a:lnTo>
                    <a:pt x="83" y="443"/>
                  </a:lnTo>
                  <a:lnTo>
                    <a:pt x="86" y="442"/>
                  </a:lnTo>
                  <a:lnTo>
                    <a:pt x="89" y="441"/>
                  </a:lnTo>
                  <a:lnTo>
                    <a:pt x="92" y="440"/>
                  </a:lnTo>
                  <a:lnTo>
                    <a:pt x="95" y="440"/>
                  </a:lnTo>
                  <a:lnTo>
                    <a:pt x="99" y="439"/>
                  </a:lnTo>
                  <a:lnTo>
                    <a:pt x="103" y="439"/>
                  </a:lnTo>
                  <a:lnTo>
                    <a:pt x="105" y="439"/>
                  </a:lnTo>
                  <a:lnTo>
                    <a:pt x="105" y="439"/>
                  </a:lnTo>
                  <a:lnTo>
                    <a:pt x="106" y="438"/>
                  </a:lnTo>
                  <a:lnTo>
                    <a:pt x="106" y="438"/>
                  </a:lnTo>
                  <a:lnTo>
                    <a:pt x="105" y="437"/>
                  </a:lnTo>
                  <a:lnTo>
                    <a:pt x="102" y="436"/>
                  </a:lnTo>
                  <a:lnTo>
                    <a:pt x="96" y="430"/>
                  </a:lnTo>
                  <a:lnTo>
                    <a:pt x="93" y="427"/>
                  </a:lnTo>
                  <a:lnTo>
                    <a:pt x="89" y="423"/>
                  </a:lnTo>
                  <a:lnTo>
                    <a:pt x="84" y="419"/>
                  </a:lnTo>
                  <a:lnTo>
                    <a:pt x="80" y="414"/>
                  </a:lnTo>
                  <a:lnTo>
                    <a:pt x="74" y="407"/>
                  </a:lnTo>
                  <a:lnTo>
                    <a:pt x="72" y="403"/>
                  </a:lnTo>
                  <a:lnTo>
                    <a:pt x="69" y="400"/>
                  </a:lnTo>
                  <a:lnTo>
                    <a:pt x="67" y="396"/>
                  </a:lnTo>
                  <a:lnTo>
                    <a:pt x="65" y="392"/>
                  </a:lnTo>
                  <a:lnTo>
                    <a:pt x="62" y="388"/>
                  </a:lnTo>
                  <a:lnTo>
                    <a:pt x="60" y="382"/>
                  </a:lnTo>
                  <a:lnTo>
                    <a:pt x="58" y="378"/>
                  </a:lnTo>
                  <a:lnTo>
                    <a:pt x="56" y="372"/>
                  </a:lnTo>
                  <a:lnTo>
                    <a:pt x="55" y="368"/>
                  </a:lnTo>
                  <a:lnTo>
                    <a:pt x="53" y="361"/>
                  </a:lnTo>
                  <a:lnTo>
                    <a:pt x="53" y="361"/>
                  </a:lnTo>
                  <a:lnTo>
                    <a:pt x="53" y="361"/>
                  </a:lnTo>
                  <a:lnTo>
                    <a:pt x="52" y="361"/>
                  </a:lnTo>
                  <a:lnTo>
                    <a:pt x="52" y="361"/>
                  </a:lnTo>
                  <a:lnTo>
                    <a:pt x="51" y="361"/>
                  </a:lnTo>
                  <a:lnTo>
                    <a:pt x="50" y="361"/>
                  </a:lnTo>
                  <a:lnTo>
                    <a:pt x="50" y="362"/>
                  </a:lnTo>
                  <a:lnTo>
                    <a:pt x="50" y="364"/>
                  </a:lnTo>
                  <a:lnTo>
                    <a:pt x="49" y="365"/>
                  </a:lnTo>
                  <a:lnTo>
                    <a:pt x="48" y="367"/>
                  </a:lnTo>
                  <a:lnTo>
                    <a:pt x="45" y="371"/>
                  </a:lnTo>
                  <a:lnTo>
                    <a:pt x="44" y="374"/>
                  </a:lnTo>
                  <a:lnTo>
                    <a:pt x="42" y="376"/>
                  </a:lnTo>
                  <a:lnTo>
                    <a:pt x="39" y="379"/>
                  </a:lnTo>
                  <a:lnTo>
                    <a:pt x="37" y="382"/>
                  </a:lnTo>
                  <a:lnTo>
                    <a:pt x="34" y="386"/>
                  </a:lnTo>
                  <a:lnTo>
                    <a:pt x="31" y="389"/>
                  </a:lnTo>
                  <a:lnTo>
                    <a:pt x="28" y="391"/>
                  </a:lnTo>
                  <a:lnTo>
                    <a:pt x="25" y="393"/>
                  </a:lnTo>
                  <a:lnTo>
                    <a:pt x="22" y="395"/>
                  </a:lnTo>
                  <a:lnTo>
                    <a:pt x="18" y="397"/>
                  </a:lnTo>
                  <a:lnTo>
                    <a:pt x="14" y="398"/>
                  </a:lnTo>
                  <a:lnTo>
                    <a:pt x="10" y="398"/>
                  </a:lnTo>
                  <a:lnTo>
                    <a:pt x="10" y="398"/>
                  </a:lnTo>
                  <a:lnTo>
                    <a:pt x="9" y="398"/>
                  </a:lnTo>
                  <a:lnTo>
                    <a:pt x="8" y="398"/>
                  </a:lnTo>
                  <a:lnTo>
                    <a:pt x="8" y="396"/>
                  </a:lnTo>
                  <a:lnTo>
                    <a:pt x="7" y="395"/>
                  </a:lnTo>
                  <a:lnTo>
                    <a:pt x="5" y="392"/>
                  </a:lnTo>
                  <a:lnTo>
                    <a:pt x="4" y="390"/>
                  </a:lnTo>
                  <a:lnTo>
                    <a:pt x="3" y="387"/>
                  </a:lnTo>
                  <a:lnTo>
                    <a:pt x="3" y="384"/>
                  </a:lnTo>
                  <a:lnTo>
                    <a:pt x="2" y="381"/>
                  </a:lnTo>
                  <a:lnTo>
                    <a:pt x="1" y="374"/>
                  </a:lnTo>
                  <a:lnTo>
                    <a:pt x="0" y="370"/>
                  </a:lnTo>
                  <a:lnTo>
                    <a:pt x="0" y="367"/>
                  </a:lnTo>
                  <a:lnTo>
                    <a:pt x="0" y="357"/>
                  </a:lnTo>
                  <a:lnTo>
                    <a:pt x="1" y="348"/>
                  </a:lnTo>
                  <a:lnTo>
                    <a:pt x="2" y="343"/>
                  </a:lnTo>
                  <a:lnTo>
                    <a:pt x="3" y="338"/>
                  </a:lnTo>
                  <a:lnTo>
                    <a:pt x="3" y="332"/>
                  </a:lnTo>
                  <a:lnTo>
                    <a:pt x="5" y="327"/>
                  </a:lnTo>
                  <a:lnTo>
                    <a:pt x="6" y="322"/>
                  </a:lnTo>
                  <a:lnTo>
                    <a:pt x="8" y="316"/>
                  </a:lnTo>
                  <a:lnTo>
                    <a:pt x="10" y="311"/>
                  </a:lnTo>
                  <a:lnTo>
                    <a:pt x="12" y="304"/>
                  </a:lnTo>
                  <a:lnTo>
                    <a:pt x="15" y="299"/>
                  </a:lnTo>
                  <a:lnTo>
                    <a:pt x="18" y="293"/>
                  </a:lnTo>
                  <a:lnTo>
                    <a:pt x="22" y="287"/>
                  </a:lnTo>
                  <a:lnTo>
                    <a:pt x="26" y="281"/>
                  </a:lnTo>
                  <a:lnTo>
                    <a:pt x="30" y="275"/>
                  </a:lnTo>
                  <a:lnTo>
                    <a:pt x="34" y="269"/>
                  </a:lnTo>
                  <a:lnTo>
                    <a:pt x="37" y="265"/>
                  </a:lnTo>
                  <a:lnTo>
                    <a:pt x="42" y="260"/>
                  </a:lnTo>
                  <a:lnTo>
                    <a:pt x="46" y="254"/>
                  </a:lnTo>
                  <a:lnTo>
                    <a:pt x="49" y="252"/>
                  </a:lnTo>
                  <a:lnTo>
                    <a:pt x="52" y="250"/>
                  </a:lnTo>
                  <a:lnTo>
                    <a:pt x="56" y="246"/>
                  </a:lnTo>
                  <a:lnTo>
                    <a:pt x="59" y="243"/>
                  </a:lnTo>
                  <a:lnTo>
                    <a:pt x="66" y="238"/>
                  </a:lnTo>
                  <a:lnTo>
                    <a:pt x="70" y="233"/>
                  </a:lnTo>
                  <a:lnTo>
                    <a:pt x="72" y="23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6577" y="3557"/>
              <a:ext cx="1077" cy="1019"/>
              <a:chOff x="4760915" y="138333"/>
              <a:chExt cx="801339" cy="758179"/>
            </a:xfrm>
            <a:solidFill>
              <a:sysClr val="window" lastClr="FFFFFF"/>
            </a:solidFill>
          </p:grpSpPr>
          <p:sp>
            <p:nvSpPr>
              <p:cNvPr id="69" name="Freeform 6"/>
              <p:cNvSpPr/>
              <p:nvPr/>
            </p:nvSpPr>
            <p:spPr bwMode="auto">
              <a:xfrm>
                <a:off x="4760915" y="218898"/>
                <a:ext cx="431601" cy="433040"/>
              </a:xfrm>
              <a:custGeom>
                <a:avLst/>
                <a:gdLst>
                  <a:gd name="T0" fmla="*/ 145 w 289"/>
                  <a:gd name="T1" fmla="*/ 0 h 289"/>
                  <a:gd name="T2" fmla="*/ 0 w 289"/>
                  <a:gd name="T3" fmla="*/ 145 h 289"/>
                  <a:gd name="T4" fmla="*/ 16 w 289"/>
                  <a:gd name="T5" fmla="*/ 210 h 289"/>
                  <a:gd name="T6" fmla="*/ 33 w 289"/>
                  <a:gd name="T7" fmla="*/ 216 h 289"/>
                  <a:gd name="T8" fmla="*/ 39 w 289"/>
                  <a:gd name="T9" fmla="*/ 199 h 289"/>
                  <a:gd name="T10" fmla="*/ 26 w 289"/>
                  <a:gd name="T11" fmla="*/ 145 h 289"/>
                  <a:gd name="T12" fmla="*/ 145 w 289"/>
                  <a:gd name="T13" fmla="*/ 26 h 289"/>
                  <a:gd name="T14" fmla="*/ 263 w 289"/>
                  <a:gd name="T15" fmla="*/ 145 h 289"/>
                  <a:gd name="T16" fmla="*/ 145 w 289"/>
                  <a:gd name="T17" fmla="*/ 263 h 289"/>
                  <a:gd name="T18" fmla="*/ 118 w 289"/>
                  <a:gd name="T19" fmla="*/ 260 h 289"/>
                  <a:gd name="T20" fmla="*/ 103 w 289"/>
                  <a:gd name="T21" fmla="*/ 270 h 289"/>
                  <a:gd name="T22" fmla="*/ 112 w 289"/>
                  <a:gd name="T23" fmla="*/ 285 h 289"/>
                  <a:gd name="T24" fmla="*/ 145 w 289"/>
                  <a:gd name="T25" fmla="*/ 289 h 289"/>
                  <a:gd name="T26" fmla="*/ 289 w 289"/>
                  <a:gd name="T27" fmla="*/ 145 h 289"/>
                  <a:gd name="T28" fmla="*/ 145 w 289"/>
                  <a:gd name="T2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9" h="289">
                    <a:moveTo>
                      <a:pt x="145" y="0"/>
                    </a:moveTo>
                    <a:cubicBezTo>
                      <a:pt x="65" y="0"/>
                      <a:pt x="0" y="65"/>
                      <a:pt x="0" y="145"/>
                    </a:cubicBezTo>
                    <a:cubicBezTo>
                      <a:pt x="0" y="167"/>
                      <a:pt x="6" y="190"/>
                      <a:pt x="16" y="210"/>
                    </a:cubicBezTo>
                    <a:cubicBezTo>
                      <a:pt x="19" y="217"/>
                      <a:pt x="27" y="219"/>
                      <a:pt x="33" y="216"/>
                    </a:cubicBezTo>
                    <a:cubicBezTo>
                      <a:pt x="40" y="213"/>
                      <a:pt x="42" y="205"/>
                      <a:pt x="39" y="199"/>
                    </a:cubicBezTo>
                    <a:cubicBezTo>
                      <a:pt x="30" y="182"/>
                      <a:pt x="26" y="163"/>
                      <a:pt x="26" y="145"/>
                    </a:cubicBezTo>
                    <a:cubicBezTo>
                      <a:pt x="26" y="79"/>
                      <a:pt x="79" y="26"/>
                      <a:pt x="145" y="26"/>
                    </a:cubicBezTo>
                    <a:cubicBezTo>
                      <a:pt x="210" y="26"/>
                      <a:pt x="263" y="79"/>
                      <a:pt x="263" y="145"/>
                    </a:cubicBezTo>
                    <a:cubicBezTo>
                      <a:pt x="263" y="210"/>
                      <a:pt x="210" y="263"/>
                      <a:pt x="145" y="263"/>
                    </a:cubicBezTo>
                    <a:cubicBezTo>
                      <a:pt x="136" y="263"/>
                      <a:pt x="127" y="262"/>
                      <a:pt x="118" y="260"/>
                    </a:cubicBezTo>
                    <a:cubicBezTo>
                      <a:pt x="111" y="258"/>
                      <a:pt x="104" y="263"/>
                      <a:pt x="103" y="270"/>
                    </a:cubicBezTo>
                    <a:cubicBezTo>
                      <a:pt x="101" y="277"/>
                      <a:pt x="105" y="283"/>
                      <a:pt x="112" y="285"/>
                    </a:cubicBezTo>
                    <a:cubicBezTo>
                      <a:pt x="123" y="287"/>
                      <a:pt x="134" y="289"/>
                      <a:pt x="145" y="289"/>
                    </a:cubicBezTo>
                    <a:cubicBezTo>
                      <a:pt x="224" y="289"/>
                      <a:pt x="289" y="224"/>
                      <a:pt x="289" y="145"/>
                    </a:cubicBezTo>
                    <a:cubicBezTo>
                      <a:pt x="289" y="65"/>
                      <a:pt x="224" y="0"/>
                      <a:pt x="1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0" name="Freeform 7"/>
              <p:cNvSpPr/>
              <p:nvPr/>
            </p:nvSpPr>
            <p:spPr bwMode="auto">
              <a:xfrm>
                <a:off x="4769547" y="359888"/>
                <a:ext cx="281979" cy="536624"/>
              </a:xfrm>
              <a:custGeom>
                <a:avLst/>
                <a:gdLst>
                  <a:gd name="T0" fmla="*/ 113 w 189"/>
                  <a:gd name="T1" fmla="*/ 87 h 358"/>
                  <a:gd name="T2" fmla="*/ 141 w 189"/>
                  <a:gd name="T3" fmla="*/ 96 h 358"/>
                  <a:gd name="T4" fmla="*/ 189 w 189"/>
                  <a:gd name="T5" fmla="*/ 48 h 358"/>
                  <a:gd name="T6" fmla="*/ 141 w 189"/>
                  <a:gd name="T7" fmla="*/ 0 h 358"/>
                  <a:gd name="T8" fmla="*/ 93 w 189"/>
                  <a:gd name="T9" fmla="*/ 48 h 358"/>
                  <a:gd name="T10" fmla="*/ 97 w 189"/>
                  <a:gd name="T11" fmla="*/ 67 h 358"/>
                  <a:gd name="T12" fmla="*/ 64 w 189"/>
                  <a:gd name="T13" fmla="*/ 108 h 358"/>
                  <a:gd name="T14" fmla="*/ 9 w 189"/>
                  <a:gd name="T15" fmla="*/ 342 h 358"/>
                  <a:gd name="T16" fmla="*/ 22 w 189"/>
                  <a:gd name="T17" fmla="*/ 358 h 358"/>
                  <a:gd name="T18" fmla="*/ 23 w 189"/>
                  <a:gd name="T19" fmla="*/ 358 h 358"/>
                  <a:gd name="T20" fmla="*/ 35 w 189"/>
                  <a:gd name="T21" fmla="*/ 340 h 358"/>
                  <a:gd name="T22" fmla="*/ 85 w 189"/>
                  <a:gd name="T23" fmla="*/ 125 h 358"/>
                  <a:gd name="T24" fmla="*/ 113 w 189"/>
                  <a:gd name="T25" fmla="*/ 87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9" h="358">
                    <a:moveTo>
                      <a:pt x="113" y="87"/>
                    </a:moveTo>
                    <a:cubicBezTo>
                      <a:pt x="121" y="92"/>
                      <a:pt x="131" y="96"/>
                      <a:pt x="141" y="96"/>
                    </a:cubicBezTo>
                    <a:cubicBezTo>
                      <a:pt x="167" y="96"/>
                      <a:pt x="189" y="74"/>
                      <a:pt x="189" y="48"/>
                    </a:cubicBezTo>
                    <a:cubicBezTo>
                      <a:pt x="189" y="21"/>
                      <a:pt x="167" y="0"/>
                      <a:pt x="141" y="0"/>
                    </a:cubicBezTo>
                    <a:cubicBezTo>
                      <a:pt x="114" y="0"/>
                      <a:pt x="93" y="21"/>
                      <a:pt x="93" y="48"/>
                    </a:cubicBezTo>
                    <a:cubicBezTo>
                      <a:pt x="93" y="55"/>
                      <a:pt x="94" y="61"/>
                      <a:pt x="97" y="67"/>
                    </a:cubicBezTo>
                    <a:cubicBezTo>
                      <a:pt x="87" y="78"/>
                      <a:pt x="75" y="91"/>
                      <a:pt x="64" y="108"/>
                    </a:cubicBezTo>
                    <a:cubicBezTo>
                      <a:pt x="34" y="153"/>
                      <a:pt x="0" y="234"/>
                      <a:pt x="9" y="342"/>
                    </a:cubicBezTo>
                    <a:cubicBezTo>
                      <a:pt x="10" y="349"/>
                      <a:pt x="15" y="358"/>
                      <a:pt x="22" y="358"/>
                    </a:cubicBezTo>
                    <a:cubicBezTo>
                      <a:pt x="23" y="358"/>
                      <a:pt x="23" y="358"/>
                      <a:pt x="23" y="358"/>
                    </a:cubicBezTo>
                    <a:cubicBezTo>
                      <a:pt x="30" y="358"/>
                      <a:pt x="36" y="347"/>
                      <a:pt x="35" y="340"/>
                    </a:cubicBezTo>
                    <a:cubicBezTo>
                      <a:pt x="28" y="259"/>
                      <a:pt x="45" y="186"/>
                      <a:pt x="85" y="125"/>
                    </a:cubicBezTo>
                    <a:cubicBezTo>
                      <a:pt x="95" y="111"/>
                      <a:pt x="104" y="97"/>
                      <a:pt x="113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1" name="Freeform 8"/>
              <p:cNvSpPr/>
              <p:nvPr/>
            </p:nvSpPr>
            <p:spPr bwMode="auto">
              <a:xfrm>
                <a:off x="5234237" y="138333"/>
                <a:ext cx="277664" cy="261838"/>
              </a:xfrm>
              <a:custGeom>
                <a:avLst/>
                <a:gdLst>
                  <a:gd name="T0" fmla="*/ 96 w 187"/>
                  <a:gd name="T1" fmla="*/ 160 h 175"/>
                  <a:gd name="T2" fmla="*/ 65 w 187"/>
                  <a:gd name="T3" fmla="*/ 154 h 175"/>
                  <a:gd name="T4" fmla="*/ 33 w 187"/>
                  <a:gd name="T5" fmla="*/ 64 h 175"/>
                  <a:gd name="T6" fmla="*/ 122 w 187"/>
                  <a:gd name="T7" fmla="*/ 32 h 175"/>
                  <a:gd name="T8" fmla="*/ 154 w 187"/>
                  <a:gd name="T9" fmla="*/ 122 h 175"/>
                  <a:gd name="T10" fmla="*/ 146 w 187"/>
                  <a:gd name="T11" fmla="*/ 135 h 175"/>
                  <a:gd name="T12" fmla="*/ 147 w 187"/>
                  <a:gd name="T13" fmla="*/ 145 h 175"/>
                  <a:gd name="T14" fmla="*/ 158 w 187"/>
                  <a:gd name="T15" fmla="*/ 144 h 175"/>
                  <a:gd name="T16" fmla="*/ 167 w 187"/>
                  <a:gd name="T17" fmla="*/ 128 h 175"/>
                  <a:gd name="T18" fmla="*/ 129 w 187"/>
                  <a:gd name="T19" fmla="*/ 19 h 175"/>
                  <a:gd name="T20" fmla="*/ 20 w 187"/>
                  <a:gd name="T21" fmla="*/ 58 h 175"/>
                  <a:gd name="T22" fmla="*/ 58 w 187"/>
                  <a:gd name="T23" fmla="*/ 167 h 175"/>
                  <a:gd name="T24" fmla="*/ 96 w 187"/>
                  <a:gd name="T25" fmla="*/ 175 h 175"/>
                  <a:gd name="T26" fmla="*/ 103 w 187"/>
                  <a:gd name="T27" fmla="*/ 167 h 175"/>
                  <a:gd name="T28" fmla="*/ 96 w 187"/>
                  <a:gd name="T29" fmla="*/ 16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175">
                    <a:moveTo>
                      <a:pt x="96" y="160"/>
                    </a:moveTo>
                    <a:cubicBezTo>
                      <a:pt x="85" y="161"/>
                      <a:pt x="74" y="158"/>
                      <a:pt x="65" y="154"/>
                    </a:cubicBezTo>
                    <a:cubicBezTo>
                      <a:pt x="31" y="138"/>
                      <a:pt x="17" y="98"/>
                      <a:pt x="33" y="64"/>
                    </a:cubicBezTo>
                    <a:cubicBezTo>
                      <a:pt x="49" y="31"/>
                      <a:pt x="89" y="16"/>
                      <a:pt x="122" y="32"/>
                    </a:cubicBezTo>
                    <a:cubicBezTo>
                      <a:pt x="156" y="48"/>
                      <a:pt x="170" y="88"/>
                      <a:pt x="154" y="122"/>
                    </a:cubicBezTo>
                    <a:cubicBezTo>
                      <a:pt x="152" y="126"/>
                      <a:pt x="149" y="131"/>
                      <a:pt x="146" y="135"/>
                    </a:cubicBezTo>
                    <a:cubicBezTo>
                      <a:pt x="144" y="138"/>
                      <a:pt x="144" y="143"/>
                      <a:pt x="147" y="145"/>
                    </a:cubicBezTo>
                    <a:cubicBezTo>
                      <a:pt x="151" y="148"/>
                      <a:pt x="155" y="147"/>
                      <a:pt x="158" y="144"/>
                    </a:cubicBezTo>
                    <a:cubicBezTo>
                      <a:pt x="161" y="139"/>
                      <a:pt x="165" y="134"/>
                      <a:pt x="167" y="128"/>
                    </a:cubicBezTo>
                    <a:cubicBezTo>
                      <a:pt x="187" y="87"/>
                      <a:pt x="170" y="38"/>
                      <a:pt x="129" y="19"/>
                    </a:cubicBezTo>
                    <a:cubicBezTo>
                      <a:pt x="88" y="0"/>
                      <a:pt x="39" y="17"/>
                      <a:pt x="20" y="58"/>
                    </a:cubicBezTo>
                    <a:cubicBezTo>
                      <a:pt x="0" y="99"/>
                      <a:pt x="18" y="148"/>
                      <a:pt x="58" y="167"/>
                    </a:cubicBezTo>
                    <a:cubicBezTo>
                      <a:pt x="70" y="173"/>
                      <a:pt x="83" y="175"/>
                      <a:pt x="96" y="175"/>
                    </a:cubicBezTo>
                    <a:cubicBezTo>
                      <a:pt x="100" y="175"/>
                      <a:pt x="103" y="171"/>
                      <a:pt x="103" y="167"/>
                    </a:cubicBezTo>
                    <a:cubicBezTo>
                      <a:pt x="103" y="163"/>
                      <a:pt x="100" y="160"/>
                      <a:pt x="96" y="1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2" name="Freeform 9"/>
              <p:cNvSpPr/>
              <p:nvPr/>
            </p:nvSpPr>
            <p:spPr bwMode="auto">
              <a:xfrm>
                <a:off x="5326312" y="227530"/>
                <a:ext cx="235942" cy="256083"/>
              </a:xfrm>
              <a:custGeom>
                <a:avLst/>
                <a:gdLst>
                  <a:gd name="T0" fmla="*/ 152 w 158"/>
                  <a:gd name="T1" fmla="*/ 156 h 171"/>
                  <a:gd name="T2" fmla="*/ 56 w 158"/>
                  <a:gd name="T3" fmla="*/ 78 h 171"/>
                  <a:gd name="T4" fmla="*/ 44 w 158"/>
                  <a:gd name="T5" fmla="*/ 55 h 171"/>
                  <a:gd name="T6" fmla="*/ 55 w 158"/>
                  <a:gd name="T7" fmla="*/ 43 h 171"/>
                  <a:gd name="T8" fmla="*/ 42 w 158"/>
                  <a:gd name="T9" fmla="*/ 7 h 171"/>
                  <a:gd name="T10" fmla="*/ 6 w 158"/>
                  <a:gd name="T11" fmla="*/ 20 h 171"/>
                  <a:gd name="T12" fmla="*/ 19 w 158"/>
                  <a:gd name="T13" fmla="*/ 56 h 171"/>
                  <a:gd name="T14" fmla="*/ 30 w 158"/>
                  <a:gd name="T15" fmla="*/ 58 h 171"/>
                  <a:gd name="T16" fmla="*/ 43 w 158"/>
                  <a:gd name="T17" fmla="*/ 85 h 171"/>
                  <a:gd name="T18" fmla="*/ 147 w 158"/>
                  <a:gd name="T19" fmla="*/ 169 h 171"/>
                  <a:gd name="T20" fmla="*/ 157 w 158"/>
                  <a:gd name="T21" fmla="*/ 166 h 171"/>
                  <a:gd name="T22" fmla="*/ 157 w 158"/>
                  <a:gd name="T23" fmla="*/ 165 h 171"/>
                  <a:gd name="T24" fmla="*/ 152 w 158"/>
                  <a:gd name="T25" fmla="*/ 156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171">
                    <a:moveTo>
                      <a:pt x="152" y="156"/>
                    </a:moveTo>
                    <a:cubicBezTo>
                      <a:pt x="109" y="140"/>
                      <a:pt x="77" y="114"/>
                      <a:pt x="56" y="78"/>
                    </a:cubicBezTo>
                    <a:cubicBezTo>
                      <a:pt x="51" y="70"/>
                      <a:pt x="47" y="62"/>
                      <a:pt x="44" y="55"/>
                    </a:cubicBezTo>
                    <a:cubicBezTo>
                      <a:pt x="49" y="52"/>
                      <a:pt x="53" y="48"/>
                      <a:pt x="55" y="43"/>
                    </a:cubicBezTo>
                    <a:cubicBezTo>
                      <a:pt x="61" y="29"/>
                      <a:pt x="56" y="13"/>
                      <a:pt x="42" y="7"/>
                    </a:cubicBezTo>
                    <a:cubicBezTo>
                      <a:pt x="29" y="0"/>
                      <a:pt x="13" y="6"/>
                      <a:pt x="6" y="20"/>
                    </a:cubicBezTo>
                    <a:cubicBezTo>
                      <a:pt x="0" y="33"/>
                      <a:pt x="5" y="49"/>
                      <a:pt x="19" y="56"/>
                    </a:cubicBezTo>
                    <a:cubicBezTo>
                      <a:pt x="23" y="57"/>
                      <a:pt x="26" y="58"/>
                      <a:pt x="30" y="58"/>
                    </a:cubicBezTo>
                    <a:cubicBezTo>
                      <a:pt x="33" y="66"/>
                      <a:pt x="37" y="75"/>
                      <a:pt x="43" y="85"/>
                    </a:cubicBezTo>
                    <a:cubicBezTo>
                      <a:pt x="58" y="112"/>
                      <a:pt x="89" y="148"/>
                      <a:pt x="147" y="169"/>
                    </a:cubicBezTo>
                    <a:cubicBezTo>
                      <a:pt x="151" y="171"/>
                      <a:pt x="155" y="169"/>
                      <a:pt x="157" y="166"/>
                    </a:cubicBezTo>
                    <a:cubicBezTo>
                      <a:pt x="157" y="165"/>
                      <a:pt x="157" y="165"/>
                      <a:pt x="157" y="165"/>
                    </a:cubicBezTo>
                    <a:cubicBezTo>
                      <a:pt x="158" y="161"/>
                      <a:pt x="156" y="157"/>
                      <a:pt x="152" y="1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2584" y="3528"/>
              <a:ext cx="1321" cy="1025"/>
              <a:chOff x="2623051" y="138333"/>
              <a:chExt cx="982613" cy="762495"/>
            </a:xfrm>
            <a:solidFill>
              <a:sysClr val="window" lastClr="FFFFFF"/>
            </a:solidFill>
          </p:grpSpPr>
          <p:sp>
            <p:nvSpPr>
              <p:cNvPr id="74" name="Freeform 12"/>
              <p:cNvSpPr>
                <a:spLocks noEditPoints="1"/>
              </p:cNvSpPr>
              <p:nvPr/>
            </p:nvSpPr>
            <p:spPr bwMode="auto">
              <a:xfrm>
                <a:off x="2623051" y="223214"/>
                <a:ext cx="847377" cy="677614"/>
              </a:xfrm>
              <a:custGeom>
                <a:avLst/>
                <a:gdLst>
                  <a:gd name="T0" fmla="*/ 467 w 568"/>
                  <a:gd name="T1" fmla="*/ 190 h 452"/>
                  <a:gd name="T2" fmla="*/ 455 w 568"/>
                  <a:gd name="T3" fmla="*/ 172 h 452"/>
                  <a:gd name="T4" fmla="*/ 450 w 568"/>
                  <a:gd name="T5" fmla="*/ 104 h 452"/>
                  <a:gd name="T6" fmla="*/ 329 w 568"/>
                  <a:gd name="T7" fmla="*/ 109 h 452"/>
                  <a:gd name="T8" fmla="*/ 310 w 568"/>
                  <a:gd name="T9" fmla="*/ 79 h 452"/>
                  <a:gd name="T10" fmla="*/ 213 w 568"/>
                  <a:gd name="T11" fmla="*/ 29 h 452"/>
                  <a:gd name="T12" fmla="*/ 51 w 568"/>
                  <a:gd name="T13" fmla="*/ 163 h 452"/>
                  <a:gd name="T14" fmla="*/ 6 w 568"/>
                  <a:gd name="T15" fmla="*/ 286 h 452"/>
                  <a:gd name="T16" fmla="*/ 242 w 568"/>
                  <a:gd name="T17" fmla="*/ 444 h 452"/>
                  <a:gd name="T18" fmla="*/ 526 w 568"/>
                  <a:gd name="T19" fmla="*/ 319 h 452"/>
                  <a:gd name="T20" fmla="*/ 467 w 568"/>
                  <a:gd name="T21" fmla="*/ 190 h 452"/>
                  <a:gd name="T22" fmla="*/ 250 w 568"/>
                  <a:gd name="T23" fmla="*/ 411 h 452"/>
                  <a:gd name="T24" fmla="*/ 66 w 568"/>
                  <a:gd name="T25" fmla="*/ 296 h 452"/>
                  <a:gd name="T26" fmla="*/ 250 w 568"/>
                  <a:gd name="T27" fmla="*/ 169 h 452"/>
                  <a:gd name="T28" fmla="*/ 435 w 568"/>
                  <a:gd name="T29" fmla="*/ 274 h 452"/>
                  <a:gd name="T30" fmla="*/ 250 w 568"/>
                  <a:gd name="T31" fmla="*/ 41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8" h="452">
                    <a:moveTo>
                      <a:pt x="467" y="190"/>
                    </a:moveTo>
                    <a:cubicBezTo>
                      <a:pt x="443" y="185"/>
                      <a:pt x="455" y="172"/>
                      <a:pt x="455" y="172"/>
                    </a:cubicBezTo>
                    <a:cubicBezTo>
                      <a:pt x="455" y="172"/>
                      <a:pt x="478" y="133"/>
                      <a:pt x="450" y="104"/>
                    </a:cubicBezTo>
                    <a:cubicBezTo>
                      <a:pt x="415" y="69"/>
                      <a:pt x="329" y="109"/>
                      <a:pt x="329" y="109"/>
                    </a:cubicBezTo>
                    <a:cubicBezTo>
                      <a:pt x="297" y="119"/>
                      <a:pt x="305" y="104"/>
                      <a:pt x="310" y="79"/>
                    </a:cubicBezTo>
                    <a:cubicBezTo>
                      <a:pt x="310" y="50"/>
                      <a:pt x="300" y="0"/>
                      <a:pt x="213" y="29"/>
                    </a:cubicBezTo>
                    <a:cubicBezTo>
                      <a:pt x="126" y="59"/>
                      <a:pt x="51" y="163"/>
                      <a:pt x="51" y="163"/>
                    </a:cubicBezTo>
                    <a:cubicBezTo>
                      <a:pt x="0" y="232"/>
                      <a:pt x="6" y="286"/>
                      <a:pt x="6" y="286"/>
                    </a:cubicBezTo>
                    <a:cubicBezTo>
                      <a:pt x="19" y="404"/>
                      <a:pt x="145" y="436"/>
                      <a:pt x="242" y="444"/>
                    </a:cubicBezTo>
                    <a:cubicBezTo>
                      <a:pt x="345" y="452"/>
                      <a:pt x="484" y="409"/>
                      <a:pt x="526" y="319"/>
                    </a:cubicBezTo>
                    <a:cubicBezTo>
                      <a:pt x="568" y="230"/>
                      <a:pt x="491" y="195"/>
                      <a:pt x="467" y="190"/>
                    </a:cubicBezTo>
                    <a:close/>
                    <a:moveTo>
                      <a:pt x="250" y="411"/>
                    </a:moveTo>
                    <a:cubicBezTo>
                      <a:pt x="148" y="415"/>
                      <a:pt x="66" y="364"/>
                      <a:pt x="66" y="296"/>
                    </a:cubicBezTo>
                    <a:cubicBezTo>
                      <a:pt x="66" y="228"/>
                      <a:pt x="148" y="174"/>
                      <a:pt x="250" y="169"/>
                    </a:cubicBezTo>
                    <a:cubicBezTo>
                      <a:pt x="352" y="164"/>
                      <a:pt x="435" y="206"/>
                      <a:pt x="435" y="274"/>
                    </a:cubicBezTo>
                    <a:cubicBezTo>
                      <a:pt x="435" y="342"/>
                      <a:pt x="352" y="406"/>
                      <a:pt x="250" y="4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5" name="Freeform 13"/>
              <p:cNvSpPr>
                <a:spLocks noEditPoints="1"/>
              </p:cNvSpPr>
              <p:nvPr/>
            </p:nvSpPr>
            <p:spPr bwMode="auto">
              <a:xfrm>
                <a:off x="2811518" y="526774"/>
                <a:ext cx="335210" cy="296366"/>
              </a:xfrm>
              <a:custGeom>
                <a:avLst/>
                <a:gdLst>
                  <a:gd name="T0" fmla="*/ 103 w 224"/>
                  <a:gd name="T1" fmla="*/ 12 h 198"/>
                  <a:gd name="T2" fmla="*/ 12 w 224"/>
                  <a:gd name="T3" fmla="*/ 120 h 198"/>
                  <a:gd name="T4" fmla="*/ 40 w 224"/>
                  <a:gd name="T5" fmla="*/ 166 h 198"/>
                  <a:gd name="T6" fmla="*/ 193 w 224"/>
                  <a:gd name="T7" fmla="*/ 138 h 198"/>
                  <a:gd name="T8" fmla="*/ 103 w 224"/>
                  <a:gd name="T9" fmla="*/ 12 h 198"/>
                  <a:gd name="T10" fmla="*/ 77 w 224"/>
                  <a:gd name="T11" fmla="*/ 147 h 198"/>
                  <a:gd name="T12" fmla="*/ 42 w 224"/>
                  <a:gd name="T13" fmla="*/ 122 h 198"/>
                  <a:gd name="T14" fmla="*/ 75 w 224"/>
                  <a:gd name="T15" fmla="*/ 87 h 198"/>
                  <a:gd name="T16" fmla="*/ 111 w 224"/>
                  <a:gd name="T17" fmla="*/ 114 h 198"/>
                  <a:gd name="T18" fmla="*/ 77 w 224"/>
                  <a:gd name="T19" fmla="*/ 147 h 198"/>
                  <a:gd name="T20" fmla="*/ 137 w 224"/>
                  <a:gd name="T21" fmla="*/ 95 h 198"/>
                  <a:gd name="T22" fmla="*/ 119 w 224"/>
                  <a:gd name="T23" fmla="*/ 93 h 198"/>
                  <a:gd name="T24" fmla="*/ 124 w 224"/>
                  <a:gd name="T25" fmla="*/ 74 h 198"/>
                  <a:gd name="T26" fmla="*/ 143 w 224"/>
                  <a:gd name="T27" fmla="*/ 76 h 198"/>
                  <a:gd name="T28" fmla="*/ 137 w 224"/>
                  <a:gd name="T29" fmla="*/ 9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4" h="198">
                    <a:moveTo>
                      <a:pt x="103" y="12"/>
                    </a:moveTo>
                    <a:cubicBezTo>
                      <a:pt x="0" y="24"/>
                      <a:pt x="12" y="120"/>
                      <a:pt x="12" y="120"/>
                    </a:cubicBezTo>
                    <a:cubicBezTo>
                      <a:pt x="12" y="120"/>
                      <a:pt x="11" y="150"/>
                      <a:pt x="40" y="166"/>
                    </a:cubicBezTo>
                    <a:cubicBezTo>
                      <a:pt x="100" y="198"/>
                      <a:pt x="161" y="179"/>
                      <a:pt x="193" y="138"/>
                    </a:cubicBezTo>
                    <a:cubicBezTo>
                      <a:pt x="224" y="98"/>
                      <a:pt x="205" y="0"/>
                      <a:pt x="103" y="12"/>
                    </a:cubicBezTo>
                    <a:close/>
                    <a:moveTo>
                      <a:pt x="77" y="147"/>
                    </a:moveTo>
                    <a:cubicBezTo>
                      <a:pt x="58" y="149"/>
                      <a:pt x="42" y="138"/>
                      <a:pt x="42" y="122"/>
                    </a:cubicBezTo>
                    <a:cubicBezTo>
                      <a:pt x="42" y="106"/>
                      <a:pt x="56" y="89"/>
                      <a:pt x="75" y="87"/>
                    </a:cubicBezTo>
                    <a:cubicBezTo>
                      <a:pt x="97" y="85"/>
                      <a:pt x="111" y="98"/>
                      <a:pt x="111" y="114"/>
                    </a:cubicBezTo>
                    <a:cubicBezTo>
                      <a:pt x="111" y="130"/>
                      <a:pt x="96" y="144"/>
                      <a:pt x="77" y="147"/>
                    </a:cubicBezTo>
                    <a:close/>
                    <a:moveTo>
                      <a:pt x="137" y="95"/>
                    </a:moveTo>
                    <a:cubicBezTo>
                      <a:pt x="131" y="100"/>
                      <a:pt x="123" y="99"/>
                      <a:pt x="119" y="93"/>
                    </a:cubicBezTo>
                    <a:cubicBezTo>
                      <a:pt x="116" y="88"/>
                      <a:pt x="117" y="79"/>
                      <a:pt x="124" y="74"/>
                    </a:cubicBezTo>
                    <a:cubicBezTo>
                      <a:pt x="131" y="68"/>
                      <a:pt x="139" y="70"/>
                      <a:pt x="143" y="76"/>
                    </a:cubicBezTo>
                    <a:cubicBezTo>
                      <a:pt x="146" y="81"/>
                      <a:pt x="144" y="90"/>
                      <a:pt x="137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6" name="Freeform 14"/>
              <p:cNvSpPr/>
              <p:nvPr/>
            </p:nvSpPr>
            <p:spPr bwMode="auto">
              <a:xfrm>
                <a:off x="3256066" y="253426"/>
                <a:ext cx="181272" cy="191344"/>
              </a:xfrm>
              <a:custGeom>
                <a:avLst/>
                <a:gdLst>
                  <a:gd name="T0" fmla="*/ 92 w 121"/>
                  <a:gd name="T1" fmla="*/ 128 h 128"/>
                  <a:gd name="T2" fmla="*/ 109 w 121"/>
                  <a:gd name="T3" fmla="*/ 114 h 128"/>
                  <a:gd name="T4" fmla="*/ 109 w 121"/>
                  <a:gd name="T5" fmla="*/ 112 h 128"/>
                  <a:gd name="T6" fmla="*/ 17 w 121"/>
                  <a:gd name="T7" fmla="*/ 19 h 128"/>
                  <a:gd name="T8" fmla="*/ 0 w 121"/>
                  <a:gd name="T9" fmla="*/ 36 h 128"/>
                  <a:gd name="T10" fmla="*/ 17 w 121"/>
                  <a:gd name="T11" fmla="*/ 53 h 128"/>
                  <a:gd name="T12" fmla="*/ 75 w 121"/>
                  <a:gd name="T13" fmla="*/ 111 h 128"/>
                  <a:gd name="T14" fmla="*/ 92 w 121"/>
                  <a:gd name="T15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" h="128">
                    <a:moveTo>
                      <a:pt x="92" y="128"/>
                    </a:moveTo>
                    <a:cubicBezTo>
                      <a:pt x="100" y="128"/>
                      <a:pt x="107" y="122"/>
                      <a:pt x="109" y="114"/>
                    </a:cubicBezTo>
                    <a:cubicBezTo>
                      <a:pt x="109" y="113"/>
                      <a:pt x="109" y="113"/>
                      <a:pt x="109" y="112"/>
                    </a:cubicBezTo>
                    <a:cubicBezTo>
                      <a:pt x="121" y="0"/>
                      <a:pt x="17" y="19"/>
                      <a:pt x="17" y="19"/>
                    </a:cubicBezTo>
                    <a:cubicBezTo>
                      <a:pt x="7" y="19"/>
                      <a:pt x="0" y="27"/>
                      <a:pt x="0" y="36"/>
                    </a:cubicBezTo>
                    <a:cubicBezTo>
                      <a:pt x="0" y="45"/>
                      <a:pt x="7" y="53"/>
                      <a:pt x="17" y="53"/>
                    </a:cubicBezTo>
                    <a:cubicBezTo>
                      <a:pt x="92" y="36"/>
                      <a:pt x="75" y="111"/>
                      <a:pt x="75" y="111"/>
                    </a:cubicBezTo>
                    <a:cubicBezTo>
                      <a:pt x="75" y="121"/>
                      <a:pt x="83" y="128"/>
                      <a:pt x="92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7" name="Freeform 15"/>
              <p:cNvSpPr/>
              <p:nvPr/>
            </p:nvSpPr>
            <p:spPr bwMode="auto">
              <a:xfrm>
                <a:off x="3218661" y="138333"/>
                <a:ext cx="387003" cy="359667"/>
              </a:xfrm>
              <a:custGeom>
                <a:avLst/>
                <a:gdLst>
                  <a:gd name="T0" fmla="*/ 105 w 259"/>
                  <a:gd name="T1" fmla="*/ 9 h 240"/>
                  <a:gd name="T2" fmla="*/ 21 w 259"/>
                  <a:gd name="T3" fmla="*/ 9 h 240"/>
                  <a:gd name="T4" fmla="*/ 19 w 259"/>
                  <a:gd name="T5" fmla="*/ 10 h 240"/>
                  <a:gd name="T6" fmla="*/ 18 w 259"/>
                  <a:gd name="T7" fmla="*/ 11 h 240"/>
                  <a:gd name="T8" fmla="*/ 0 w 259"/>
                  <a:gd name="T9" fmla="*/ 35 h 240"/>
                  <a:gd name="T10" fmla="*/ 25 w 259"/>
                  <a:gd name="T11" fmla="*/ 59 h 240"/>
                  <a:gd name="T12" fmla="*/ 47 w 259"/>
                  <a:gd name="T13" fmla="*/ 54 h 240"/>
                  <a:gd name="T14" fmla="*/ 168 w 259"/>
                  <a:gd name="T15" fmla="*/ 114 h 240"/>
                  <a:gd name="T16" fmla="*/ 176 w 259"/>
                  <a:gd name="T17" fmla="*/ 195 h 240"/>
                  <a:gd name="T18" fmla="*/ 171 w 259"/>
                  <a:gd name="T19" fmla="*/ 218 h 240"/>
                  <a:gd name="T20" fmla="*/ 195 w 259"/>
                  <a:gd name="T21" fmla="*/ 240 h 240"/>
                  <a:gd name="T22" fmla="*/ 219 w 259"/>
                  <a:gd name="T23" fmla="*/ 220 h 240"/>
                  <a:gd name="T24" fmla="*/ 219 w 259"/>
                  <a:gd name="T25" fmla="*/ 220 h 240"/>
                  <a:gd name="T26" fmla="*/ 105 w 259"/>
                  <a:gd name="T27" fmla="*/ 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9" h="240">
                    <a:moveTo>
                      <a:pt x="105" y="9"/>
                    </a:moveTo>
                    <a:cubicBezTo>
                      <a:pt x="69" y="0"/>
                      <a:pt x="31" y="7"/>
                      <a:pt x="21" y="9"/>
                    </a:cubicBezTo>
                    <a:cubicBezTo>
                      <a:pt x="20" y="9"/>
                      <a:pt x="19" y="10"/>
                      <a:pt x="19" y="10"/>
                    </a:cubicBezTo>
                    <a:cubicBezTo>
                      <a:pt x="18" y="10"/>
                      <a:pt x="18" y="11"/>
                      <a:pt x="18" y="11"/>
                    </a:cubicBezTo>
                    <a:cubicBezTo>
                      <a:pt x="8" y="14"/>
                      <a:pt x="0" y="23"/>
                      <a:pt x="0" y="35"/>
                    </a:cubicBezTo>
                    <a:cubicBezTo>
                      <a:pt x="0" y="48"/>
                      <a:pt x="11" y="59"/>
                      <a:pt x="25" y="59"/>
                    </a:cubicBezTo>
                    <a:cubicBezTo>
                      <a:pt x="25" y="59"/>
                      <a:pt x="38" y="57"/>
                      <a:pt x="47" y="54"/>
                    </a:cubicBezTo>
                    <a:cubicBezTo>
                      <a:pt x="56" y="50"/>
                      <a:pt x="131" y="51"/>
                      <a:pt x="168" y="114"/>
                    </a:cubicBezTo>
                    <a:cubicBezTo>
                      <a:pt x="188" y="159"/>
                      <a:pt x="177" y="190"/>
                      <a:pt x="176" y="195"/>
                    </a:cubicBezTo>
                    <a:cubicBezTo>
                      <a:pt x="176" y="195"/>
                      <a:pt x="171" y="207"/>
                      <a:pt x="171" y="218"/>
                    </a:cubicBezTo>
                    <a:cubicBezTo>
                      <a:pt x="171" y="232"/>
                      <a:pt x="182" y="240"/>
                      <a:pt x="195" y="240"/>
                    </a:cubicBezTo>
                    <a:cubicBezTo>
                      <a:pt x="206" y="240"/>
                      <a:pt x="216" y="239"/>
                      <a:pt x="219" y="220"/>
                    </a:cubicBezTo>
                    <a:cubicBezTo>
                      <a:pt x="219" y="220"/>
                      <a:pt x="219" y="220"/>
                      <a:pt x="219" y="220"/>
                    </a:cubicBezTo>
                    <a:cubicBezTo>
                      <a:pt x="259" y="86"/>
                      <a:pt x="170" y="24"/>
                      <a:pt x="10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10477" y="3544"/>
              <a:ext cx="1135" cy="997"/>
              <a:chOff x="584457" y="105243"/>
              <a:chExt cx="978295" cy="858886"/>
            </a:xfrm>
            <a:solidFill>
              <a:sysClr val="window" lastClr="FFFFFF"/>
            </a:solidFill>
          </p:grpSpPr>
          <p:sp>
            <p:nvSpPr>
              <p:cNvPr id="79" name="Oval 16"/>
              <p:cNvSpPr>
                <a:spLocks noChangeArrowheads="1"/>
              </p:cNvSpPr>
              <p:nvPr/>
            </p:nvSpPr>
            <p:spPr bwMode="auto">
              <a:xfrm>
                <a:off x="665022" y="161352"/>
                <a:ext cx="172640" cy="15681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0" name="Freeform 17"/>
              <p:cNvSpPr/>
              <p:nvPr/>
            </p:nvSpPr>
            <p:spPr bwMode="auto">
              <a:xfrm>
                <a:off x="584457" y="349817"/>
                <a:ext cx="267593" cy="523676"/>
              </a:xfrm>
              <a:custGeom>
                <a:avLst/>
                <a:gdLst>
                  <a:gd name="T0" fmla="*/ 64 w 179"/>
                  <a:gd name="T1" fmla="*/ 0 h 350"/>
                  <a:gd name="T2" fmla="*/ 27 w 179"/>
                  <a:gd name="T3" fmla="*/ 56 h 350"/>
                  <a:gd name="T4" fmla="*/ 95 w 179"/>
                  <a:gd name="T5" fmla="*/ 98 h 350"/>
                  <a:gd name="T6" fmla="*/ 118 w 179"/>
                  <a:gd name="T7" fmla="*/ 165 h 350"/>
                  <a:gd name="T8" fmla="*/ 0 w 179"/>
                  <a:gd name="T9" fmla="*/ 295 h 350"/>
                  <a:gd name="T10" fmla="*/ 88 w 179"/>
                  <a:gd name="T11" fmla="*/ 350 h 350"/>
                  <a:gd name="T12" fmla="*/ 160 w 179"/>
                  <a:gd name="T13" fmla="*/ 188 h 350"/>
                  <a:gd name="T14" fmla="*/ 153 w 179"/>
                  <a:gd name="T15" fmla="*/ 76 h 350"/>
                  <a:gd name="T16" fmla="*/ 64 w 179"/>
                  <a:gd name="T17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9" h="350">
                    <a:moveTo>
                      <a:pt x="64" y="0"/>
                    </a:moveTo>
                    <a:cubicBezTo>
                      <a:pt x="27" y="56"/>
                      <a:pt x="27" y="56"/>
                      <a:pt x="27" y="56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5" y="98"/>
                      <a:pt x="139" y="121"/>
                      <a:pt x="118" y="165"/>
                    </a:cubicBezTo>
                    <a:cubicBezTo>
                      <a:pt x="98" y="205"/>
                      <a:pt x="0" y="295"/>
                      <a:pt x="0" y="295"/>
                    </a:cubicBezTo>
                    <a:cubicBezTo>
                      <a:pt x="88" y="350"/>
                      <a:pt x="88" y="350"/>
                      <a:pt x="88" y="350"/>
                    </a:cubicBezTo>
                    <a:cubicBezTo>
                      <a:pt x="149" y="218"/>
                      <a:pt x="145" y="235"/>
                      <a:pt x="160" y="188"/>
                    </a:cubicBezTo>
                    <a:cubicBezTo>
                      <a:pt x="176" y="139"/>
                      <a:pt x="179" y="102"/>
                      <a:pt x="153" y="76"/>
                    </a:cubicBezTo>
                    <a:cubicBezTo>
                      <a:pt x="118" y="41"/>
                      <a:pt x="114" y="38"/>
                      <a:pt x="6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1" name="Freeform 18"/>
              <p:cNvSpPr/>
              <p:nvPr/>
            </p:nvSpPr>
            <p:spPr bwMode="auto">
              <a:xfrm>
                <a:off x="790186" y="105243"/>
                <a:ext cx="772566" cy="858886"/>
              </a:xfrm>
              <a:custGeom>
                <a:avLst/>
                <a:gdLst>
                  <a:gd name="T0" fmla="*/ 497 w 518"/>
                  <a:gd name="T1" fmla="*/ 148 h 573"/>
                  <a:gd name="T2" fmla="*/ 152 w 518"/>
                  <a:gd name="T3" fmla="*/ 92 h 573"/>
                  <a:gd name="T4" fmla="*/ 173 w 518"/>
                  <a:gd name="T5" fmla="*/ 52 h 573"/>
                  <a:gd name="T6" fmla="*/ 91 w 518"/>
                  <a:gd name="T7" fmla="*/ 29 h 573"/>
                  <a:gd name="T8" fmla="*/ 0 w 518"/>
                  <a:gd name="T9" fmla="*/ 186 h 573"/>
                  <a:gd name="T10" fmla="*/ 56 w 518"/>
                  <a:gd name="T11" fmla="*/ 218 h 573"/>
                  <a:gd name="T12" fmla="*/ 99 w 518"/>
                  <a:gd name="T13" fmla="*/ 169 h 573"/>
                  <a:gd name="T14" fmla="*/ 137 w 518"/>
                  <a:gd name="T15" fmla="*/ 153 h 573"/>
                  <a:gd name="T16" fmla="*/ 74 w 518"/>
                  <a:gd name="T17" fmla="*/ 246 h 573"/>
                  <a:gd name="T18" fmla="*/ 108 w 518"/>
                  <a:gd name="T19" fmla="*/ 276 h 573"/>
                  <a:gd name="T20" fmla="*/ 157 w 518"/>
                  <a:gd name="T21" fmla="*/ 227 h 573"/>
                  <a:gd name="T22" fmla="*/ 186 w 518"/>
                  <a:gd name="T23" fmla="*/ 227 h 573"/>
                  <a:gd name="T24" fmla="*/ 186 w 518"/>
                  <a:gd name="T25" fmla="*/ 277 h 573"/>
                  <a:gd name="T26" fmla="*/ 72 w 518"/>
                  <a:gd name="T27" fmla="*/ 277 h 573"/>
                  <a:gd name="T28" fmla="*/ 72 w 518"/>
                  <a:gd name="T29" fmla="*/ 317 h 573"/>
                  <a:gd name="T30" fmla="*/ 186 w 518"/>
                  <a:gd name="T31" fmla="*/ 317 h 573"/>
                  <a:gd name="T32" fmla="*/ 186 w 518"/>
                  <a:gd name="T33" fmla="*/ 412 h 573"/>
                  <a:gd name="T34" fmla="*/ 181 w 518"/>
                  <a:gd name="T35" fmla="*/ 412 h 573"/>
                  <a:gd name="T36" fmla="*/ 142 w 518"/>
                  <a:gd name="T37" fmla="*/ 397 h 573"/>
                  <a:gd name="T38" fmla="*/ 140 w 518"/>
                  <a:gd name="T39" fmla="*/ 339 h 573"/>
                  <a:gd name="T40" fmla="*/ 62 w 518"/>
                  <a:gd name="T41" fmla="*/ 339 h 573"/>
                  <a:gd name="T42" fmla="*/ 59 w 518"/>
                  <a:gd name="T43" fmla="*/ 341 h 573"/>
                  <a:gd name="T44" fmla="*/ 142 w 518"/>
                  <a:gd name="T45" fmla="*/ 466 h 573"/>
                  <a:gd name="T46" fmla="*/ 334 w 518"/>
                  <a:gd name="T47" fmla="*/ 415 h 573"/>
                  <a:gd name="T48" fmla="*/ 345 w 518"/>
                  <a:gd name="T49" fmla="*/ 458 h 573"/>
                  <a:gd name="T50" fmla="*/ 410 w 518"/>
                  <a:gd name="T51" fmla="*/ 431 h 573"/>
                  <a:gd name="T52" fmla="*/ 366 w 518"/>
                  <a:gd name="T53" fmla="*/ 325 h 573"/>
                  <a:gd name="T54" fmla="*/ 314 w 518"/>
                  <a:gd name="T55" fmla="*/ 341 h 573"/>
                  <a:gd name="T56" fmla="*/ 324 w 518"/>
                  <a:gd name="T57" fmla="*/ 377 h 573"/>
                  <a:gd name="T58" fmla="*/ 278 w 518"/>
                  <a:gd name="T59" fmla="*/ 400 h 573"/>
                  <a:gd name="T60" fmla="*/ 278 w 518"/>
                  <a:gd name="T61" fmla="*/ 317 h 573"/>
                  <a:gd name="T62" fmla="*/ 389 w 518"/>
                  <a:gd name="T63" fmla="*/ 317 h 573"/>
                  <a:gd name="T64" fmla="*/ 389 w 518"/>
                  <a:gd name="T65" fmla="*/ 277 h 573"/>
                  <a:gd name="T66" fmla="*/ 278 w 518"/>
                  <a:gd name="T67" fmla="*/ 277 h 573"/>
                  <a:gd name="T68" fmla="*/ 278 w 518"/>
                  <a:gd name="T69" fmla="*/ 227 h 573"/>
                  <a:gd name="T70" fmla="*/ 389 w 518"/>
                  <a:gd name="T71" fmla="*/ 227 h 573"/>
                  <a:gd name="T72" fmla="*/ 389 w 518"/>
                  <a:gd name="T73" fmla="*/ 187 h 573"/>
                  <a:gd name="T74" fmla="*/ 192 w 518"/>
                  <a:gd name="T75" fmla="*/ 187 h 573"/>
                  <a:gd name="T76" fmla="*/ 220 w 518"/>
                  <a:gd name="T77" fmla="*/ 143 h 573"/>
                  <a:gd name="T78" fmla="*/ 186 w 518"/>
                  <a:gd name="T79" fmla="*/ 134 h 573"/>
                  <a:gd name="T80" fmla="*/ 415 w 518"/>
                  <a:gd name="T81" fmla="*/ 177 h 573"/>
                  <a:gd name="T82" fmla="*/ 415 w 518"/>
                  <a:gd name="T83" fmla="*/ 405 h 573"/>
                  <a:gd name="T84" fmla="*/ 334 w 518"/>
                  <a:gd name="T85" fmla="*/ 478 h 573"/>
                  <a:gd name="T86" fmla="*/ 285 w 518"/>
                  <a:gd name="T87" fmla="*/ 467 h 573"/>
                  <a:gd name="T88" fmla="*/ 274 w 518"/>
                  <a:gd name="T89" fmla="*/ 514 h 573"/>
                  <a:gd name="T90" fmla="*/ 501 w 518"/>
                  <a:gd name="T91" fmla="*/ 412 h 573"/>
                  <a:gd name="T92" fmla="*/ 497 w 518"/>
                  <a:gd name="T93" fmla="*/ 148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18" h="573">
                    <a:moveTo>
                      <a:pt x="497" y="148"/>
                    </a:moveTo>
                    <a:cubicBezTo>
                      <a:pt x="497" y="148"/>
                      <a:pt x="478" y="0"/>
                      <a:pt x="152" y="92"/>
                    </a:cubicBezTo>
                    <a:cubicBezTo>
                      <a:pt x="166" y="68"/>
                      <a:pt x="173" y="52"/>
                      <a:pt x="173" y="52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91" y="29"/>
                      <a:pt x="59" y="136"/>
                      <a:pt x="0" y="186"/>
                    </a:cubicBezTo>
                    <a:cubicBezTo>
                      <a:pt x="0" y="186"/>
                      <a:pt x="57" y="219"/>
                      <a:pt x="56" y="218"/>
                    </a:cubicBezTo>
                    <a:cubicBezTo>
                      <a:pt x="72" y="201"/>
                      <a:pt x="87" y="185"/>
                      <a:pt x="99" y="169"/>
                    </a:cubicBezTo>
                    <a:cubicBezTo>
                      <a:pt x="112" y="163"/>
                      <a:pt x="125" y="158"/>
                      <a:pt x="137" y="153"/>
                    </a:cubicBezTo>
                    <a:cubicBezTo>
                      <a:pt x="122" y="180"/>
                      <a:pt x="98" y="221"/>
                      <a:pt x="74" y="246"/>
                    </a:cubicBezTo>
                    <a:cubicBezTo>
                      <a:pt x="108" y="276"/>
                      <a:pt x="108" y="276"/>
                      <a:pt x="108" y="276"/>
                    </a:cubicBezTo>
                    <a:cubicBezTo>
                      <a:pt x="108" y="276"/>
                      <a:pt x="131" y="254"/>
                      <a:pt x="157" y="227"/>
                    </a:cubicBezTo>
                    <a:cubicBezTo>
                      <a:pt x="186" y="227"/>
                      <a:pt x="186" y="227"/>
                      <a:pt x="186" y="227"/>
                    </a:cubicBezTo>
                    <a:cubicBezTo>
                      <a:pt x="186" y="277"/>
                      <a:pt x="186" y="277"/>
                      <a:pt x="186" y="277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317"/>
                      <a:pt x="72" y="317"/>
                      <a:pt x="72" y="317"/>
                    </a:cubicBezTo>
                    <a:cubicBezTo>
                      <a:pt x="186" y="317"/>
                      <a:pt x="186" y="317"/>
                      <a:pt x="186" y="317"/>
                    </a:cubicBezTo>
                    <a:cubicBezTo>
                      <a:pt x="186" y="412"/>
                      <a:pt x="186" y="412"/>
                      <a:pt x="186" y="412"/>
                    </a:cubicBezTo>
                    <a:cubicBezTo>
                      <a:pt x="184" y="412"/>
                      <a:pt x="183" y="412"/>
                      <a:pt x="181" y="412"/>
                    </a:cubicBezTo>
                    <a:cubicBezTo>
                      <a:pt x="169" y="411"/>
                      <a:pt x="149" y="409"/>
                      <a:pt x="142" y="397"/>
                    </a:cubicBezTo>
                    <a:cubicBezTo>
                      <a:pt x="133" y="383"/>
                      <a:pt x="139" y="356"/>
                      <a:pt x="140" y="339"/>
                    </a:cubicBezTo>
                    <a:cubicBezTo>
                      <a:pt x="62" y="339"/>
                      <a:pt x="62" y="339"/>
                      <a:pt x="62" y="339"/>
                    </a:cubicBezTo>
                    <a:cubicBezTo>
                      <a:pt x="59" y="341"/>
                      <a:pt x="59" y="341"/>
                      <a:pt x="59" y="341"/>
                    </a:cubicBezTo>
                    <a:cubicBezTo>
                      <a:pt x="59" y="341"/>
                      <a:pt x="30" y="469"/>
                      <a:pt x="142" y="466"/>
                    </a:cubicBezTo>
                    <a:cubicBezTo>
                      <a:pt x="246" y="469"/>
                      <a:pt x="305" y="437"/>
                      <a:pt x="334" y="415"/>
                    </a:cubicBezTo>
                    <a:cubicBezTo>
                      <a:pt x="345" y="458"/>
                      <a:pt x="345" y="458"/>
                      <a:pt x="345" y="458"/>
                    </a:cubicBezTo>
                    <a:cubicBezTo>
                      <a:pt x="410" y="431"/>
                      <a:pt x="410" y="431"/>
                      <a:pt x="410" y="431"/>
                    </a:cubicBezTo>
                    <a:cubicBezTo>
                      <a:pt x="366" y="325"/>
                      <a:pt x="366" y="325"/>
                      <a:pt x="366" y="325"/>
                    </a:cubicBezTo>
                    <a:cubicBezTo>
                      <a:pt x="314" y="341"/>
                      <a:pt x="314" y="341"/>
                      <a:pt x="314" y="341"/>
                    </a:cubicBezTo>
                    <a:cubicBezTo>
                      <a:pt x="324" y="377"/>
                      <a:pt x="324" y="377"/>
                      <a:pt x="324" y="377"/>
                    </a:cubicBezTo>
                    <a:cubicBezTo>
                      <a:pt x="310" y="387"/>
                      <a:pt x="295" y="395"/>
                      <a:pt x="278" y="400"/>
                    </a:cubicBezTo>
                    <a:cubicBezTo>
                      <a:pt x="278" y="317"/>
                      <a:pt x="278" y="317"/>
                      <a:pt x="278" y="317"/>
                    </a:cubicBezTo>
                    <a:cubicBezTo>
                      <a:pt x="389" y="317"/>
                      <a:pt x="389" y="317"/>
                      <a:pt x="389" y="317"/>
                    </a:cubicBezTo>
                    <a:cubicBezTo>
                      <a:pt x="389" y="277"/>
                      <a:pt x="389" y="277"/>
                      <a:pt x="389" y="277"/>
                    </a:cubicBezTo>
                    <a:cubicBezTo>
                      <a:pt x="278" y="277"/>
                      <a:pt x="278" y="277"/>
                      <a:pt x="278" y="277"/>
                    </a:cubicBezTo>
                    <a:cubicBezTo>
                      <a:pt x="278" y="227"/>
                      <a:pt x="278" y="227"/>
                      <a:pt x="278" y="227"/>
                    </a:cubicBezTo>
                    <a:cubicBezTo>
                      <a:pt x="389" y="227"/>
                      <a:pt x="389" y="227"/>
                      <a:pt x="389" y="227"/>
                    </a:cubicBezTo>
                    <a:cubicBezTo>
                      <a:pt x="389" y="187"/>
                      <a:pt x="389" y="187"/>
                      <a:pt x="389" y="187"/>
                    </a:cubicBezTo>
                    <a:cubicBezTo>
                      <a:pt x="192" y="187"/>
                      <a:pt x="192" y="187"/>
                      <a:pt x="192" y="187"/>
                    </a:cubicBezTo>
                    <a:cubicBezTo>
                      <a:pt x="206" y="169"/>
                      <a:pt x="217" y="154"/>
                      <a:pt x="220" y="143"/>
                    </a:cubicBezTo>
                    <a:cubicBezTo>
                      <a:pt x="186" y="134"/>
                      <a:pt x="186" y="134"/>
                      <a:pt x="186" y="134"/>
                    </a:cubicBezTo>
                    <a:cubicBezTo>
                      <a:pt x="334" y="81"/>
                      <a:pt x="416" y="90"/>
                      <a:pt x="415" y="177"/>
                    </a:cubicBezTo>
                    <a:cubicBezTo>
                      <a:pt x="415" y="405"/>
                      <a:pt x="415" y="405"/>
                      <a:pt x="415" y="405"/>
                    </a:cubicBezTo>
                    <a:cubicBezTo>
                      <a:pt x="415" y="405"/>
                      <a:pt x="424" y="484"/>
                      <a:pt x="334" y="478"/>
                    </a:cubicBezTo>
                    <a:cubicBezTo>
                      <a:pt x="285" y="467"/>
                      <a:pt x="285" y="467"/>
                      <a:pt x="285" y="467"/>
                    </a:cubicBezTo>
                    <a:cubicBezTo>
                      <a:pt x="274" y="514"/>
                      <a:pt x="274" y="514"/>
                      <a:pt x="274" y="514"/>
                    </a:cubicBezTo>
                    <a:cubicBezTo>
                      <a:pt x="274" y="514"/>
                      <a:pt x="484" y="573"/>
                      <a:pt x="501" y="412"/>
                    </a:cubicBezTo>
                    <a:cubicBezTo>
                      <a:pt x="518" y="251"/>
                      <a:pt x="497" y="148"/>
                      <a:pt x="497" y="1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2863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3"/>
          <p:cNvSpPr/>
          <p:nvPr/>
        </p:nvSpPr>
        <p:spPr>
          <a:xfrm>
            <a:off x="-5080" y="1893570"/>
            <a:ext cx="11593195" cy="1938655"/>
          </a:xfrm>
          <a:prstGeom prst="rect">
            <a:avLst/>
          </a:prstGeom>
          <a:solidFill>
            <a:srgbClr val="00A1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86411" tIns="43205" rIns="86411" bIns="4320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38043" y="634221"/>
            <a:ext cx="9645946" cy="4260198"/>
            <a:chOff x="907" y="742"/>
            <a:chExt cx="16331" cy="7212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个人能力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53" name="Freeform 5"/>
            <p:cNvSpPr>
              <a:spLocks noEditPoints="1"/>
            </p:cNvSpPr>
            <p:nvPr/>
          </p:nvSpPr>
          <p:spPr bwMode="auto">
            <a:xfrm>
              <a:off x="2123" y="3385"/>
              <a:ext cx="1575" cy="1580"/>
            </a:xfrm>
            <a:custGeom>
              <a:avLst/>
              <a:gdLst>
                <a:gd name="T0" fmla="*/ 114 w 128"/>
                <a:gd name="T1" fmla="*/ 29 h 128"/>
                <a:gd name="T2" fmla="*/ 112 w 128"/>
                <a:gd name="T3" fmla="*/ 8 h 128"/>
                <a:gd name="T4" fmla="*/ 24 w 128"/>
                <a:gd name="T5" fmla="*/ 0 h 128"/>
                <a:gd name="T6" fmla="*/ 16 w 128"/>
                <a:gd name="T7" fmla="*/ 27 h 128"/>
                <a:gd name="T8" fmla="*/ 2 w 128"/>
                <a:gd name="T9" fmla="*/ 45 h 128"/>
                <a:gd name="T10" fmla="*/ 0 w 128"/>
                <a:gd name="T11" fmla="*/ 56 h 128"/>
                <a:gd name="T12" fmla="*/ 12 w 128"/>
                <a:gd name="T13" fmla="*/ 68 h 128"/>
                <a:gd name="T14" fmla="*/ 20 w 128"/>
                <a:gd name="T15" fmla="*/ 128 h 128"/>
                <a:gd name="T16" fmla="*/ 116 w 128"/>
                <a:gd name="T17" fmla="*/ 120 h 128"/>
                <a:gd name="T18" fmla="*/ 116 w 128"/>
                <a:gd name="T19" fmla="*/ 68 h 128"/>
                <a:gd name="T20" fmla="*/ 128 w 128"/>
                <a:gd name="T21" fmla="*/ 52 h 128"/>
                <a:gd name="T22" fmla="*/ 104 w 128"/>
                <a:gd name="T23" fmla="*/ 8 h 128"/>
                <a:gd name="T24" fmla="*/ 24 w 128"/>
                <a:gd name="T25" fmla="*/ 24 h 128"/>
                <a:gd name="T26" fmla="*/ 24 w 128"/>
                <a:gd name="T27" fmla="*/ 8 h 128"/>
                <a:gd name="T28" fmla="*/ 41 w 128"/>
                <a:gd name="T29" fmla="*/ 60 h 128"/>
                <a:gd name="T30" fmla="*/ 40 w 128"/>
                <a:gd name="T31" fmla="*/ 32 h 128"/>
                <a:gd name="T32" fmla="*/ 41 w 128"/>
                <a:gd name="T33" fmla="*/ 60 h 128"/>
                <a:gd name="T34" fmla="*/ 62 w 128"/>
                <a:gd name="T35" fmla="*/ 32 h 128"/>
                <a:gd name="T36" fmla="*/ 45 w 128"/>
                <a:gd name="T37" fmla="*/ 60 h 128"/>
                <a:gd name="T38" fmla="*/ 66 w 128"/>
                <a:gd name="T39" fmla="*/ 32 h 128"/>
                <a:gd name="T40" fmla="*/ 83 w 128"/>
                <a:gd name="T41" fmla="*/ 60 h 128"/>
                <a:gd name="T42" fmla="*/ 66 w 128"/>
                <a:gd name="T43" fmla="*/ 32 h 128"/>
                <a:gd name="T44" fmla="*/ 88 w 128"/>
                <a:gd name="T45" fmla="*/ 32 h 128"/>
                <a:gd name="T46" fmla="*/ 87 w 128"/>
                <a:gd name="T47" fmla="*/ 60 h 128"/>
                <a:gd name="T48" fmla="*/ 8 w 128"/>
                <a:gd name="T49" fmla="*/ 56 h 128"/>
                <a:gd name="T50" fmla="*/ 9 w 128"/>
                <a:gd name="T51" fmla="*/ 50 h 128"/>
                <a:gd name="T52" fmla="*/ 24 w 128"/>
                <a:gd name="T53" fmla="*/ 32 h 128"/>
                <a:gd name="T54" fmla="*/ 19 w 128"/>
                <a:gd name="T55" fmla="*/ 60 h 128"/>
                <a:gd name="T56" fmla="*/ 8 w 128"/>
                <a:gd name="T57" fmla="*/ 56 h 128"/>
                <a:gd name="T58" fmla="*/ 50 w 128"/>
                <a:gd name="T59" fmla="*/ 120 h 128"/>
                <a:gd name="T60" fmla="*/ 80 w 128"/>
                <a:gd name="T61" fmla="*/ 80 h 128"/>
                <a:gd name="T62" fmla="*/ 108 w 128"/>
                <a:gd name="T63" fmla="*/ 120 h 128"/>
                <a:gd name="T64" fmla="*/ 84 w 128"/>
                <a:gd name="T65" fmla="*/ 80 h 128"/>
                <a:gd name="T66" fmla="*/ 50 w 128"/>
                <a:gd name="T67" fmla="*/ 76 h 128"/>
                <a:gd name="T68" fmla="*/ 46 w 128"/>
                <a:gd name="T69" fmla="*/ 120 h 128"/>
                <a:gd name="T70" fmla="*/ 20 w 128"/>
                <a:gd name="T71" fmla="*/ 68 h 128"/>
                <a:gd name="T72" fmla="*/ 108 w 128"/>
                <a:gd name="T73" fmla="*/ 120 h 128"/>
                <a:gd name="T74" fmla="*/ 116 w 128"/>
                <a:gd name="T75" fmla="*/ 60 h 128"/>
                <a:gd name="T76" fmla="*/ 93 w 128"/>
                <a:gd name="T77" fmla="*/ 32 h 128"/>
                <a:gd name="T78" fmla="*/ 104 w 128"/>
                <a:gd name="T79" fmla="*/ 32 h 128"/>
                <a:gd name="T80" fmla="*/ 119 w 128"/>
                <a:gd name="T81" fmla="*/ 50 h 128"/>
                <a:gd name="T82" fmla="*/ 120 w 128"/>
                <a:gd name="T83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126" y="45"/>
                  </a:moveTo>
                  <a:cubicBezTo>
                    <a:pt x="114" y="29"/>
                    <a:pt x="114" y="29"/>
                    <a:pt x="114" y="29"/>
                  </a:cubicBezTo>
                  <a:cubicBezTo>
                    <a:pt x="113" y="28"/>
                    <a:pt x="113" y="28"/>
                    <a:pt x="112" y="27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4"/>
                    <a:pt x="108" y="0"/>
                    <a:pt x="10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6" y="4"/>
                    <a:pt x="16" y="8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5" y="28"/>
                    <a:pt x="15" y="28"/>
                    <a:pt x="14" y="2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7"/>
                    <a:pt x="0" y="49"/>
                    <a:pt x="0" y="52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3"/>
                    <a:pt x="5" y="68"/>
                    <a:pt x="12" y="68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12" y="120"/>
                    <a:pt x="12" y="120"/>
                    <a:pt x="12" y="120"/>
                  </a:cubicBezTo>
                  <a:cubicBezTo>
                    <a:pt x="12" y="124"/>
                    <a:pt x="16" y="128"/>
                    <a:pt x="20" y="128"/>
                  </a:cubicBezTo>
                  <a:cubicBezTo>
                    <a:pt x="108" y="128"/>
                    <a:pt x="108" y="128"/>
                    <a:pt x="108" y="128"/>
                  </a:cubicBezTo>
                  <a:cubicBezTo>
                    <a:pt x="112" y="128"/>
                    <a:pt x="116" y="124"/>
                    <a:pt x="116" y="120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16" y="68"/>
                    <a:pt x="116" y="68"/>
                    <a:pt x="116" y="68"/>
                  </a:cubicBezTo>
                  <a:cubicBezTo>
                    <a:pt x="123" y="68"/>
                    <a:pt x="128" y="63"/>
                    <a:pt x="128" y="56"/>
                  </a:cubicBezTo>
                  <a:cubicBezTo>
                    <a:pt x="128" y="52"/>
                    <a:pt x="128" y="52"/>
                    <a:pt x="128" y="52"/>
                  </a:cubicBezTo>
                  <a:cubicBezTo>
                    <a:pt x="128" y="49"/>
                    <a:pt x="127" y="47"/>
                    <a:pt x="126" y="45"/>
                  </a:cubicBezTo>
                  <a:close/>
                  <a:moveTo>
                    <a:pt x="104" y="8"/>
                  </a:moveTo>
                  <a:cubicBezTo>
                    <a:pt x="104" y="24"/>
                    <a:pt x="104" y="24"/>
                    <a:pt x="10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8"/>
                    <a:pt x="24" y="8"/>
                    <a:pt x="24" y="8"/>
                  </a:cubicBezTo>
                  <a:lnTo>
                    <a:pt x="104" y="8"/>
                  </a:lnTo>
                  <a:close/>
                  <a:moveTo>
                    <a:pt x="41" y="60"/>
                  </a:moveTo>
                  <a:cubicBezTo>
                    <a:pt x="24" y="60"/>
                    <a:pt x="24" y="60"/>
                    <a:pt x="24" y="60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9" y="32"/>
                    <a:pt x="49" y="32"/>
                    <a:pt x="49" y="32"/>
                  </a:cubicBezTo>
                  <a:lnTo>
                    <a:pt x="41" y="60"/>
                  </a:lnTo>
                  <a:close/>
                  <a:moveTo>
                    <a:pt x="53" y="32"/>
                  </a:moveTo>
                  <a:cubicBezTo>
                    <a:pt x="62" y="32"/>
                    <a:pt x="62" y="32"/>
                    <a:pt x="62" y="32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45" y="60"/>
                    <a:pt x="45" y="60"/>
                    <a:pt x="45" y="60"/>
                  </a:cubicBezTo>
                  <a:lnTo>
                    <a:pt x="53" y="32"/>
                  </a:lnTo>
                  <a:close/>
                  <a:moveTo>
                    <a:pt x="66" y="32"/>
                  </a:moveTo>
                  <a:cubicBezTo>
                    <a:pt x="75" y="32"/>
                    <a:pt x="75" y="32"/>
                    <a:pt x="75" y="32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66" y="60"/>
                    <a:pt x="66" y="60"/>
                    <a:pt x="66" y="60"/>
                  </a:cubicBezTo>
                  <a:lnTo>
                    <a:pt x="66" y="32"/>
                  </a:lnTo>
                  <a:close/>
                  <a:moveTo>
                    <a:pt x="79" y="32"/>
                  </a:moveTo>
                  <a:cubicBezTo>
                    <a:pt x="88" y="32"/>
                    <a:pt x="88" y="32"/>
                    <a:pt x="88" y="32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87" y="60"/>
                    <a:pt x="87" y="60"/>
                    <a:pt x="87" y="60"/>
                  </a:cubicBezTo>
                  <a:lnTo>
                    <a:pt x="79" y="32"/>
                  </a:lnTo>
                  <a:close/>
                  <a:moveTo>
                    <a:pt x="8" y="56"/>
                  </a:moveTo>
                  <a:cubicBezTo>
                    <a:pt x="8" y="52"/>
                    <a:pt x="8" y="52"/>
                    <a:pt x="8" y="52"/>
                  </a:cubicBezTo>
                  <a:cubicBezTo>
                    <a:pt x="8" y="51"/>
                    <a:pt x="8" y="50"/>
                    <a:pt x="9" y="50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0" y="60"/>
                    <a:pt x="8" y="58"/>
                    <a:pt x="8" y="56"/>
                  </a:cubicBezTo>
                  <a:close/>
                  <a:moveTo>
                    <a:pt x="80" y="120"/>
                  </a:moveTo>
                  <a:cubicBezTo>
                    <a:pt x="50" y="120"/>
                    <a:pt x="50" y="120"/>
                    <a:pt x="50" y="12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80" y="120"/>
                  </a:lnTo>
                  <a:close/>
                  <a:moveTo>
                    <a:pt x="108" y="120"/>
                  </a:moveTo>
                  <a:cubicBezTo>
                    <a:pt x="84" y="120"/>
                    <a:pt x="84" y="120"/>
                    <a:pt x="84" y="120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78"/>
                    <a:pt x="82" y="76"/>
                    <a:pt x="8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6"/>
                    <a:pt x="46" y="78"/>
                    <a:pt x="46" y="80"/>
                  </a:cubicBezTo>
                  <a:cubicBezTo>
                    <a:pt x="46" y="120"/>
                    <a:pt x="46" y="120"/>
                    <a:pt x="46" y="120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108" y="68"/>
                    <a:pt x="108" y="68"/>
                    <a:pt x="108" y="68"/>
                  </a:cubicBezTo>
                  <a:lnTo>
                    <a:pt x="108" y="120"/>
                  </a:lnTo>
                  <a:close/>
                  <a:moveTo>
                    <a:pt x="120" y="56"/>
                  </a:moveTo>
                  <a:cubicBezTo>
                    <a:pt x="120" y="58"/>
                    <a:pt x="118" y="60"/>
                    <a:pt x="116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2"/>
                    <a:pt x="106" y="33"/>
                    <a:pt x="107" y="34"/>
                  </a:cubicBezTo>
                  <a:cubicBezTo>
                    <a:pt x="119" y="50"/>
                    <a:pt x="119" y="50"/>
                    <a:pt x="119" y="50"/>
                  </a:cubicBezTo>
                  <a:cubicBezTo>
                    <a:pt x="120" y="50"/>
                    <a:pt x="120" y="51"/>
                    <a:pt x="120" y="52"/>
                  </a:cubicBezTo>
                  <a:lnTo>
                    <a:pt x="120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6411" tIns="43205" rIns="86411" bIns="4320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54" name="Rectangle 31"/>
            <p:cNvSpPr/>
            <p:nvPr/>
          </p:nvSpPr>
          <p:spPr>
            <a:xfrm>
              <a:off x="1088" y="6368"/>
              <a:ext cx="3646" cy="1586"/>
            </a:xfrm>
            <a:prstGeom prst="rect">
              <a:avLst/>
            </a:prstGeom>
          </p:spPr>
          <p:txBody>
            <a:bodyPr wrap="square" lIns="86411" tIns="43205" rIns="86411" bIns="43205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id-ID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804" y="5168"/>
              <a:ext cx="2211" cy="643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电子商务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56" name="Freeform 10"/>
            <p:cNvSpPr>
              <a:spLocks noEditPoints="1"/>
            </p:cNvSpPr>
            <p:nvPr/>
          </p:nvSpPr>
          <p:spPr bwMode="auto">
            <a:xfrm>
              <a:off x="6250" y="3429"/>
              <a:ext cx="1545" cy="1491"/>
            </a:xfrm>
            <a:custGeom>
              <a:avLst/>
              <a:gdLst>
                <a:gd name="T0" fmla="*/ 94 w 132"/>
                <a:gd name="T1" fmla="*/ 0 h 128"/>
                <a:gd name="T2" fmla="*/ 56 w 132"/>
                <a:gd name="T3" fmla="*/ 27 h 128"/>
                <a:gd name="T4" fmla="*/ 55 w 132"/>
                <a:gd name="T5" fmla="*/ 27 h 128"/>
                <a:gd name="T6" fmla="*/ 14 w 132"/>
                <a:gd name="T7" fmla="*/ 69 h 128"/>
                <a:gd name="T8" fmla="*/ 1 w 132"/>
                <a:gd name="T9" fmla="*/ 110 h 128"/>
                <a:gd name="T10" fmla="*/ 14 w 132"/>
                <a:gd name="T11" fmla="*/ 128 h 128"/>
                <a:gd name="T12" fmla="*/ 53 w 132"/>
                <a:gd name="T13" fmla="*/ 118 h 128"/>
                <a:gd name="T14" fmla="*/ 120 w 132"/>
                <a:gd name="T15" fmla="*/ 53 h 128"/>
                <a:gd name="T16" fmla="*/ 64 w 132"/>
                <a:gd name="T17" fmla="*/ 95 h 128"/>
                <a:gd name="T18" fmla="*/ 99 w 132"/>
                <a:gd name="T19" fmla="*/ 47 h 128"/>
                <a:gd name="T20" fmla="*/ 95 w 132"/>
                <a:gd name="T21" fmla="*/ 67 h 128"/>
                <a:gd name="T22" fmla="*/ 64 w 132"/>
                <a:gd name="T23" fmla="*/ 98 h 128"/>
                <a:gd name="T24" fmla="*/ 59 w 132"/>
                <a:gd name="T25" fmla="*/ 81 h 128"/>
                <a:gd name="T26" fmla="*/ 46 w 132"/>
                <a:gd name="T27" fmla="*/ 68 h 128"/>
                <a:gd name="T28" fmla="*/ 92 w 132"/>
                <a:gd name="T29" fmla="*/ 36 h 128"/>
                <a:gd name="T30" fmla="*/ 59 w 132"/>
                <a:gd name="T31" fmla="*/ 81 h 128"/>
                <a:gd name="T32" fmla="*/ 30 w 132"/>
                <a:gd name="T33" fmla="*/ 64 h 128"/>
                <a:gd name="T34" fmla="*/ 80 w 132"/>
                <a:gd name="T35" fmla="*/ 29 h 128"/>
                <a:gd name="T36" fmla="*/ 17 w 132"/>
                <a:gd name="T37" fmla="*/ 119 h 128"/>
                <a:gd name="T38" fmla="*/ 8 w 132"/>
                <a:gd name="T39" fmla="*/ 114 h 128"/>
                <a:gd name="T40" fmla="*/ 13 w 132"/>
                <a:gd name="T41" fmla="*/ 96 h 128"/>
                <a:gd name="T42" fmla="*/ 32 w 132"/>
                <a:gd name="T43" fmla="*/ 116 h 128"/>
                <a:gd name="T44" fmla="*/ 35 w 132"/>
                <a:gd name="T45" fmla="*/ 115 h 128"/>
                <a:gd name="T46" fmla="*/ 14 w 132"/>
                <a:gd name="T47" fmla="*/ 92 h 128"/>
                <a:gd name="T48" fmla="*/ 19 w 132"/>
                <a:gd name="T49" fmla="*/ 75 h 128"/>
                <a:gd name="T50" fmla="*/ 52 w 132"/>
                <a:gd name="T51" fmla="*/ 110 h 128"/>
                <a:gd name="T52" fmla="*/ 35 w 132"/>
                <a:gd name="T53" fmla="*/ 115 h 128"/>
                <a:gd name="T54" fmla="*/ 108 w 132"/>
                <a:gd name="T55" fmla="*/ 54 h 128"/>
                <a:gd name="T56" fmla="*/ 98 w 132"/>
                <a:gd name="T57" fmla="*/ 30 h 128"/>
                <a:gd name="T58" fmla="*/ 81 w 132"/>
                <a:gd name="T59" fmla="*/ 13 h 128"/>
                <a:gd name="T60" fmla="*/ 112 w 132"/>
                <a:gd name="T61" fmla="*/ 16 h 128"/>
                <a:gd name="T62" fmla="*/ 115 w 132"/>
                <a:gd name="T63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6411" tIns="43205" rIns="86411" bIns="4320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57" name="Group 40"/>
            <p:cNvGrpSpPr/>
            <p:nvPr/>
          </p:nvGrpSpPr>
          <p:grpSpPr>
            <a:xfrm>
              <a:off x="10429" y="3594"/>
              <a:ext cx="1369" cy="1162"/>
              <a:chOff x="6342063" y="2728913"/>
              <a:chExt cx="482600" cy="409575"/>
            </a:xfrm>
            <a:solidFill>
              <a:srgbClr val="FFFFFF"/>
            </a:solidFill>
          </p:grpSpPr>
          <p:sp>
            <p:nvSpPr>
              <p:cNvPr id="58" name="Freeform 11"/>
              <p:cNvSpPr>
                <a:spLocks noEditPoints="1"/>
              </p:cNvSpPr>
              <p:nvPr/>
            </p:nvSpPr>
            <p:spPr bwMode="auto">
              <a:xfrm>
                <a:off x="6462713" y="2835276"/>
                <a:ext cx="241300" cy="242888"/>
              </a:xfrm>
              <a:custGeom>
                <a:avLst/>
                <a:gdLst>
                  <a:gd name="T0" fmla="*/ 32 w 64"/>
                  <a:gd name="T1" fmla="*/ 0 h 64"/>
                  <a:gd name="T2" fmla="*/ 0 w 64"/>
                  <a:gd name="T3" fmla="*/ 32 h 64"/>
                  <a:gd name="T4" fmla="*/ 32 w 64"/>
                  <a:gd name="T5" fmla="*/ 64 h 64"/>
                  <a:gd name="T6" fmla="*/ 64 w 64"/>
                  <a:gd name="T7" fmla="*/ 32 h 64"/>
                  <a:gd name="T8" fmla="*/ 32 w 64"/>
                  <a:gd name="T9" fmla="*/ 0 h 64"/>
                  <a:gd name="T10" fmla="*/ 50 w 64"/>
                  <a:gd name="T11" fmla="*/ 48 h 64"/>
                  <a:gd name="T12" fmla="*/ 16 w 64"/>
                  <a:gd name="T13" fmla="*/ 50 h 64"/>
                  <a:gd name="T14" fmla="*/ 14 w 64"/>
                  <a:gd name="T15" fmla="*/ 16 h 64"/>
                  <a:gd name="T16" fmla="*/ 48 w 64"/>
                  <a:gd name="T17" fmla="*/ 14 h 64"/>
                  <a:gd name="T18" fmla="*/ 50 w 64"/>
                  <a:gd name="T19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cubicBezTo>
                      <a:pt x="14" y="0"/>
                      <a:pt x="0" y="14"/>
                      <a:pt x="0" y="32"/>
                    </a:cubicBezTo>
                    <a:cubicBezTo>
                      <a:pt x="0" y="50"/>
                      <a:pt x="14" y="64"/>
                      <a:pt x="32" y="64"/>
                    </a:cubicBezTo>
                    <a:cubicBezTo>
                      <a:pt x="50" y="64"/>
                      <a:pt x="64" y="50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lose/>
                    <a:moveTo>
                      <a:pt x="50" y="48"/>
                    </a:moveTo>
                    <a:cubicBezTo>
                      <a:pt x="42" y="58"/>
                      <a:pt x="26" y="59"/>
                      <a:pt x="16" y="50"/>
                    </a:cubicBezTo>
                    <a:cubicBezTo>
                      <a:pt x="6" y="42"/>
                      <a:pt x="5" y="26"/>
                      <a:pt x="14" y="16"/>
                    </a:cubicBezTo>
                    <a:cubicBezTo>
                      <a:pt x="22" y="6"/>
                      <a:pt x="38" y="5"/>
                      <a:pt x="48" y="14"/>
                    </a:cubicBezTo>
                    <a:cubicBezTo>
                      <a:pt x="58" y="22"/>
                      <a:pt x="59" y="38"/>
                      <a:pt x="5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9" name="Freeform 12"/>
              <p:cNvSpPr/>
              <p:nvPr/>
            </p:nvSpPr>
            <p:spPr bwMode="auto">
              <a:xfrm>
                <a:off x="6523038" y="2895601"/>
                <a:ext cx="68263" cy="68263"/>
              </a:xfrm>
              <a:custGeom>
                <a:avLst/>
                <a:gdLst>
                  <a:gd name="T0" fmla="*/ 16 w 18"/>
                  <a:gd name="T1" fmla="*/ 0 h 18"/>
                  <a:gd name="T2" fmla="*/ 0 w 18"/>
                  <a:gd name="T3" fmla="*/ 16 h 18"/>
                  <a:gd name="T4" fmla="*/ 0 w 18"/>
                  <a:gd name="T5" fmla="*/ 16 h 18"/>
                  <a:gd name="T6" fmla="*/ 2 w 18"/>
                  <a:gd name="T7" fmla="*/ 18 h 18"/>
                  <a:gd name="T8" fmla="*/ 4 w 18"/>
                  <a:gd name="T9" fmla="*/ 16 h 18"/>
                  <a:gd name="T10" fmla="*/ 4 w 18"/>
                  <a:gd name="T11" fmla="*/ 16 h 18"/>
                  <a:gd name="T12" fmla="*/ 16 w 18"/>
                  <a:gd name="T13" fmla="*/ 4 h 18"/>
                  <a:gd name="T14" fmla="*/ 18 w 18"/>
                  <a:gd name="T15" fmla="*/ 2 h 18"/>
                  <a:gd name="T16" fmla="*/ 16 w 1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8"/>
                      <a:pt x="4" y="17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9"/>
                      <a:pt x="9" y="4"/>
                      <a:pt x="16" y="4"/>
                    </a:cubicBezTo>
                    <a:cubicBezTo>
                      <a:pt x="17" y="4"/>
                      <a:pt x="18" y="3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60" name="Freeform 13"/>
              <p:cNvSpPr>
                <a:spLocks noEditPoints="1"/>
              </p:cNvSpPr>
              <p:nvPr/>
            </p:nvSpPr>
            <p:spPr bwMode="auto">
              <a:xfrm>
                <a:off x="6342063" y="2728913"/>
                <a:ext cx="482600" cy="409575"/>
              </a:xfrm>
              <a:custGeom>
                <a:avLst/>
                <a:gdLst>
                  <a:gd name="T0" fmla="*/ 118 w 128"/>
                  <a:gd name="T1" fmla="*/ 24 h 108"/>
                  <a:gd name="T2" fmla="*/ 101 w 128"/>
                  <a:gd name="T3" fmla="*/ 21 h 108"/>
                  <a:gd name="T4" fmla="*/ 95 w 128"/>
                  <a:gd name="T5" fmla="*/ 8 h 108"/>
                  <a:gd name="T6" fmla="*/ 84 w 128"/>
                  <a:gd name="T7" fmla="*/ 0 h 108"/>
                  <a:gd name="T8" fmla="*/ 44 w 128"/>
                  <a:gd name="T9" fmla="*/ 0 h 108"/>
                  <a:gd name="T10" fmla="*/ 33 w 128"/>
                  <a:gd name="T11" fmla="*/ 8 h 108"/>
                  <a:gd name="T12" fmla="*/ 27 w 128"/>
                  <a:gd name="T13" fmla="*/ 21 h 108"/>
                  <a:gd name="T14" fmla="*/ 10 w 128"/>
                  <a:gd name="T15" fmla="*/ 24 h 108"/>
                  <a:gd name="T16" fmla="*/ 0 w 128"/>
                  <a:gd name="T17" fmla="*/ 36 h 108"/>
                  <a:gd name="T18" fmla="*/ 0 w 128"/>
                  <a:gd name="T19" fmla="*/ 96 h 108"/>
                  <a:gd name="T20" fmla="*/ 12 w 128"/>
                  <a:gd name="T21" fmla="*/ 108 h 108"/>
                  <a:gd name="T22" fmla="*/ 116 w 128"/>
                  <a:gd name="T23" fmla="*/ 108 h 108"/>
                  <a:gd name="T24" fmla="*/ 128 w 128"/>
                  <a:gd name="T25" fmla="*/ 96 h 108"/>
                  <a:gd name="T26" fmla="*/ 128 w 128"/>
                  <a:gd name="T27" fmla="*/ 36 h 108"/>
                  <a:gd name="T28" fmla="*/ 118 w 128"/>
                  <a:gd name="T29" fmla="*/ 24 h 108"/>
                  <a:gd name="T30" fmla="*/ 120 w 128"/>
                  <a:gd name="T31" fmla="*/ 96 h 108"/>
                  <a:gd name="T32" fmla="*/ 116 w 128"/>
                  <a:gd name="T33" fmla="*/ 100 h 108"/>
                  <a:gd name="T34" fmla="*/ 12 w 128"/>
                  <a:gd name="T35" fmla="*/ 100 h 108"/>
                  <a:gd name="T36" fmla="*/ 8 w 128"/>
                  <a:gd name="T37" fmla="*/ 96 h 108"/>
                  <a:gd name="T38" fmla="*/ 8 w 128"/>
                  <a:gd name="T39" fmla="*/ 36 h 108"/>
                  <a:gd name="T40" fmla="*/ 11 w 128"/>
                  <a:gd name="T41" fmla="*/ 32 h 108"/>
                  <a:gd name="T42" fmla="*/ 33 w 128"/>
                  <a:gd name="T43" fmla="*/ 28 h 108"/>
                  <a:gd name="T44" fmla="*/ 40 w 128"/>
                  <a:gd name="T45" fmla="*/ 11 h 108"/>
                  <a:gd name="T46" fmla="*/ 44 w 128"/>
                  <a:gd name="T47" fmla="*/ 8 h 108"/>
                  <a:gd name="T48" fmla="*/ 84 w 128"/>
                  <a:gd name="T49" fmla="*/ 8 h 108"/>
                  <a:gd name="T50" fmla="*/ 88 w 128"/>
                  <a:gd name="T51" fmla="*/ 11 h 108"/>
                  <a:gd name="T52" fmla="*/ 95 w 128"/>
                  <a:gd name="T53" fmla="*/ 28 h 108"/>
                  <a:gd name="T54" fmla="*/ 117 w 128"/>
                  <a:gd name="T55" fmla="*/ 32 h 108"/>
                  <a:gd name="T56" fmla="*/ 120 w 128"/>
                  <a:gd name="T57" fmla="*/ 36 h 108"/>
                  <a:gd name="T58" fmla="*/ 120 w 128"/>
                  <a:gd name="T5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8" h="108">
                    <a:moveTo>
                      <a:pt x="118" y="24"/>
                    </a:moveTo>
                    <a:cubicBezTo>
                      <a:pt x="101" y="21"/>
                      <a:pt x="101" y="21"/>
                      <a:pt x="101" y="21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3" y="3"/>
                      <a:pt x="89" y="0"/>
                      <a:pt x="8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9" y="0"/>
                      <a:pt x="35" y="3"/>
                      <a:pt x="33" y="8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4" y="25"/>
                      <a:pt x="0" y="30"/>
                      <a:pt x="0" y="36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3"/>
                      <a:pt x="5" y="108"/>
                      <a:pt x="12" y="108"/>
                    </a:cubicBezTo>
                    <a:cubicBezTo>
                      <a:pt x="116" y="108"/>
                      <a:pt x="116" y="108"/>
                      <a:pt x="116" y="108"/>
                    </a:cubicBezTo>
                    <a:cubicBezTo>
                      <a:pt x="123" y="108"/>
                      <a:pt x="128" y="103"/>
                      <a:pt x="128" y="96"/>
                    </a:cubicBezTo>
                    <a:cubicBezTo>
                      <a:pt x="128" y="36"/>
                      <a:pt x="128" y="36"/>
                      <a:pt x="128" y="36"/>
                    </a:cubicBezTo>
                    <a:cubicBezTo>
                      <a:pt x="128" y="30"/>
                      <a:pt x="124" y="25"/>
                      <a:pt x="118" y="24"/>
                    </a:cubicBezTo>
                    <a:close/>
                    <a:moveTo>
                      <a:pt x="120" y="96"/>
                    </a:moveTo>
                    <a:cubicBezTo>
                      <a:pt x="120" y="98"/>
                      <a:pt x="118" y="100"/>
                      <a:pt x="116" y="100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0" y="100"/>
                      <a:pt x="8" y="98"/>
                      <a:pt x="8" y="9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4"/>
                      <a:pt x="9" y="32"/>
                      <a:pt x="11" y="32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9"/>
                      <a:pt x="42" y="8"/>
                      <a:pt x="44" y="8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86" y="8"/>
                      <a:pt x="87" y="9"/>
                      <a:pt x="88" y="11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117" y="32"/>
                      <a:pt x="117" y="32"/>
                      <a:pt x="117" y="32"/>
                    </a:cubicBezTo>
                    <a:cubicBezTo>
                      <a:pt x="119" y="32"/>
                      <a:pt x="120" y="34"/>
                      <a:pt x="120" y="36"/>
                    </a:cubicBezTo>
                    <a:lnTo>
                      <a:pt x="120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61" name="Freeform 17"/>
            <p:cNvSpPr>
              <a:spLocks noEditPoints="1"/>
            </p:cNvSpPr>
            <p:nvPr/>
          </p:nvSpPr>
          <p:spPr bwMode="auto">
            <a:xfrm>
              <a:off x="14514" y="3463"/>
              <a:ext cx="1424" cy="1424"/>
            </a:xfrm>
            <a:custGeom>
              <a:avLst/>
              <a:gdLst>
                <a:gd name="T0" fmla="*/ 81 w 128"/>
                <a:gd name="T1" fmla="*/ 14 h 128"/>
                <a:gd name="T2" fmla="*/ 53 w 128"/>
                <a:gd name="T3" fmla="*/ 36 h 128"/>
                <a:gd name="T4" fmla="*/ 33 w 128"/>
                <a:gd name="T5" fmla="*/ 36 h 128"/>
                <a:gd name="T6" fmla="*/ 0 w 128"/>
                <a:gd name="T7" fmla="*/ 56 h 128"/>
                <a:gd name="T8" fmla="*/ 24 w 128"/>
                <a:gd name="T9" fmla="*/ 84 h 128"/>
                <a:gd name="T10" fmla="*/ 32 w 128"/>
                <a:gd name="T11" fmla="*/ 128 h 128"/>
                <a:gd name="T12" fmla="*/ 56 w 128"/>
                <a:gd name="T13" fmla="*/ 120 h 128"/>
                <a:gd name="T14" fmla="*/ 52 w 128"/>
                <a:gd name="T15" fmla="*/ 108 h 128"/>
                <a:gd name="T16" fmla="*/ 52 w 128"/>
                <a:gd name="T17" fmla="*/ 80 h 128"/>
                <a:gd name="T18" fmla="*/ 53 w 128"/>
                <a:gd name="T19" fmla="*/ 78 h 128"/>
                <a:gd name="T20" fmla="*/ 54 w 128"/>
                <a:gd name="T21" fmla="*/ 77 h 128"/>
                <a:gd name="T22" fmla="*/ 55 w 128"/>
                <a:gd name="T23" fmla="*/ 76 h 128"/>
                <a:gd name="T24" fmla="*/ 81 w 128"/>
                <a:gd name="T25" fmla="*/ 98 h 128"/>
                <a:gd name="T26" fmla="*/ 128 w 128"/>
                <a:gd name="T27" fmla="*/ 56 h 128"/>
                <a:gd name="T28" fmla="*/ 80 w 128"/>
                <a:gd name="T29" fmla="*/ 56 h 128"/>
                <a:gd name="T30" fmla="*/ 92 w 128"/>
                <a:gd name="T31" fmla="*/ 44 h 128"/>
                <a:gd name="T32" fmla="*/ 92 w 128"/>
                <a:gd name="T33" fmla="*/ 68 h 128"/>
                <a:gd name="T34" fmla="*/ 80 w 128"/>
                <a:gd name="T35" fmla="*/ 56 h 128"/>
                <a:gd name="T36" fmla="*/ 16 w 128"/>
                <a:gd name="T37" fmla="*/ 44 h 128"/>
                <a:gd name="T38" fmla="*/ 40 w 128"/>
                <a:gd name="T39" fmla="*/ 56 h 128"/>
                <a:gd name="T40" fmla="*/ 16 w 128"/>
                <a:gd name="T41" fmla="*/ 68 h 128"/>
                <a:gd name="T42" fmla="*/ 48 w 128"/>
                <a:gd name="T43" fmla="*/ 120 h 128"/>
                <a:gd name="T44" fmla="*/ 32 w 128"/>
                <a:gd name="T45" fmla="*/ 84 h 128"/>
                <a:gd name="T46" fmla="*/ 33 w 128"/>
                <a:gd name="T47" fmla="*/ 76 h 128"/>
                <a:gd name="T48" fmla="*/ 45 w 128"/>
                <a:gd name="T49" fmla="*/ 76 h 128"/>
                <a:gd name="T50" fmla="*/ 44 w 128"/>
                <a:gd name="T51" fmla="*/ 108 h 128"/>
                <a:gd name="T52" fmla="*/ 48 w 128"/>
                <a:gd name="T53" fmla="*/ 117 h 128"/>
                <a:gd name="T54" fmla="*/ 53 w 128"/>
                <a:gd name="T55" fmla="*/ 68 h 128"/>
                <a:gd name="T56" fmla="*/ 52 w 128"/>
                <a:gd name="T57" fmla="*/ 68 h 128"/>
                <a:gd name="T58" fmla="*/ 52 w 128"/>
                <a:gd name="T59" fmla="*/ 44 h 128"/>
                <a:gd name="T60" fmla="*/ 74 w 128"/>
                <a:gd name="T61" fmla="*/ 36 h 128"/>
                <a:gd name="T62" fmla="*/ 74 w 128"/>
                <a:gd name="T63" fmla="*/ 76 h 128"/>
                <a:gd name="T64" fmla="*/ 100 w 128"/>
                <a:gd name="T65" fmla="*/ 104 h 128"/>
                <a:gd name="T66" fmla="*/ 92 w 128"/>
                <a:gd name="T67" fmla="*/ 76 h 128"/>
                <a:gd name="T68" fmla="*/ 92 w 128"/>
                <a:gd name="T69" fmla="*/ 36 h 128"/>
                <a:gd name="T70" fmla="*/ 100 w 128"/>
                <a:gd name="T71" fmla="*/ 8 h 128"/>
                <a:gd name="T72" fmla="*/ 100 w 128"/>
                <a:gd name="T7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28">
                  <a:moveTo>
                    <a:pt x="100" y="0"/>
                  </a:moveTo>
                  <a:cubicBezTo>
                    <a:pt x="92" y="0"/>
                    <a:pt x="85" y="6"/>
                    <a:pt x="81" y="14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74" y="27"/>
                    <a:pt x="64" y="36"/>
                    <a:pt x="53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7" y="36"/>
                    <a:pt x="0" y="45"/>
                    <a:pt x="0" y="56"/>
                  </a:cubicBezTo>
                  <a:cubicBezTo>
                    <a:pt x="0" y="67"/>
                    <a:pt x="7" y="76"/>
                    <a:pt x="16" y="76"/>
                  </a:cubicBezTo>
                  <a:cubicBezTo>
                    <a:pt x="20" y="76"/>
                    <a:pt x="24" y="80"/>
                    <a:pt x="24" y="84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4" y="124"/>
                    <a:pt x="28" y="128"/>
                    <a:pt x="32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6" y="124"/>
                    <a:pt x="56" y="120"/>
                  </a:cubicBezTo>
                  <a:cubicBezTo>
                    <a:pt x="56" y="116"/>
                    <a:pt x="56" y="116"/>
                    <a:pt x="56" y="116"/>
                  </a:cubicBezTo>
                  <a:cubicBezTo>
                    <a:pt x="56" y="112"/>
                    <a:pt x="52" y="110"/>
                    <a:pt x="52" y="108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79"/>
                    <a:pt x="52" y="79"/>
                    <a:pt x="53" y="78"/>
                  </a:cubicBezTo>
                  <a:cubicBezTo>
                    <a:pt x="53" y="78"/>
                    <a:pt x="53" y="78"/>
                    <a:pt x="53" y="78"/>
                  </a:cubicBezTo>
                  <a:cubicBezTo>
                    <a:pt x="53" y="77"/>
                    <a:pt x="53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6"/>
                    <a:pt x="55" y="76"/>
                    <a:pt x="55" y="76"/>
                  </a:cubicBezTo>
                  <a:cubicBezTo>
                    <a:pt x="65" y="77"/>
                    <a:pt x="74" y="85"/>
                    <a:pt x="81" y="98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5" y="106"/>
                    <a:pt x="92" y="112"/>
                    <a:pt x="100" y="112"/>
                  </a:cubicBezTo>
                  <a:cubicBezTo>
                    <a:pt x="118" y="112"/>
                    <a:pt x="128" y="84"/>
                    <a:pt x="128" y="56"/>
                  </a:cubicBezTo>
                  <a:cubicBezTo>
                    <a:pt x="128" y="28"/>
                    <a:pt x="118" y="0"/>
                    <a:pt x="100" y="0"/>
                  </a:cubicBezTo>
                  <a:close/>
                  <a:moveTo>
                    <a:pt x="80" y="56"/>
                  </a:moveTo>
                  <a:cubicBezTo>
                    <a:pt x="80" y="52"/>
                    <a:pt x="80" y="48"/>
                    <a:pt x="81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6" y="44"/>
                    <a:pt x="100" y="49"/>
                    <a:pt x="100" y="56"/>
                  </a:cubicBezTo>
                  <a:cubicBezTo>
                    <a:pt x="100" y="63"/>
                    <a:pt x="96" y="68"/>
                    <a:pt x="92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0" y="64"/>
                    <a:pt x="80" y="60"/>
                    <a:pt x="80" y="56"/>
                  </a:cubicBezTo>
                  <a:close/>
                  <a:moveTo>
                    <a:pt x="8" y="56"/>
                  </a:moveTo>
                  <a:cubicBezTo>
                    <a:pt x="8" y="49"/>
                    <a:pt x="12" y="44"/>
                    <a:pt x="16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2" y="47"/>
                    <a:pt x="40" y="51"/>
                    <a:pt x="40" y="56"/>
                  </a:cubicBezTo>
                  <a:cubicBezTo>
                    <a:pt x="40" y="61"/>
                    <a:pt x="42" y="65"/>
                    <a:pt x="44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2" y="68"/>
                    <a:pt x="8" y="63"/>
                    <a:pt x="8" y="56"/>
                  </a:cubicBezTo>
                  <a:close/>
                  <a:moveTo>
                    <a:pt x="48" y="120"/>
                  </a:moveTo>
                  <a:cubicBezTo>
                    <a:pt x="32" y="120"/>
                    <a:pt x="32" y="120"/>
                    <a:pt x="32" y="120"/>
                  </a:cubicBezTo>
                  <a:cubicBezTo>
                    <a:pt x="32" y="84"/>
                    <a:pt x="32" y="84"/>
                    <a:pt x="32" y="84"/>
                  </a:cubicBezTo>
                  <a:cubicBezTo>
                    <a:pt x="32" y="81"/>
                    <a:pt x="31" y="78"/>
                    <a:pt x="30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4" y="77"/>
                    <a:pt x="44" y="79"/>
                    <a:pt x="44" y="80"/>
                  </a:cubicBezTo>
                  <a:cubicBezTo>
                    <a:pt x="44" y="108"/>
                    <a:pt x="44" y="108"/>
                    <a:pt x="44" y="108"/>
                  </a:cubicBezTo>
                  <a:cubicBezTo>
                    <a:pt x="44" y="112"/>
                    <a:pt x="46" y="114"/>
                    <a:pt x="47" y="116"/>
                  </a:cubicBezTo>
                  <a:cubicBezTo>
                    <a:pt x="48" y="116"/>
                    <a:pt x="48" y="116"/>
                    <a:pt x="48" y="117"/>
                  </a:cubicBezTo>
                  <a:lnTo>
                    <a:pt x="48" y="120"/>
                  </a:lnTo>
                  <a:close/>
                  <a:moveTo>
                    <a:pt x="53" y="68"/>
                  </a:move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48" y="68"/>
                    <a:pt x="44" y="63"/>
                    <a:pt x="44" y="56"/>
                  </a:cubicBezTo>
                  <a:cubicBezTo>
                    <a:pt x="44" y="49"/>
                    <a:pt x="48" y="44"/>
                    <a:pt x="52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60" y="44"/>
                    <a:pt x="68" y="41"/>
                    <a:pt x="74" y="36"/>
                  </a:cubicBezTo>
                  <a:cubicBezTo>
                    <a:pt x="73" y="42"/>
                    <a:pt x="72" y="49"/>
                    <a:pt x="72" y="56"/>
                  </a:cubicBezTo>
                  <a:cubicBezTo>
                    <a:pt x="72" y="63"/>
                    <a:pt x="73" y="70"/>
                    <a:pt x="74" y="76"/>
                  </a:cubicBezTo>
                  <a:cubicBezTo>
                    <a:pt x="68" y="71"/>
                    <a:pt x="60" y="68"/>
                    <a:pt x="53" y="68"/>
                  </a:cubicBezTo>
                  <a:close/>
                  <a:moveTo>
                    <a:pt x="100" y="104"/>
                  </a:moveTo>
                  <a:cubicBezTo>
                    <a:pt x="92" y="104"/>
                    <a:pt x="85" y="93"/>
                    <a:pt x="8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101" y="76"/>
                    <a:pt x="108" y="67"/>
                    <a:pt x="108" y="56"/>
                  </a:cubicBezTo>
                  <a:cubicBezTo>
                    <a:pt x="108" y="45"/>
                    <a:pt x="101" y="36"/>
                    <a:pt x="92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5" y="19"/>
                    <a:pt x="92" y="8"/>
                    <a:pt x="100" y="8"/>
                  </a:cubicBezTo>
                  <a:cubicBezTo>
                    <a:pt x="111" y="8"/>
                    <a:pt x="120" y="29"/>
                    <a:pt x="120" y="56"/>
                  </a:cubicBezTo>
                  <a:cubicBezTo>
                    <a:pt x="120" y="83"/>
                    <a:pt x="111" y="104"/>
                    <a:pt x="100" y="1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6411" tIns="43205" rIns="86411" bIns="4320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280" y="5168"/>
              <a:ext cx="1429" cy="643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文案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007" y="5168"/>
              <a:ext cx="2353" cy="643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图形设计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4240" y="5168"/>
              <a:ext cx="1994" cy="643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产品宣传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65" name="Rectangle 67"/>
            <p:cNvSpPr/>
            <p:nvPr/>
          </p:nvSpPr>
          <p:spPr>
            <a:xfrm>
              <a:off x="5200" y="6368"/>
              <a:ext cx="3646" cy="1586"/>
            </a:xfrm>
            <a:prstGeom prst="rect">
              <a:avLst/>
            </a:prstGeom>
          </p:spPr>
          <p:txBody>
            <a:bodyPr wrap="square" lIns="86411" tIns="43205" rIns="86411" bIns="43205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id-ID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6" name="Rectangle 68"/>
            <p:cNvSpPr/>
            <p:nvPr/>
          </p:nvSpPr>
          <p:spPr>
            <a:xfrm>
              <a:off x="9291" y="6368"/>
              <a:ext cx="3646" cy="1586"/>
            </a:xfrm>
            <a:prstGeom prst="rect">
              <a:avLst/>
            </a:prstGeom>
          </p:spPr>
          <p:txBody>
            <a:bodyPr wrap="square" lIns="86411" tIns="43205" rIns="86411" bIns="43205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id-ID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7" name="Rectangle 69"/>
            <p:cNvSpPr/>
            <p:nvPr/>
          </p:nvSpPr>
          <p:spPr>
            <a:xfrm>
              <a:off x="13403" y="6368"/>
              <a:ext cx="3646" cy="1586"/>
            </a:xfrm>
            <a:prstGeom prst="rect">
              <a:avLst/>
            </a:prstGeom>
          </p:spPr>
          <p:txBody>
            <a:bodyPr wrap="square" lIns="86411" tIns="43205" rIns="86411" bIns="43205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id-ID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2307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576104" y="471015"/>
            <a:ext cx="10369868" cy="465010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5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个人能力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" name="Subtitle 4"/>
          <p:cNvSpPr txBox="1"/>
          <p:nvPr/>
        </p:nvSpPr>
        <p:spPr>
          <a:xfrm>
            <a:off x="576104" y="936025"/>
            <a:ext cx="10369868" cy="384010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grpSp>
        <p:nvGrpSpPr>
          <p:cNvPr id="29" name="Group 51"/>
          <p:cNvGrpSpPr/>
          <p:nvPr/>
        </p:nvGrpSpPr>
        <p:grpSpPr>
          <a:xfrm>
            <a:off x="9551546" y="2107971"/>
            <a:ext cx="578148" cy="518412"/>
            <a:chOff x="3355975" y="954088"/>
            <a:chExt cx="733426" cy="661987"/>
          </a:xfrm>
          <a:solidFill>
            <a:srgbClr val="878787"/>
          </a:solidFill>
        </p:grpSpPr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3476625" y="1155700"/>
              <a:ext cx="293688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3476625" y="1238250"/>
              <a:ext cx="2365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3476625" y="1325563"/>
              <a:ext cx="173038" cy="206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33" name="Group 55"/>
            <p:cNvGrpSpPr/>
            <p:nvPr/>
          </p:nvGrpSpPr>
          <p:grpSpPr>
            <a:xfrm>
              <a:off x="3355975" y="954088"/>
              <a:ext cx="733426" cy="661987"/>
              <a:chOff x="3355975" y="954088"/>
              <a:chExt cx="733426" cy="661987"/>
            </a:xfrm>
            <a:grpFill/>
          </p:grpSpPr>
          <p:sp>
            <p:nvSpPr>
              <p:cNvPr id="34" name="Freeform 5"/>
              <p:cNvSpPr>
                <a:spLocks noEditPoints="1"/>
              </p:cNvSpPr>
              <p:nvPr/>
            </p:nvSpPr>
            <p:spPr bwMode="auto">
              <a:xfrm>
                <a:off x="3355975" y="954088"/>
                <a:ext cx="534988" cy="661987"/>
              </a:xfrm>
              <a:custGeom>
                <a:avLst/>
                <a:gdLst>
                  <a:gd name="T0" fmla="*/ 312 w 337"/>
                  <a:gd name="T1" fmla="*/ 392 h 417"/>
                  <a:gd name="T2" fmla="*/ 25 w 337"/>
                  <a:gd name="T3" fmla="*/ 392 h 417"/>
                  <a:gd name="T4" fmla="*/ 25 w 337"/>
                  <a:gd name="T5" fmla="*/ 101 h 417"/>
                  <a:gd name="T6" fmla="*/ 100 w 337"/>
                  <a:gd name="T7" fmla="*/ 101 h 417"/>
                  <a:gd name="T8" fmla="*/ 100 w 337"/>
                  <a:gd name="T9" fmla="*/ 26 h 417"/>
                  <a:gd name="T10" fmla="*/ 312 w 337"/>
                  <a:gd name="T11" fmla="*/ 26 h 417"/>
                  <a:gd name="T12" fmla="*/ 312 w 337"/>
                  <a:gd name="T13" fmla="*/ 134 h 417"/>
                  <a:gd name="T14" fmla="*/ 337 w 337"/>
                  <a:gd name="T15" fmla="*/ 108 h 417"/>
                  <a:gd name="T16" fmla="*/ 337 w 337"/>
                  <a:gd name="T17" fmla="*/ 0 h 417"/>
                  <a:gd name="T18" fmla="*/ 89 w 337"/>
                  <a:gd name="T19" fmla="*/ 0 h 417"/>
                  <a:gd name="T20" fmla="*/ 0 w 337"/>
                  <a:gd name="T21" fmla="*/ 89 h 417"/>
                  <a:gd name="T22" fmla="*/ 0 w 337"/>
                  <a:gd name="T23" fmla="*/ 417 h 417"/>
                  <a:gd name="T24" fmla="*/ 337 w 337"/>
                  <a:gd name="T25" fmla="*/ 417 h 417"/>
                  <a:gd name="T26" fmla="*/ 337 w 337"/>
                  <a:gd name="T27" fmla="*/ 286 h 417"/>
                  <a:gd name="T28" fmla="*/ 312 w 337"/>
                  <a:gd name="T29" fmla="*/ 312 h 417"/>
                  <a:gd name="T30" fmla="*/ 312 w 337"/>
                  <a:gd name="T31" fmla="*/ 392 h 417"/>
                  <a:gd name="T32" fmla="*/ 37 w 337"/>
                  <a:gd name="T33" fmla="*/ 88 h 417"/>
                  <a:gd name="T34" fmla="*/ 88 w 337"/>
                  <a:gd name="T35" fmla="*/ 37 h 417"/>
                  <a:gd name="T36" fmla="*/ 88 w 337"/>
                  <a:gd name="T37" fmla="*/ 88 h 417"/>
                  <a:gd name="T38" fmla="*/ 37 w 337"/>
                  <a:gd name="T39" fmla="*/ 88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7" h="417">
                    <a:moveTo>
                      <a:pt x="312" y="392"/>
                    </a:moveTo>
                    <a:lnTo>
                      <a:pt x="25" y="392"/>
                    </a:lnTo>
                    <a:lnTo>
                      <a:pt x="25" y="101"/>
                    </a:lnTo>
                    <a:lnTo>
                      <a:pt x="100" y="101"/>
                    </a:lnTo>
                    <a:lnTo>
                      <a:pt x="100" y="26"/>
                    </a:lnTo>
                    <a:lnTo>
                      <a:pt x="312" y="26"/>
                    </a:lnTo>
                    <a:lnTo>
                      <a:pt x="312" y="134"/>
                    </a:lnTo>
                    <a:lnTo>
                      <a:pt x="337" y="108"/>
                    </a:lnTo>
                    <a:lnTo>
                      <a:pt x="337" y="0"/>
                    </a:lnTo>
                    <a:lnTo>
                      <a:pt x="89" y="0"/>
                    </a:lnTo>
                    <a:lnTo>
                      <a:pt x="0" y="89"/>
                    </a:lnTo>
                    <a:lnTo>
                      <a:pt x="0" y="417"/>
                    </a:lnTo>
                    <a:lnTo>
                      <a:pt x="337" y="417"/>
                    </a:lnTo>
                    <a:lnTo>
                      <a:pt x="337" y="286"/>
                    </a:lnTo>
                    <a:lnTo>
                      <a:pt x="312" y="312"/>
                    </a:lnTo>
                    <a:lnTo>
                      <a:pt x="312" y="392"/>
                    </a:lnTo>
                    <a:close/>
                    <a:moveTo>
                      <a:pt x="37" y="88"/>
                    </a:moveTo>
                    <a:lnTo>
                      <a:pt x="88" y="37"/>
                    </a:lnTo>
                    <a:lnTo>
                      <a:pt x="88" y="88"/>
                    </a:lnTo>
                    <a:lnTo>
                      <a:pt x="37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5" name="Freeform 9"/>
              <p:cNvSpPr>
                <a:spLocks noEditPoints="1"/>
              </p:cNvSpPr>
              <p:nvPr/>
            </p:nvSpPr>
            <p:spPr bwMode="auto">
              <a:xfrm>
                <a:off x="3659188" y="1069975"/>
                <a:ext cx="430213" cy="430212"/>
              </a:xfrm>
              <a:custGeom>
                <a:avLst/>
                <a:gdLst>
                  <a:gd name="T0" fmla="*/ 146 w 271"/>
                  <a:gd name="T1" fmla="*/ 35 h 271"/>
                  <a:gd name="T2" fmla="*/ 121 w 271"/>
                  <a:gd name="T3" fmla="*/ 61 h 271"/>
                  <a:gd name="T4" fmla="*/ 26 w 271"/>
                  <a:gd name="T5" fmla="*/ 156 h 271"/>
                  <a:gd name="T6" fmla="*/ 0 w 271"/>
                  <a:gd name="T7" fmla="*/ 271 h 271"/>
                  <a:gd name="T8" fmla="*/ 115 w 271"/>
                  <a:gd name="T9" fmla="*/ 245 h 271"/>
                  <a:gd name="T10" fmla="*/ 121 w 271"/>
                  <a:gd name="T11" fmla="*/ 239 h 271"/>
                  <a:gd name="T12" fmla="*/ 146 w 271"/>
                  <a:gd name="T13" fmla="*/ 213 h 271"/>
                  <a:gd name="T14" fmla="*/ 271 w 271"/>
                  <a:gd name="T15" fmla="*/ 89 h 271"/>
                  <a:gd name="T16" fmla="*/ 182 w 271"/>
                  <a:gd name="T17" fmla="*/ 0 h 271"/>
                  <a:gd name="T18" fmla="*/ 146 w 271"/>
                  <a:gd name="T19" fmla="*/ 35 h 271"/>
                  <a:gd name="T20" fmla="*/ 226 w 271"/>
                  <a:gd name="T21" fmla="*/ 68 h 271"/>
                  <a:gd name="T22" fmla="*/ 87 w 271"/>
                  <a:gd name="T23" fmla="*/ 207 h 271"/>
                  <a:gd name="T24" fmla="*/ 67 w 271"/>
                  <a:gd name="T25" fmla="*/ 187 h 271"/>
                  <a:gd name="T26" fmla="*/ 206 w 271"/>
                  <a:gd name="T27" fmla="*/ 48 h 271"/>
                  <a:gd name="T28" fmla="*/ 226 w 271"/>
                  <a:gd name="T29" fmla="*/ 68 h 271"/>
                  <a:gd name="T30" fmla="*/ 61 w 271"/>
                  <a:gd name="T31" fmla="*/ 181 h 271"/>
                  <a:gd name="T32" fmla="*/ 43 w 271"/>
                  <a:gd name="T33" fmla="*/ 163 h 271"/>
                  <a:gd name="T34" fmla="*/ 182 w 271"/>
                  <a:gd name="T35" fmla="*/ 24 h 271"/>
                  <a:gd name="T36" fmla="*/ 199 w 271"/>
                  <a:gd name="T37" fmla="*/ 42 h 271"/>
                  <a:gd name="T38" fmla="*/ 61 w 271"/>
                  <a:gd name="T39" fmla="*/ 181 h 271"/>
                  <a:gd name="T40" fmla="*/ 55 w 271"/>
                  <a:gd name="T41" fmla="*/ 187 h 271"/>
                  <a:gd name="T42" fmla="*/ 55 w 271"/>
                  <a:gd name="T43" fmla="*/ 187 h 271"/>
                  <a:gd name="T44" fmla="*/ 87 w 271"/>
                  <a:gd name="T45" fmla="*/ 219 h 271"/>
                  <a:gd name="T46" fmla="*/ 87 w 271"/>
                  <a:gd name="T47" fmla="*/ 219 h 271"/>
                  <a:gd name="T48" fmla="*/ 98 w 271"/>
                  <a:gd name="T49" fmla="*/ 230 h 271"/>
                  <a:gd name="T50" fmla="*/ 56 w 271"/>
                  <a:gd name="T51" fmla="*/ 240 h 271"/>
                  <a:gd name="T52" fmla="*/ 30 w 271"/>
                  <a:gd name="T53" fmla="*/ 215 h 271"/>
                  <a:gd name="T54" fmla="*/ 40 w 271"/>
                  <a:gd name="T55" fmla="*/ 172 h 271"/>
                  <a:gd name="T56" fmla="*/ 55 w 271"/>
                  <a:gd name="T57" fmla="*/ 187 h 271"/>
                  <a:gd name="T58" fmla="*/ 107 w 271"/>
                  <a:gd name="T59" fmla="*/ 227 h 271"/>
                  <a:gd name="T60" fmla="*/ 93 w 271"/>
                  <a:gd name="T61" fmla="*/ 213 h 271"/>
                  <a:gd name="T62" fmla="*/ 232 w 271"/>
                  <a:gd name="T63" fmla="*/ 75 h 271"/>
                  <a:gd name="T64" fmla="*/ 246 w 271"/>
                  <a:gd name="T65" fmla="*/ 89 h 271"/>
                  <a:gd name="T66" fmla="*/ 107 w 271"/>
                  <a:gd name="T67" fmla="*/ 22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1" h="271">
                    <a:moveTo>
                      <a:pt x="146" y="35"/>
                    </a:moveTo>
                    <a:lnTo>
                      <a:pt x="121" y="61"/>
                    </a:lnTo>
                    <a:lnTo>
                      <a:pt x="26" y="156"/>
                    </a:lnTo>
                    <a:lnTo>
                      <a:pt x="0" y="271"/>
                    </a:lnTo>
                    <a:lnTo>
                      <a:pt x="115" y="245"/>
                    </a:lnTo>
                    <a:lnTo>
                      <a:pt x="121" y="239"/>
                    </a:lnTo>
                    <a:lnTo>
                      <a:pt x="146" y="213"/>
                    </a:lnTo>
                    <a:lnTo>
                      <a:pt x="271" y="89"/>
                    </a:lnTo>
                    <a:lnTo>
                      <a:pt x="182" y="0"/>
                    </a:lnTo>
                    <a:lnTo>
                      <a:pt x="146" y="35"/>
                    </a:lnTo>
                    <a:close/>
                    <a:moveTo>
                      <a:pt x="226" y="68"/>
                    </a:moveTo>
                    <a:lnTo>
                      <a:pt x="87" y="207"/>
                    </a:lnTo>
                    <a:lnTo>
                      <a:pt x="67" y="187"/>
                    </a:lnTo>
                    <a:lnTo>
                      <a:pt x="206" y="48"/>
                    </a:lnTo>
                    <a:lnTo>
                      <a:pt x="226" y="68"/>
                    </a:lnTo>
                    <a:close/>
                    <a:moveTo>
                      <a:pt x="61" y="181"/>
                    </a:moveTo>
                    <a:lnTo>
                      <a:pt x="43" y="163"/>
                    </a:lnTo>
                    <a:lnTo>
                      <a:pt x="182" y="24"/>
                    </a:lnTo>
                    <a:lnTo>
                      <a:pt x="199" y="42"/>
                    </a:lnTo>
                    <a:lnTo>
                      <a:pt x="61" y="181"/>
                    </a:lnTo>
                    <a:close/>
                    <a:moveTo>
                      <a:pt x="55" y="187"/>
                    </a:moveTo>
                    <a:lnTo>
                      <a:pt x="55" y="187"/>
                    </a:lnTo>
                    <a:lnTo>
                      <a:pt x="87" y="219"/>
                    </a:lnTo>
                    <a:lnTo>
                      <a:pt x="87" y="219"/>
                    </a:lnTo>
                    <a:lnTo>
                      <a:pt x="98" y="230"/>
                    </a:lnTo>
                    <a:lnTo>
                      <a:pt x="56" y="240"/>
                    </a:lnTo>
                    <a:lnTo>
                      <a:pt x="30" y="215"/>
                    </a:lnTo>
                    <a:lnTo>
                      <a:pt x="40" y="172"/>
                    </a:lnTo>
                    <a:lnTo>
                      <a:pt x="55" y="187"/>
                    </a:lnTo>
                    <a:close/>
                    <a:moveTo>
                      <a:pt x="107" y="227"/>
                    </a:moveTo>
                    <a:lnTo>
                      <a:pt x="93" y="213"/>
                    </a:lnTo>
                    <a:lnTo>
                      <a:pt x="232" y="75"/>
                    </a:lnTo>
                    <a:lnTo>
                      <a:pt x="246" y="89"/>
                    </a:lnTo>
                    <a:lnTo>
                      <a:pt x="107" y="2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  <p:grpSp>
        <p:nvGrpSpPr>
          <p:cNvPr id="36" name="Group 58"/>
          <p:cNvGrpSpPr/>
          <p:nvPr/>
        </p:nvGrpSpPr>
        <p:grpSpPr>
          <a:xfrm>
            <a:off x="1746925" y="3883482"/>
            <a:ext cx="606698" cy="686765"/>
            <a:chOff x="8196263" y="4981575"/>
            <a:chExt cx="796925" cy="908050"/>
          </a:xfrm>
          <a:solidFill>
            <a:srgbClr val="878787"/>
          </a:solidFill>
        </p:grpSpPr>
        <p:sp>
          <p:nvSpPr>
            <p:cNvPr id="37" name="Freeform 5"/>
            <p:cNvSpPr>
              <a:spLocks noEditPoints="1"/>
            </p:cNvSpPr>
            <p:nvPr/>
          </p:nvSpPr>
          <p:spPr bwMode="auto">
            <a:xfrm>
              <a:off x="8196263" y="4981575"/>
              <a:ext cx="796925" cy="908050"/>
            </a:xfrm>
            <a:custGeom>
              <a:avLst/>
              <a:gdLst>
                <a:gd name="T0" fmla="*/ 666 w 907"/>
                <a:gd name="T1" fmla="*/ 33 h 1034"/>
                <a:gd name="T2" fmla="*/ 236 w 907"/>
                <a:gd name="T3" fmla="*/ 68 h 1034"/>
                <a:gd name="T4" fmla="*/ 77 w 907"/>
                <a:gd name="T5" fmla="*/ 272 h 1034"/>
                <a:gd name="T6" fmla="*/ 78 w 907"/>
                <a:gd name="T7" fmla="*/ 399 h 1034"/>
                <a:gd name="T8" fmla="*/ 81 w 907"/>
                <a:gd name="T9" fmla="*/ 411 h 1034"/>
                <a:gd name="T10" fmla="*/ 44 w 907"/>
                <a:gd name="T11" fmla="*/ 468 h 1034"/>
                <a:gd name="T12" fmla="*/ 16 w 907"/>
                <a:gd name="T13" fmla="*/ 509 h 1034"/>
                <a:gd name="T14" fmla="*/ 16 w 907"/>
                <a:gd name="T15" fmla="*/ 510 h 1034"/>
                <a:gd name="T16" fmla="*/ 42 w 907"/>
                <a:gd name="T17" fmla="*/ 624 h 1034"/>
                <a:gd name="T18" fmla="*/ 57 w 907"/>
                <a:gd name="T19" fmla="*/ 677 h 1034"/>
                <a:gd name="T20" fmla="*/ 86 w 907"/>
                <a:gd name="T21" fmla="*/ 749 h 1034"/>
                <a:gd name="T22" fmla="*/ 85 w 907"/>
                <a:gd name="T23" fmla="*/ 800 h 1034"/>
                <a:gd name="T24" fmla="*/ 195 w 907"/>
                <a:gd name="T25" fmla="*/ 892 h 1034"/>
                <a:gd name="T26" fmla="*/ 281 w 907"/>
                <a:gd name="T27" fmla="*/ 958 h 1034"/>
                <a:gd name="T28" fmla="*/ 713 w 907"/>
                <a:gd name="T29" fmla="*/ 1034 h 1034"/>
                <a:gd name="T30" fmla="*/ 791 w 907"/>
                <a:gd name="T31" fmla="*/ 940 h 1034"/>
                <a:gd name="T32" fmla="*/ 766 w 907"/>
                <a:gd name="T33" fmla="*/ 735 h 1034"/>
                <a:gd name="T34" fmla="*/ 896 w 907"/>
                <a:gd name="T35" fmla="*/ 481 h 1034"/>
                <a:gd name="T36" fmla="*/ 814 w 907"/>
                <a:gd name="T37" fmla="*/ 136 h 1034"/>
                <a:gd name="T38" fmla="*/ 723 w 907"/>
                <a:gd name="T39" fmla="*/ 699 h 1034"/>
                <a:gd name="T40" fmla="*/ 736 w 907"/>
                <a:gd name="T41" fmla="*/ 949 h 1034"/>
                <a:gd name="T42" fmla="*/ 713 w 907"/>
                <a:gd name="T43" fmla="*/ 978 h 1034"/>
                <a:gd name="T44" fmla="*/ 337 w 907"/>
                <a:gd name="T45" fmla="*/ 955 h 1034"/>
                <a:gd name="T46" fmla="*/ 300 w 907"/>
                <a:gd name="T47" fmla="*/ 814 h 1034"/>
                <a:gd name="T48" fmla="*/ 195 w 907"/>
                <a:gd name="T49" fmla="*/ 837 h 1034"/>
                <a:gd name="T50" fmla="*/ 116 w 907"/>
                <a:gd name="T51" fmla="*/ 697 h 1034"/>
                <a:gd name="T52" fmla="*/ 126 w 907"/>
                <a:gd name="T53" fmla="*/ 655 h 1034"/>
                <a:gd name="T54" fmla="*/ 99 w 907"/>
                <a:gd name="T55" fmla="*/ 640 h 1034"/>
                <a:gd name="T56" fmla="*/ 108 w 907"/>
                <a:gd name="T57" fmla="*/ 598 h 1034"/>
                <a:gd name="T58" fmla="*/ 75 w 907"/>
                <a:gd name="T59" fmla="*/ 579 h 1034"/>
                <a:gd name="T60" fmla="*/ 63 w 907"/>
                <a:gd name="T61" fmla="*/ 539 h 1034"/>
                <a:gd name="T62" fmla="*/ 128 w 907"/>
                <a:gd name="T63" fmla="*/ 440 h 1034"/>
                <a:gd name="T64" fmla="*/ 132 w 907"/>
                <a:gd name="T65" fmla="*/ 387 h 1034"/>
                <a:gd name="T66" fmla="*/ 131 w 907"/>
                <a:gd name="T67" fmla="*/ 286 h 1034"/>
                <a:gd name="T68" fmla="*/ 841 w 907"/>
                <a:gd name="T69" fmla="*/ 473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07" h="1034">
                  <a:moveTo>
                    <a:pt x="814" y="136"/>
                  </a:moveTo>
                  <a:cubicBezTo>
                    <a:pt x="775" y="91"/>
                    <a:pt x="726" y="56"/>
                    <a:pt x="666" y="33"/>
                  </a:cubicBezTo>
                  <a:cubicBezTo>
                    <a:pt x="613" y="11"/>
                    <a:pt x="552" y="0"/>
                    <a:pt x="490" y="0"/>
                  </a:cubicBezTo>
                  <a:cubicBezTo>
                    <a:pt x="399" y="0"/>
                    <a:pt x="308" y="24"/>
                    <a:pt x="236" y="68"/>
                  </a:cubicBezTo>
                  <a:cubicBezTo>
                    <a:pt x="196" y="92"/>
                    <a:pt x="163" y="120"/>
                    <a:pt x="137" y="153"/>
                  </a:cubicBezTo>
                  <a:cubicBezTo>
                    <a:pt x="108" y="189"/>
                    <a:pt x="88" y="229"/>
                    <a:pt x="77" y="272"/>
                  </a:cubicBezTo>
                  <a:cubicBezTo>
                    <a:pt x="68" y="310"/>
                    <a:pt x="67" y="352"/>
                    <a:pt x="75" y="387"/>
                  </a:cubicBezTo>
                  <a:cubicBezTo>
                    <a:pt x="78" y="399"/>
                    <a:pt x="78" y="399"/>
                    <a:pt x="78" y="399"/>
                  </a:cubicBezTo>
                  <a:cubicBezTo>
                    <a:pt x="78" y="403"/>
                    <a:pt x="79" y="406"/>
                    <a:pt x="80" y="409"/>
                  </a:cubicBezTo>
                  <a:cubicBezTo>
                    <a:pt x="80" y="410"/>
                    <a:pt x="80" y="410"/>
                    <a:pt x="81" y="411"/>
                  </a:cubicBezTo>
                  <a:cubicBezTo>
                    <a:pt x="78" y="416"/>
                    <a:pt x="78" y="416"/>
                    <a:pt x="78" y="416"/>
                  </a:cubicBezTo>
                  <a:cubicBezTo>
                    <a:pt x="70" y="433"/>
                    <a:pt x="58" y="450"/>
                    <a:pt x="44" y="468"/>
                  </a:cubicBezTo>
                  <a:cubicBezTo>
                    <a:pt x="35" y="481"/>
                    <a:pt x="25" y="494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09"/>
                    <a:pt x="16" y="509"/>
                    <a:pt x="16" y="509"/>
                  </a:cubicBezTo>
                  <a:cubicBezTo>
                    <a:pt x="16" y="510"/>
                    <a:pt x="16" y="510"/>
                    <a:pt x="16" y="510"/>
                  </a:cubicBezTo>
                  <a:cubicBezTo>
                    <a:pt x="3" y="530"/>
                    <a:pt x="0" y="555"/>
                    <a:pt x="7" y="578"/>
                  </a:cubicBezTo>
                  <a:cubicBezTo>
                    <a:pt x="12" y="597"/>
                    <a:pt x="25" y="613"/>
                    <a:pt x="42" y="624"/>
                  </a:cubicBezTo>
                  <a:cubicBezTo>
                    <a:pt x="40" y="638"/>
                    <a:pt x="43" y="652"/>
                    <a:pt x="49" y="665"/>
                  </a:cubicBezTo>
                  <a:cubicBezTo>
                    <a:pt x="51" y="669"/>
                    <a:pt x="54" y="674"/>
                    <a:pt x="57" y="677"/>
                  </a:cubicBezTo>
                  <a:cubicBezTo>
                    <a:pt x="55" y="696"/>
                    <a:pt x="60" y="714"/>
                    <a:pt x="71" y="730"/>
                  </a:cubicBezTo>
                  <a:cubicBezTo>
                    <a:pt x="86" y="749"/>
                    <a:pt x="86" y="749"/>
                    <a:pt x="86" y="749"/>
                  </a:cubicBezTo>
                  <a:cubicBezTo>
                    <a:pt x="86" y="752"/>
                    <a:pt x="86" y="755"/>
                    <a:pt x="85" y="758"/>
                  </a:cubicBezTo>
                  <a:cubicBezTo>
                    <a:pt x="85" y="770"/>
                    <a:pt x="84" y="785"/>
                    <a:pt x="85" y="800"/>
                  </a:cubicBezTo>
                  <a:cubicBezTo>
                    <a:pt x="88" y="825"/>
                    <a:pt x="97" y="845"/>
                    <a:pt x="112" y="860"/>
                  </a:cubicBezTo>
                  <a:cubicBezTo>
                    <a:pt x="132" y="881"/>
                    <a:pt x="160" y="892"/>
                    <a:pt x="195" y="892"/>
                  </a:cubicBezTo>
                  <a:cubicBezTo>
                    <a:pt x="218" y="892"/>
                    <a:pt x="244" y="888"/>
                    <a:pt x="276" y="879"/>
                  </a:cubicBezTo>
                  <a:cubicBezTo>
                    <a:pt x="278" y="899"/>
                    <a:pt x="280" y="925"/>
                    <a:pt x="281" y="958"/>
                  </a:cubicBezTo>
                  <a:cubicBezTo>
                    <a:pt x="283" y="1000"/>
                    <a:pt x="318" y="1034"/>
                    <a:pt x="361" y="1034"/>
                  </a:cubicBezTo>
                  <a:cubicBezTo>
                    <a:pt x="713" y="1034"/>
                    <a:pt x="713" y="1034"/>
                    <a:pt x="713" y="1034"/>
                  </a:cubicBezTo>
                  <a:cubicBezTo>
                    <a:pt x="736" y="1034"/>
                    <a:pt x="759" y="1023"/>
                    <a:pt x="774" y="1005"/>
                  </a:cubicBezTo>
                  <a:cubicBezTo>
                    <a:pt x="789" y="987"/>
                    <a:pt x="795" y="963"/>
                    <a:pt x="791" y="940"/>
                  </a:cubicBezTo>
                  <a:cubicBezTo>
                    <a:pt x="759" y="759"/>
                    <a:pt x="759" y="759"/>
                    <a:pt x="759" y="759"/>
                  </a:cubicBezTo>
                  <a:cubicBezTo>
                    <a:pt x="758" y="751"/>
                    <a:pt x="760" y="742"/>
                    <a:pt x="766" y="735"/>
                  </a:cubicBezTo>
                  <a:cubicBezTo>
                    <a:pt x="792" y="704"/>
                    <a:pt x="821" y="668"/>
                    <a:pt x="845" y="625"/>
                  </a:cubicBezTo>
                  <a:cubicBezTo>
                    <a:pt x="872" y="578"/>
                    <a:pt x="888" y="531"/>
                    <a:pt x="896" y="481"/>
                  </a:cubicBezTo>
                  <a:cubicBezTo>
                    <a:pt x="907" y="410"/>
                    <a:pt x="905" y="344"/>
                    <a:pt x="890" y="285"/>
                  </a:cubicBezTo>
                  <a:cubicBezTo>
                    <a:pt x="876" y="228"/>
                    <a:pt x="850" y="178"/>
                    <a:pt x="814" y="136"/>
                  </a:cubicBezTo>
                  <a:close/>
                  <a:moveTo>
                    <a:pt x="841" y="473"/>
                  </a:moveTo>
                  <a:cubicBezTo>
                    <a:pt x="826" y="567"/>
                    <a:pt x="777" y="635"/>
                    <a:pt x="723" y="699"/>
                  </a:cubicBezTo>
                  <a:cubicBezTo>
                    <a:pt x="707" y="718"/>
                    <a:pt x="700" y="744"/>
                    <a:pt x="704" y="769"/>
                  </a:cubicBezTo>
                  <a:cubicBezTo>
                    <a:pt x="736" y="949"/>
                    <a:pt x="736" y="949"/>
                    <a:pt x="736" y="949"/>
                  </a:cubicBezTo>
                  <a:cubicBezTo>
                    <a:pt x="738" y="956"/>
                    <a:pt x="736" y="964"/>
                    <a:pt x="731" y="969"/>
                  </a:cubicBezTo>
                  <a:cubicBezTo>
                    <a:pt x="727" y="975"/>
                    <a:pt x="720" y="978"/>
                    <a:pt x="713" y="978"/>
                  </a:cubicBezTo>
                  <a:cubicBezTo>
                    <a:pt x="361" y="978"/>
                    <a:pt x="361" y="978"/>
                    <a:pt x="361" y="978"/>
                  </a:cubicBezTo>
                  <a:cubicBezTo>
                    <a:pt x="348" y="978"/>
                    <a:pt x="337" y="968"/>
                    <a:pt x="337" y="955"/>
                  </a:cubicBezTo>
                  <a:cubicBezTo>
                    <a:pt x="334" y="894"/>
                    <a:pt x="330" y="856"/>
                    <a:pt x="328" y="835"/>
                  </a:cubicBezTo>
                  <a:cubicBezTo>
                    <a:pt x="327" y="825"/>
                    <a:pt x="314" y="814"/>
                    <a:pt x="300" y="814"/>
                  </a:cubicBezTo>
                  <a:cubicBezTo>
                    <a:pt x="297" y="814"/>
                    <a:pt x="295" y="815"/>
                    <a:pt x="292" y="816"/>
                  </a:cubicBezTo>
                  <a:cubicBezTo>
                    <a:pt x="249" y="830"/>
                    <a:pt x="217" y="837"/>
                    <a:pt x="195" y="837"/>
                  </a:cubicBezTo>
                  <a:cubicBezTo>
                    <a:pt x="109" y="837"/>
                    <a:pt x="154" y="748"/>
                    <a:pt x="137" y="725"/>
                  </a:cubicBezTo>
                  <a:cubicBezTo>
                    <a:pt x="116" y="697"/>
                    <a:pt x="116" y="697"/>
                    <a:pt x="116" y="697"/>
                  </a:cubicBezTo>
                  <a:cubicBezTo>
                    <a:pt x="111" y="689"/>
                    <a:pt x="111" y="680"/>
                    <a:pt x="115" y="672"/>
                  </a:cubicBezTo>
                  <a:cubicBezTo>
                    <a:pt x="126" y="655"/>
                    <a:pt x="126" y="655"/>
                    <a:pt x="126" y="655"/>
                  </a:cubicBezTo>
                  <a:cubicBezTo>
                    <a:pt x="112" y="652"/>
                    <a:pt x="112" y="652"/>
                    <a:pt x="112" y="652"/>
                  </a:cubicBezTo>
                  <a:cubicBezTo>
                    <a:pt x="107" y="650"/>
                    <a:pt x="102" y="646"/>
                    <a:pt x="99" y="640"/>
                  </a:cubicBezTo>
                  <a:cubicBezTo>
                    <a:pt x="96" y="635"/>
                    <a:pt x="96" y="629"/>
                    <a:pt x="98" y="623"/>
                  </a:cubicBezTo>
                  <a:cubicBezTo>
                    <a:pt x="108" y="598"/>
                    <a:pt x="108" y="598"/>
                    <a:pt x="108" y="598"/>
                  </a:cubicBezTo>
                  <a:cubicBezTo>
                    <a:pt x="109" y="596"/>
                    <a:pt x="108" y="593"/>
                    <a:pt x="106" y="592"/>
                  </a:cubicBezTo>
                  <a:cubicBezTo>
                    <a:pt x="75" y="579"/>
                    <a:pt x="75" y="579"/>
                    <a:pt x="75" y="579"/>
                  </a:cubicBezTo>
                  <a:cubicBezTo>
                    <a:pt x="68" y="575"/>
                    <a:pt x="62" y="569"/>
                    <a:pt x="60" y="562"/>
                  </a:cubicBezTo>
                  <a:cubicBezTo>
                    <a:pt x="58" y="554"/>
                    <a:pt x="59" y="546"/>
                    <a:pt x="63" y="539"/>
                  </a:cubicBezTo>
                  <a:cubicBezTo>
                    <a:pt x="63" y="538"/>
                    <a:pt x="63" y="538"/>
                    <a:pt x="63" y="538"/>
                  </a:cubicBezTo>
                  <a:cubicBezTo>
                    <a:pt x="84" y="505"/>
                    <a:pt x="111" y="475"/>
                    <a:pt x="128" y="440"/>
                  </a:cubicBezTo>
                  <a:cubicBezTo>
                    <a:pt x="136" y="425"/>
                    <a:pt x="136" y="425"/>
                    <a:pt x="136" y="425"/>
                  </a:cubicBezTo>
                  <a:cubicBezTo>
                    <a:pt x="141" y="415"/>
                    <a:pt x="134" y="398"/>
                    <a:pt x="132" y="387"/>
                  </a:cubicBezTo>
                  <a:cubicBezTo>
                    <a:pt x="129" y="375"/>
                    <a:pt x="129" y="375"/>
                    <a:pt x="129" y="375"/>
                  </a:cubicBezTo>
                  <a:cubicBezTo>
                    <a:pt x="123" y="347"/>
                    <a:pt x="124" y="313"/>
                    <a:pt x="131" y="286"/>
                  </a:cubicBezTo>
                  <a:cubicBezTo>
                    <a:pt x="168" y="139"/>
                    <a:pt x="330" y="56"/>
                    <a:pt x="490" y="56"/>
                  </a:cubicBezTo>
                  <a:cubicBezTo>
                    <a:pt x="689" y="56"/>
                    <a:pt x="885" y="183"/>
                    <a:pt x="841" y="4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8596313" y="5100638"/>
              <a:ext cx="296863" cy="295275"/>
            </a:xfrm>
            <a:custGeom>
              <a:avLst/>
              <a:gdLst>
                <a:gd name="T0" fmla="*/ 192 w 337"/>
                <a:gd name="T1" fmla="*/ 36 h 336"/>
                <a:gd name="T2" fmla="*/ 234 w 337"/>
                <a:gd name="T3" fmla="*/ 68 h 336"/>
                <a:gd name="T4" fmla="*/ 253 w 337"/>
                <a:gd name="T5" fmla="*/ 54 h 336"/>
                <a:gd name="T6" fmla="*/ 279 w 337"/>
                <a:gd name="T7" fmla="*/ 74 h 336"/>
                <a:gd name="T8" fmla="*/ 268 w 337"/>
                <a:gd name="T9" fmla="*/ 102 h 336"/>
                <a:gd name="T10" fmla="*/ 301 w 337"/>
                <a:gd name="T11" fmla="*/ 144 h 336"/>
                <a:gd name="T12" fmla="*/ 313 w 337"/>
                <a:gd name="T13" fmla="*/ 180 h 336"/>
                <a:gd name="T14" fmla="*/ 286 w 337"/>
                <a:gd name="T15" fmla="*/ 192 h 336"/>
                <a:gd name="T16" fmla="*/ 279 w 337"/>
                <a:gd name="T17" fmla="*/ 244 h 336"/>
                <a:gd name="T18" fmla="*/ 262 w 337"/>
                <a:gd name="T19" fmla="*/ 278 h 336"/>
                <a:gd name="T20" fmla="*/ 245 w 337"/>
                <a:gd name="T21" fmla="*/ 278 h 336"/>
                <a:gd name="T22" fmla="*/ 192 w 337"/>
                <a:gd name="T23" fmla="*/ 286 h 336"/>
                <a:gd name="T24" fmla="*/ 180 w 337"/>
                <a:gd name="T25" fmla="*/ 312 h 336"/>
                <a:gd name="T26" fmla="*/ 144 w 337"/>
                <a:gd name="T27" fmla="*/ 300 h 336"/>
                <a:gd name="T28" fmla="*/ 102 w 337"/>
                <a:gd name="T29" fmla="*/ 268 h 336"/>
                <a:gd name="T30" fmla="*/ 84 w 337"/>
                <a:gd name="T31" fmla="*/ 282 h 336"/>
                <a:gd name="T32" fmla="*/ 58 w 337"/>
                <a:gd name="T33" fmla="*/ 261 h 336"/>
                <a:gd name="T34" fmla="*/ 69 w 337"/>
                <a:gd name="T35" fmla="*/ 234 h 336"/>
                <a:gd name="T36" fmla="*/ 36 w 337"/>
                <a:gd name="T37" fmla="*/ 192 h 336"/>
                <a:gd name="T38" fmla="*/ 24 w 337"/>
                <a:gd name="T39" fmla="*/ 156 h 336"/>
                <a:gd name="T40" fmla="*/ 51 w 337"/>
                <a:gd name="T41" fmla="*/ 144 h 336"/>
                <a:gd name="T42" fmla="*/ 58 w 337"/>
                <a:gd name="T43" fmla="*/ 91 h 336"/>
                <a:gd name="T44" fmla="*/ 75 w 337"/>
                <a:gd name="T45" fmla="*/ 57 h 336"/>
                <a:gd name="T46" fmla="*/ 92 w 337"/>
                <a:gd name="T47" fmla="*/ 57 h 336"/>
                <a:gd name="T48" fmla="*/ 144 w 337"/>
                <a:gd name="T49" fmla="*/ 50 h 336"/>
                <a:gd name="T50" fmla="*/ 156 w 337"/>
                <a:gd name="T51" fmla="*/ 24 h 336"/>
                <a:gd name="T52" fmla="*/ 180 w 337"/>
                <a:gd name="T53" fmla="*/ 0 h 336"/>
                <a:gd name="T54" fmla="*/ 121 w 337"/>
                <a:gd name="T55" fmla="*/ 32 h 336"/>
                <a:gd name="T56" fmla="*/ 84 w 337"/>
                <a:gd name="T57" fmla="*/ 30 h 336"/>
                <a:gd name="T58" fmla="*/ 41 w 337"/>
                <a:gd name="T59" fmla="*/ 57 h 336"/>
                <a:gd name="T60" fmla="*/ 39 w 337"/>
                <a:gd name="T61" fmla="*/ 106 h 336"/>
                <a:gd name="T62" fmla="*/ 0 w 337"/>
                <a:gd name="T63" fmla="*/ 156 h 336"/>
                <a:gd name="T64" fmla="*/ 33 w 337"/>
                <a:gd name="T65" fmla="*/ 216 h 336"/>
                <a:gd name="T66" fmla="*/ 31 w 337"/>
                <a:gd name="T67" fmla="*/ 253 h 336"/>
                <a:gd name="T68" fmla="*/ 58 w 337"/>
                <a:gd name="T69" fmla="*/ 295 h 336"/>
                <a:gd name="T70" fmla="*/ 106 w 337"/>
                <a:gd name="T71" fmla="*/ 298 h 336"/>
                <a:gd name="T72" fmla="*/ 156 w 337"/>
                <a:gd name="T73" fmla="*/ 336 h 336"/>
                <a:gd name="T74" fmla="*/ 216 w 337"/>
                <a:gd name="T75" fmla="*/ 304 h 336"/>
                <a:gd name="T76" fmla="*/ 253 w 337"/>
                <a:gd name="T77" fmla="*/ 306 h 336"/>
                <a:gd name="T78" fmla="*/ 296 w 337"/>
                <a:gd name="T79" fmla="*/ 278 h 336"/>
                <a:gd name="T80" fmla="*/ 298 w 337"/>
                <a:gd name="T81" fmla="*/ 230 h 336"/>
                <a:gd name="T82" fmla="*/ 337 w 337"/>
                <a:gd name="T83" fmla="*/ 180 h 336"/>
                <a:gd name="T84" fmla="*/ 304 w 337"/>
                <a:gd name="T85" fmla="*/ 120 h 336"/>
                <a:gd name="T86" fmla="*/ 306 w 337"/>
                <a:gd name="T87" fmla="*/ 83 h 336"/>
                <a:gd name="T88" fmla="*/ 279 w 337"/>
                <a:gd name="T89" fmla="*/ 40 h 336"/>
                <a:gd name="T90" fmla="*/ 231 w 337"/>
                <a:gd name="T91" fmla="*/ 38 h 336"/>
                <a:gd name="T92" fmla="*/ 180 w 337"/>
                <a:gd name="T9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37" h="336">
                  <a:moveTo>
                    <a:pt x="180" y="24"/>
                  </a:moveTo>
                  <a:cubicBezTo>
                    <a:pt x="187" y="24"/>
                    <a:pt x="192" y="29"/>
                    <a:pt x="192" y="36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208" y="53"/>
                    <a:pt x="222" y="60"/>
                    <a:pt x="234" y="68"/>
                  </a:cubicBezTo>
                  <a:cubicBezTo>
                    <a:pt x="245" y="57"/>
                    <a:pt x="245" y="57"/>
                    <a:pt x="245" y="57"/>
                  </a:cubicBezTo>
                  <a:cubicBezTo>
                    <a:pt x="247" y="55"/>
                    <a:pt x="250" y="54"/>
                    <a:pt x="253" y="54"/>
                  </a:cubicBezTo>
                  <a:cubicBezTo>
                    <a:pt x="256" y="54"/>
                    <a:pt x="260" y="55"/>
                    <a:pt x="262" y="57"/>
                  </a:cubicBezTo>
                  <a:cubicBezTo>
                    <a:pt x="279" y="74"/>
                    <a:pt x="279" y="74"/>
                    <a:pt x="279" y="74"/>
                  </a:cubicBezTo>
                  <a:cubicBezTo>
                    <a:pt x="284" y="79"/>
                    <a:pt x="284" y="87"/>
                    <a:pt x="279" y="91"/>
                  </a:cubicBezTo>
                  <a:cubicBezTo>
                    <a:pt x="268" y="102"/>
                    <a:pt x="268" y="102"/>
                    <a:pt x="268" y="102"/>
                  </a:cubicBezTo>
                  <a:cubicBezTo>
                    <a:pt x="277" y="114"/>
                    <a:pt x="283" y="129"/>
                    <a:pt x="286" y="144"/>
                  </a:cubicBezTo>
                  <a:cubicBezTo>
                    <a:pt x="301" y="144"/>
                    <a:pt x="301" y="144"/>
                    <a:pt x="301" y="144"/>
                  </a:cubicBezTo>
                  <a:cubicBezTo>
                    <a:pt x="307" y="144"/>
                    <a:pt x="313" y="149"/>
                    <a:pt x="313" y="156"/>
                  </a:cubicBezTo>
                  <a:cubicBezTo>
                    <a:pt x="313" y="180"/>
                    <a:pt x="313" y="180"/>
                    <a:pt x="313" y="180"/>
                  </a:cubicBezTo>
                  <a:cubicBezTo>
                    <a:pt x="313" y="187"/>
                    <a:pt x="307" y="192"/>
                    <a:pt x="301" y="192"/>
                  </a:cubicBezTo>
                  <a:cubicBezTo>
                    <a:pt x="286" y="192"/>
                    <a:pt x="286" y="192"/>
                    <a:pt x="286" y="192"/>
                  </a:cubicBezTo>
                  <a:cubicBezTo>
                    <a:pt x="283" y="207"/>
                    <a:pt x="277" y="221"/>
                    <a:pt x="268" y="234"/>
                  </a:cubicBezTo>
                  <a:cubicBezTo>
                    <a:pt x="279" y="244"/>
                    <a:pt x="279" y="244"/>
                    <a:pt x="279" y="244"/>
                  </a:cubicBezTo>
                  <a:cubicBezTo>
                    <a:pt x="284" y="249"/>
                    <a:pt x="284" y="257"/>
                    <a:pt x="279" y="261"/>
                  </a:cubicBezTo>
                  <a:cubicBezTo>
                    <a:pt x="262" y="278"/>
                    <a:pt x="262" y="278"/>
                    <a:pt x="262" y="278"/>
                  </a:cubicBezTo>
                  <a:cubicBezTo>
                    <a:pt x="260" y="281"/>
                    <a:pt x="256" y="282"/>
                    <a:pt x="253" y="282"/>
                  </a:cubicBezTo>
                  <a:cubicBezTo>
                    <a:pt x="250" y="282"/>
                    <a:pt x="247" y="281"/>
                    <a:pt x="245" y="278"/>
                  </a:cubicBezTo>
                  <a:cubicBezTo>
                    <a:pt x="234" y="268"/>
                    <a:pt x="234" y="268"/>
                    <a:pt x="234" y="268"/>
                  </a:cubicBezTo>
                  <a:cubicBezTo>
                    <a:pt x="222" y="276"/>
                    <a:pt x="208" y="282"/>
                    <a:pt x="192" y="286"/>
                  </a:cubicBezTo>
                  <a:cubicBezTo>
                    <a:pt x="192" y="300"/>
                    <a:pt x="192" y="300"/>
                    <a:pt x="192" y="300"/>
                  </a:cubicBezTo>
                  <a:cubicBezTo>
                    <a:pt x="192" y="307"/>
                    <a:pt x="187" y="312"/>
                    <a:pt x="180" y="312"/>
                  </a:cubicBezTo>
                  <a:cubicBezTo>
                    <a:pt x="156" y="312"/>
                    <a:pt x="156" y="312"/>
                    <a:pt x="156" y="312"/>
                  </a:cubicBezTo>
                  <a:cubicBezTo>
                    <a:pt x="150" y="312"/>
                    <a:pt x="144" y="307"/>
                    <a:pt x="144" y="300"/>
                  </a:cubicBezTo>
                  <a:cubicBezTo>
                    <a:pt x="144" y="286"/>
                    <a:pt x="144" y="286"/>
                    <a:pt x="144" y="286"/>
                  </a:cubicBezTo>
                  <a:cubicBezTo>
                    <a:pt x="129" y="282"/>
                    <a:pt x="115" y="276"/>
                    <a:pt x="102" y="268"/>
                  </a:cubicBezTo>
                  <a:cubicBezTo>
                    <a:pt x="92" y="278"/>
                    <a:pt x="92" y="278"/>
                    <a:pt x="92" y="278"/>
                  </a:cubicBezTo>
                  <a:cubicBezTo>
                    <a:pt x="90" y="281"/>
                    <a:pt x="87" y="282"/>
                    <a:pt x="84" y="282"/>
                  </a:cubicBezTo>
                  <a:cubicBezTo>
                    <a:pt x="80" y="282"/>
                    <a:pt x="77" y="281"/>
                    <a:pt x="75" y="278"/>
                  </a:cubicBezTo>
                  <a:cubicBezTo>
                    <a:pt x="58" y="261"/>
                    <a:pt x="58" y="261"/>
                    <a:pt x="58" y="261"/>
                  </a:cubicBezTo>
                  <a:cubicBezTo>
                    <a:pt x="53" y="257"/>
                    <a:pt x="53" y="249"/>
                    <a:pt x="58" y="244"/>
                  </a:cubicBezTo>
                  <a:cubicBezTo>
                    <a:pt x="69" y="234"/>
                    <a:pt x="69" y="234"/>
                    <a:pt x="69" y="234"/>
                  </a:cubicBezTo>
                  <a:cubicBezTo>
                    <a:pt x="60" y="221"/>
                    <a:pt x="54" y="207"/>
                    <a:pt x="51" y="192"/>
                  </a:cubicBezTo>
                  <a:cubicBezTo>
                    <a:pt x="36" y="192"/>
                    <a:pt x="36" y="192"/>
                    <a:pt x="36" y="192"/>
                  </a:cubicBezTo>
                  <a:cubicBezTo>
                    <a:pt x="30" y="192"/>
                    <a:pt x="24" y="187"/>
                    <a:pt x="24" y="180"/>
                  </a:cubicBezTo>
                  <a:cubicBezTo>
                    <a:pt x="24" y="156"/>
                    <a:pt x="24" y="156"/>
                    <a:pt x="24" y="156"/>
                  </a:cubicBezTo>
                  <a:cubicBezTo>
                    <a:pt x="24" y="149"/>
                    <a:pt x="30" y="144"/>
                    <a:pt x="36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4" y="129"/>
                    <a:pt x="60" y="114"/>
                    <a:pt x="69" y="102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3" y="87"/>
                    <a:pt x="53" y="79"/>
                    <a:pt x="58" y="74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7" y="55"/>
                    <a:pt x="80" y="54"/>
                    <a:pt x="84" y="54"/>
                  </a:cubicBezTo>
                  <a:cubicBezTo>
                    <a:pt x="87" y="54"/>
                    <a:pt x="90" y="55"/>
                    <a:pt x="92" y="57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115" y="60"/>
                    <a:pt x="129" y="53"/>
                    <a:pt x="144" y="50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44" y="29"/>
                    <a:pt x="150" y="24"/>
                    <a:pt x="156" y="24"/>
                  </a:cubicBezTo>
                  <a:cubicBezTo>
                    <a:pt x="180" y="24"/>
                    <a:pt x="180" y="24"/>
                    <a:pt x="180" y="24"/>
                  </a:cubicBezTo>
                  <a:moveTo>
                    <a:pt x="180" y="0"/>
                  </a:moveTo>
                  <a:cubicBezTo>
                    <a:pt x="156" y="0"/>
                    <a:pt x="156" y="0"/>
                    <a:pt x="156" y="0"/>
                  </a:cubicBezTo>
                  <a:cubicBezTo>
                    <a:pt x="138" y="0"/>
                    <a:pt x="123" y="14"/>
                    <a:pt x="121" y="32"/>
                  </a:cubicBezTo>
                  <a:cubicBezTo>
                    <a:pt x="116" y="34"/>
                    <a:pt x="111" y="36"/>
                    <a:pt x="106" y="38"/>
                  </a:cubicBezTo>
                  <a:cubicBezTo>
                    <a:pt x="100" y="33"/>
                    <a:pt x="92" y="30"/>
                    <a:pt x="84" y="30"/>
                  </a:cubicBezTo>
                  <a:cubicBezTo>
                    <a:pt x="74" y="30"/>
                    <a:pt x="65" y="34"/>
                    <a:pt x="58" y="40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34" y="64"/>
                    <a:pt x="31" y="73"/>
                    <a:pt x="31" y="83"/>
                  </a:cubicBezTo>
                  <a:cubicBezTo>
                    <a:pt x="31" y="91"/>
                    <a:pt x="33" y="99"/>
                    <a:pt x="39" y="106"/>
                  </a:cubicBezTo>
                  <a:cubicBezTo>
                    <a:pt x="36" y="110"/>
                    <a:pt x="34" y="115"/>
                    <a:pt x="33" y="120"/>
                  </a:cubicBezTo>
                  <a:cubicBezTo>
                    <a:pt x="15" y="122"/>
                    <a:pt x="0" y="137"/>
                    <a:pt x="0" y="156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99"/>
                    <a:pt x="15" y="214"/>
                    <a:pt x="33" y="216"/>
                  </a:cubicBezTo>
                  <a:cubicBezTo>
                    <a:pt x="34" y="221"/>
                    <a:pt x="36" y="225"/>
                    <a:pt x="39" y="230"/>
                  </a:cubicBezTo>
                  <a:cubicBezTo>
                    <a:pt x="33" y="236"/>
                    <a:pt x="31" y="244"/>
                    <a:pt x="31" y="253"/>
                  </a:cubicBezTo>
                  <a:cubicBezTo>
                    <a:pt x="31" y="262"/>
                    <a:pt x="34" y="271"/>
                    <a:pt x="41" y="278"/>
                  </a:cubicBezTo>
                  <a:cubicBezTo>
                    <a:pt x="58" y="295"/>
                    <a:pt x="58" y="295"/>
                    <a:pt x="58" y="295"/>
                  </a:cubicBezTo>
                  <a:cubicBezTo>
                    <a:pt x="65" y="302"/>
                    <a:pt x="74" y="306"/>
                    <a:pt x="84" y="306"/>
                  </a:cubicBezTo>
                  <a:cubicBezTo>
                    <a:pt x="92" y="306"/>
                    <a:pt x="100" y="303"/>
                    <a:pt x="106" y="298"/>
                  </a:cubicBezTo>
                  <a:cubicBezTo>
                    <a:pt x="111" y="300"/>
                    <a:pt x="116" y="302"/>
                    <a:pt x="121" y="304"/>
                  </a:cubicBezTo>
                  <a:cubicBezTo>
                    <a:pt x="123" y="322"/>
                    <a:pt x="138" y="336"/>
                    <a:pt x="156" y="336"/>
                  </a:cubicBezTo>
                  <a:cubicBezTo>
                    <a:pt x="180" y="336"/>
                    <a:pt x="180" y="336"/>
                    <a:pt x="180" y="336"/>
                  </a:cubicBezTo>
                  <a:cubicBezTo>
                    <a:pt x="199" y="336"/>
                    <a:pt x="214" y="322"/>
                    <a:pt x="216" y="304"/>
                  </a:cubicBezTo>
                  <a:cubicBezTo>
                    <a:pt x="221" y="302"/>
                    <a:pt x="226" y="300"/>
                    <a:pt x="231" y="298"/>
                  </a:cubicBezTo>
                  <a:cubicBezTo>
                    <a:pt x="237" y="303"/>
                    <a:pt x="245" y="306"/>
                    <a:pt x="253" y="306"/>
                  </a:cubicBezTo>
                  <a:cubicBezTo>
                    <a:pt x="263" y="306"/>
                    <a:pt x="272" y="302"/>
                    <a:pt x="279" y="295"/>
                  </a:cubicBezTo>
                  <a:cubicBezTo>
                    <a:pt x="296" y="278"/>
                    <a:pt x="296" y="278"/>
                    <a:pt x="296" y="278"/>
                  </a:cubicBezTo>
                  <a:cubicBezTo>
                    <a:pt x="303" y="271"/>
                    <a:pt x="306" y="262"/>
                    <a:pt x="306" y="253"/>
                  </a:cubicBezTo>
                  <a:cubicBezTo>
                    <a:pt x="306" y="244"/>
                    <a:pt x="304" y="236"/>
                    <a:pt x="298" y="230"/>
                  </a:cubicBezTo>
                  <a:cubicBezTo>
                    <a:pt x="301" y="225"/>
                    <a:pt x="303" y="221"/>
                    <a:pt x="304" y="216"/>
                  </a:cubicBezTo>
                  <a:cubicBezTo>
                    <a:pt x="322" y="214"/>
                    <a:pt x="337" y="199"/>
                    <a:pt x="337" y="180"/>
                  </a:cubicBezTo>
                  <a:cubicBezTo>
                    <a:pt x="337" y="156"/>
                    <a:pt x="337" y="156"/>
                    <a:pt x="337" y="156"/>
                  </a:cubicBezTo>
                  <a:cubicBezTo>
                    <a:pt x="337" y="137"/>
                    <a:pt x="322" y="122"/>
                    <a:pt x="304" y="120"/>
                  </a:cubicBezTo>
                  <a:cubicBezTo>
                    <a:pt x="303" y="115"/>
                    <a:pt x="301" y="110"/>
                    <a:pt x="298" y="106"/>
                  </a:cubicBezTo>
                  <a:cubicBezTo>
                    <a:pt x="304" y="99"/>
                    <a:pt x="306" y="91"/>
                    <a:pt x="306" y="83"/>
                  </a:cubicBezTo>
                  <a:cubicBezTo>
                    <a:pt x="306" y="73"/>
                    <a:pt x="303" y="64"/>
                    <a:pt x="296" y="57"/>
                  </a:cubicBezTo>
                  <a:cubicBezTo>
                    <a:pt x="279" y="40"/>
                    <a:pt x="279" y="40"/>
                    <a:pt x="279" y="40"/>
                  </a:cubicBezTo>
                  <a:cubicBezTo>
                    <a:pt x="272" y="34"/>
                    <a:pt x="263" y="30"/>
                    <a:pt x="253" y="30"/>
                  </a:cubicBezTo>
                  <a:cubicBezTo>
                    <a:pt x="245" y="30"/>
                    <a:pt x="237" y="33"/>
                    <a:pt x="231" y="38"/>
                  </a:cubicBezTo>
                  <a:cubicBezTo>
                    <a:pt x="226" y="36"/>
                    <a:pt x="221" y="34"/>
                    <a:pt x="216" y="32"/>
                  </a:cubicBezTo>
                  <a:cubicBezTo>
                    <a:pt x="214" y="14"/>
                    <a:pt x="199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9" name="Freeform 7"/>
            <p:cNvSpPr>
              <a:spLocks noEditPoints="1"/>
            </p:cNvSpPr>
            <p:nvPr/>
          </p:nvSpPr>
          <p:spPr bwMode="auto">
            <a:xfrm>
              <a:off x="8675688" y="5180013"/>
              <a:ext cx="138113" cy="136525"/>
            </a:xfrm>
            <a:custGeom>
              <a:avLst/>
              <a:gdLst>
                <a:gd name="T0" fmla="*/ 78 w 157"/>
                <a:gd name="T1" fmla="*/ 156 h 156"/>
                <a:gd name="T2" fmla="*/ 0 w 157"/>
                <a:gd name="T3" fmla="*/ 78 h 156"/>
                <a:gd name="T4" fmla="*/ 78 w 157"/>
                <a:gd name="T5" fmla="*/ 0 h 156"/>
                <a:gd name="T6" fmla="*/ 157 w 157"/>
                <a:gd name="T7" fmla="*/ 78 h 156"/>
                <a:gd name="T8" fmla="*/ 78 w 157"/>
                <a:gd name="T9" fmla="*/ 156 h 156"/>
                <a:gd name="T10" fmla="*/ 78 w 157"/>
                <a:gd name="T11" fmla="*/ 12 h 156"/>
                <a:gd name="T12" fmla="*/ 12 w 157"/>
                <a:gd name="T13" fmla="*/ 78 h 156"/>
                <a:gd name="T14" fmla="*/ 78 w 157"/>
                <a:gd name="T15" fmla="*/ 144 h 156"/>
                <a:gd name="T16" fmla="*/ 145 w 157"/>
                <a:gd name="T17" fmla="*/ 78 h 156"/>
                <a:gd name="T18" fmla="*/ 78 w 157"/>
                <a:gd name="T19" fmla="*/ 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6">
                  <a:moveTo>
                    <a:pt x="78" y="156"/>
                  </a:moveTo>
                  <a:cubicBezTo>
                    <a:pt x="35" y="156"/>
                    <a:pt x="0" y="121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22" y="0"/>
                    <a:pt x="157" y="35"/>
                    <a:pt x="157" y="78"/>
                  </a:cubicBezTo>
                  <a:cubicBezTo>
                    <a:pt x="157" y="121"/>
                    <a:pt x="122" y="156"/>
                    <a:pt x="78" y="156"/>
                  </a:cubicBezTo>
                  <a:close/>
                  <a:moveTo>
                    <a:pt x="78" y="12"/>
                  </a:moveTo>
                  <a:cubicBezTo>
                    <a:pt x="42" y="12"/>
                    <a:pt x="12" y="41"/>
                    <a:pt x="12" y="78"/>
                  </a:cubicBezTo>
                  <a:cubicBezTo>
                    <a:pt x="12" y="114"/>
                    <a:pt x="42" y="144"/>
                    <a:pt x="78" y="144"/>
                  </a:cubicBezTo>
                  <a:cubicBezTo>
                    <a:pt x="115" y="144"/>
                    <a:pt x="145" y="114"/>
                    <a:pt x="145" y="78"/>
                  </a:cubicBezTo>
                  <a:cubicBezTo>
                    <a:pt x="145" y="41"/>
                    <a:pt x="115" y="12"/>
                    <a:pt x="7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0" name="Freeform 8"/>
            <p:cNvSpPr>
              <a:spLocks noEditPoints="1"/>
            </p:cNvSpPr>
            <p:nvPr/>
          </p:nvSpPr>
          <p:spPr bwMode="auto">
            <a:xfrm>
              <a:off x="8707438" y="5211763"/>
              <a:ext cx="74613" cy="73025"/>
            </a:xfrm>
            <a:custGeom>
              <a:avLst/>
              <a:gdLst>
                <a:gd name="T0" fmla="*/ 42 w 85"/>
                <a:gd name="T1" fmla="*/ 84 h 84"/>
                <a:gd name="T2" fmla="*/ 0 w 85"/>
                <a:gd name="T3" fmla="*/ 42 h 84"/>
                <a:gd name="T4" fmla="*/ 42 w 85"/>
                <a:gd name="T5" fmla="*/ 0 h 84"/>
                <a:gd name="T6" fmla="*/ 85 w 85"/>
                <a:gd name="T7" fmla="*/ 42 h 84"/>
                <a:gd name="T8" fmla="*/ 42 w 85"/>
                <a:gd name="T9" fmla="*/ 84 h 84"/>
                <a:gd name="T10" fmla="*/ 42 w 85"/>
                <a:gd name="T11" fmla="*/ 12 h 84"/>
                <a:gd name="T12" fmla="*/ 12 w 85"/>
                <a:gd name="T13" fmla="*/ 42 h 84"/>
                <a:gd name="T14" fmla="*/ 42 w 85"/>
                <a:gd name="T15" fmla="*/ 72 h 84"/>
                <a:gd name="T16" fmla="*/ 73 w 85"/>
                <a:gd name="T17" fmla="*/ 42 h 84"/>
                <a:gd name="T18" fmla="*/ 42 w 85"/>
                <a:gd name="T19" fmla="*/ 1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84">
                  <a:moveTo>
                    <a:pt x="42" y="84"/>
                  </a:moveTo>
                  <a:cubicBezTo>
                    <a:pt x="19" y="84"/>
                    <a:pt x="0" y="65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66" y="0"/>
                    <a:pt x="85" y="19"/>
                    <a:pt x="85" y="42"/>
                  </a:cubicBezTo>
                  <a:cubicBezTo>
                    <a:pt x="85" y="65"/>
                    <a:pt x="66" y="84"/>
                    <a:pt x="42" y="84"/>
                  </a:cubicBezTo>
                  <a:close/>
                  <a:moveTo>
                    <a:pt x="42" y="12"/>
                  </a:moveTo>
                  <a:cubicBezTo>
                    <a:pt x="26" y="12"/>
                    <a:pt x="12" y="25"/>
                    <a:pt x="12" y="42"/>
                  </a:cubicBezTo>
                  <a:cubicBezTo>
                    <a:pt x="12" y="58"/>
                    <a:pt x="26" y="72"/>
                    <a:pt x="42" y="72"/>
                  </a:cubicBezTo>
                  <a:cubicBezTo>
                    <a:pt x="59" y="72"/>
                    <a:pt x="73" y="58"/>
                    <a:pt x="73" y="42"/>
                  </a:cubicBezTo>
                  <a:cubicBezTo>
                    <a:pt x="73" y="25"/>
                    <a:pt x="59" y="12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1" name="Freeform 9"/>
            <p:cNvSpPr>
              <a:spLocks noEditPoints="1"/>
            </p:cNvSpPr>
            <p:nvPr/>
          </p:nvSpPr>
          <p:spPr bwMode="auto">
            <a:xfrm>
              <a:off x="8416926" y="5081588"/>
              <a:ext cx="187325" cy="187325"/>
            </a:xfrm>
            <a:custGeom>
              <a:avLst/>
              <a:gdLst>
                <a:gd name="T0" fmla="*/ 121 w 213"/>
                <a:gd name="T1" fmla="*/ 23 h 213"/>
                <a:gd name="T2" fmla="*/ 148 w 213"/>
                <a:gd name="T3" fmla="*/ 44 h 213"/>
                <a:gd name="T4" fmla="*/ 160 w 213"/>
                <a:gd name="T5" fmla="*/ 35 h 213"/>
                <a:gd name="T6" fmla="*/ 176 w 213"/>
                <a:gd name="T7" fmla="*/ 48 h 213"/>
                <a:gd name="T8" fmla="*/ 170 w 213"/>
                <a:gd name="T9" fmla="*/ 65 h 213"/>
                <a:gd name="T10" fmla="*/ 190 w 213"/>
                <a:gd name="T11" fmla="*/ 92 h 213"/>
                <a:gd name="T12" fmla="*/ 198 w 213"/>
                <a:gd name="T13" fmla="*/ 115 h 213"/>
                <a:gd name="T14" fmla="*/ 181 w 213"/>
                <a:gd name="T15" fmla="*/ 122 h 213"/>
                <a:gd name="T16" fmla="*/ 176 w 213"/>
                <a:gd name="T17" fmla="*/ 155 h 213"/>
                <a:gd name="T18" fmla="*/ 165 w 213"/>
                <a:gd name="T19" fmla="*/ 177 h 213"/>
                <a:gd name="T20" fmla="*/ 155 w 213"/>
                <a:gd name="T21" fmla="*/ 177 h 213"/>
                <a:gd name="T22" fmla="*/ 121 w 213"/>
                <a:gd name="T23" fmla="*/ 182 h 213"/>
                <a:gd name="T24" fmla="*/ 114 w 213"/>
                <a:gd name="T25" fmla="*/ 198 h 213"/>
                <a:gd name="T26" fmla="*/ 91 w 213"/>
                <a:gd name="T27" fmla="*/ 191 h 213"/>
                <a:gd name="T28" fmla="*/ 64 w 213"/>
                <a:gd name="T29" fmla="*/ 170 h 213"/>
                <a:gd name="T30" fmla="*/ 52 w 213"/>
                <a:gd name="T31" fmla="*/ 179 h 213"/>
                <a:gd name="T32" fmla="*/ 36 w 213"/>
                <a:gd name="T33" fmla="*/ 166 h 213"/>
                <a:gd name="T34" fmla="*/ 43 w 213"/>
                <a:gd name="T35" fmla="*/ 149 h 213"/>
                <a:gd name="T36" fmla="*/ 22 w 213"/>
                <a:gd name="T37" fmla="*/ 122 h 213"/>
                <a:gd name="T38" fmla="*/ 15 w 213"/>
                <a:gd name="T39" fmla="*/ 99 h 213"/>
                <a:gd name="T40" fmla="*/ 32 w 213"/>
                <a:gd name="T41" fmla="*/ 92 h 213"/>
                <a:gd name="T42" fmla="*/ 36 w 213"/>
                <a:gd name="T43" fmla="*/ 59 h 213"/>
                <a:gd name="T44" fmla="*/ 47 w 213"/>
                <a:gd name="T45" fmla="*/ 37 h 213"/>
                <a:gd name="T46" fmla="*/ 58 w 213"/>
                <a:gd name="T47" fmla="*/ 37 h 213"/>
                <a:gd name="T48" fmla="*/ 91 w 213"/>
                <a:gd name="T49" fmla="*/ 32 h 213"/>
                <a:gd name="T50" fmla="*/ 99 w 213"/>
                <a:gd name="T51" fmla="*/ 16 h 213"/>
                <a:gd name="T52" fmla="*/ 114 w 213"/>
                <a:gd name="T53" fmla="*/ 0 h 213"/>
                <a:gd name="T54" fmla="*/ 76 w 213"/>
                <a:gd name="T55" fmla="*/ 21 h 213"/>
                <a:gd name="T56" fmla="*/ 52 w 213"/>
                <a:gd name="T57" fmla="*/ 20 h 213"/>
                <a:gd name="T58" fmla="*/ 25 w 213"/>
                <a:gd name="T59" fmla="*/ 37 h 213"/>
                <a:gd name="T60" fmla="*/ 24 w 213"/>
                <a:gd name="T61" fmla="*/ 68 h 213"/>
                <a:gd name="T62" fmla="*/ 0 w 213"/>
                <a:gd name="T63" fmla="*/ 99 h 213"/>
                <a:gd name="T64" fmla="*/ 20 w 213"/>
                <a:gd name="T65" fmla="*/ 137 h 213"/>
                <a:gd name="T66" fmla="*/ 19 w 213"/>
                <a:gd name="T67" fmla="*/ 161 h 213"/>
                <a:gd name="T68" fmla="*/ 36 w 213"/>
                <a:gd name="T69" fmla="*/ 188 h 213"/>
                <a:gd name="T70" fmla="*/ 67 w 213"/>
                <a:gd name="T71" fmla="*/ 189 h 213"/>
                <a:gd name="T72" fmla="*/ 99 w 213"/>
                <a:gd name="T73" fmla="*/ 213 h 213"/>
                <a:gd name="T74" fmla="*/ 137 w 213"/>
                <a:gd name="T75" fmla="*/ 193 h 213"/>
                <a:gd name="T76" fmla="*/ 160 w 213"/>
                <a:gd name="T77" fmla="*/ 194 h 213"/>
                <a:gd name="T78" fmla="*/ 187 w 213"/>
                <a:gd name="T79" fmla="*/ 177 h 213"/>
                <a:gd name="T80" fmla="*/ 188 w 213"/>
                <a:gd name="T81" fmla="*/ 146 h 213"/>
                <a:gd name="T82" fmla="*/ 213 w 213"/>
                <a:gd name="T83" fmla="*/ 115 h 213"/>
                <a:gd name="T84" fmla="*/ 192 w 213"/>
                <a:gd name="T85" fmla="*/ 77 h 213"/>
                <a:gd name="T86" fmla="*/ 194 w 213"/>
                <a:gd name="T87" fmla="*/ 53 h 213"/>
                <a:gd name="T88" fmla="*/ 176 w 213"/>
                <a:gd name="T89" fmla="*/ 26 h 213"/>
                <a:gd name="T90" fmla="*/ 146 w 213"/>
                <a:gd name="T91" fmla="*/ 25 h 213"/>
                <a:gd name="T92" fmla="*/ 114 w 213"/>
                <a:gd name="T93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" h="213">
                  <a:moveTo>
                    <a:pt x="114" y="16"/>
                  </a:moveTo>
                  <a:cubicBezTo>
                    <a:pt x="118" y="16"/>
                    <a:pt x="121" y="19"/>
                    <a:pt x="121" y="23"/>
                  </a:cubicBezTo>
                  <a:cubicBezTo>
                    <a:pt x="121" y="32"/>
                    <a:pt x="121" y="32"/>
                    <a:pt x="121" y="32"/>
                  </a:cubicBezTo>
                  <a:cubicBezTo>
                    <a:pt x="131" y="34"/>
                    <a:pt x="140" y="38"/>
                    <a:pt x="148" y="44"/>
                  </a:cubicBezTo>
                  <a:cubicBezTo>
                    <a:pt x="155" y="37"/>
                    <a:pt x="155" y="37"/>
                    <a:pt x="155" y="37"/>
                  </a:cubicBezTo>
                  <a:cubicBezTo>
                    <a:pt x="156" y="35"/>
                    <a:pt x="158" y="35"/>
                    <a:pt x="160" y="35"/>
                  </a:cubicBezTo>
                  <a:cubicBezTo>
                    <a:pt x="162" y="35"/>
                    <a:pt x="164" y="35"/>
                    <a:pt x="165" y="37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9" y="51"/>
                    <a:pt x="179" y="56"/>
                    <a:pt x="176" y="59"/>
                  </a:cubicBezTo>
                  <a:cubicBezTo>
                    <a:pt x="170" y="65"/>
                    <a:pt x="170" y="65"/>
                    <a:pt x="170" y="65"/>
                  </a:cubicBezTo>
                  <a:cubicBezTo>
                    <a:pt x="175" y="73"/>
                    <a:pt x="179" y="82"/>
                    <a:pt x="181" y="92"/>
                  </a:cubicBezTo>
                  <a:cubicBezTo>
                    <a:pt x="190" y="92"/>
                    <a:pt x="190" y="92"/>
                    <a:pt x="190" y="92"/>
                  </a:cubicBezTo>
                  <a:cubicBezTo>
                    <a:pt x="194" y="92"/>
                    <a:pt x="198" y="95"/>
                    <a:pt x="198" y="99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8" y="119"/>
                    <a:pt x="194" y="122"/>
                    <a:pt x="190" y="122"/>
                  </a:cubicBezTo>
                  <a:cubicBezTo>
                    <a:pt x="181" y="122"/>
                    <a:pt x="181" y="122"/>
                    <a:pt x="181" y="122"/>
                  </a:cubicBezTo>
                  <a:cubicBezTo>
                    <a:pt x="179" y="132"/>
                    <a:pt x="175" y="141"/>
                    <a:pt x="170" y="149"/>
                  </a:cubicBezTo>
                  <a:cubicBezTo>
                    <a:pt x="176" y="155"/>
                    <a:pt x="176" y="155"/>
                    <a:pt x="176" y="155"/>
                  </a:cubicBezTo>
                  <a:cubicBezTo>
                    <a:pt x="179" y="158"/>
                    <a:pt x="179" y="163"/>
                    <a:pt x="176" y="166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4" y="178"/>
                    <a:pt x="162" y="179"/>
                    <a:pt x="160" y="179"/>
                  </a:cubicBezTo>
                  <a:cubicBezTo>
                    <a:pt x="158" y="179"/>
                    <a:pt x="156" y="178"/>
                    <a:pt x="155" y="177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40" y="176"/>
                    <a:pt x="131" y="180"/>
                    <a:pt x="121" y="182"/>
                  </a:cubicBezTo>
                  <a:cubicBezTo>
                    <a:pt x="121" y="191"/>
                    <a:pt x="121" y="191"/>
                    <a:pt x="121" y="191"/>
                  </a:cubicBezTo>
                  <a:cubicBezTo>
                    <a:pt x="121" y="195"/>
                    <a:pt x="118" y="198"/>
                    <a:pt x="114" y="198"/>
                  </a:cubicBezTo>
                  <a:cubicBezTo>
                    <a:pt x="99" y="198"/>
                    <a:pt x="99" y="198"/>
                    <a:pt x="99" y="198"/>
                  </a:cubicBezTo>
                  <a:cubicBezTo>
                    <a:pt x="94" y="198"/>
                    <a:pt x="91" y="195"/>
                    <a:pt x="91" y="191"/>
                  </a:cubicBezTo>
                  <a:cubicBezTo>
                    <a:pt x="91" y="182"/>
                    <a:pt x="91" y="182"/>
                    <a:pt x="91" y="182"/>
                  </a:cubicBezTo>
                  <a:cubicBezTo>
                    <a:pt x="81" y="180"/>
                    <a:pt x="72" y="176"/>
                    <a:pt x="64" y="170"/>
                  </a:cubicBezTo>
                  <a:cubicBezTo>
                    <a:pt x="58" y="177"/>
                    <a:pt x="58" y="177"/>
                    <a:pt x="58" y="177"/>
                  </a:cubicBezTo>
                  <a:cubicBezTo>
                    <a:pt x="56" y="178"/>
                    <a:pt x="54" y="179"/>
                    <a:pt x="52" y="179"/>
                  </a:cubicBezTo>
                  <a:cubicBezTo>
                    <a:pt x="50" y="179"/>
                    <a:pt x="48" y="178"/>
                    <a:pt x="47" y="177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3" y="163"/>
                    <a:pt x="33" y="158"/>
                    <a:pt x="36" y="155"/>
                  </a:cubicBezTo>
                  <a:cubicBezTo>
                    <a:pt x="43" y="149"/>
                    <a:pt x="43" y="149"/>
                    <a:pt x="43" y="149"/>
                  </a:cubicBezTo>
                  <a:cubicBezTo>
                    <a:pt x="38" y="141"/>
                    <a:pt x="34" y="132"/>
                    <a:pt x="32" y="122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18" y="122"/>
                    <a:pt x="15" y="119"/>
                    <a:pt x="15" y="115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5" y="95"/>
                    <a:pt x="18" y="92"/>
                    <a:pt x="2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4" y="82"/>
                    <a:pt x="38" y="73"/>
                    <a:pt x="43" y="65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3" y="56"/>
                    <a:pt x="33" y="51"/>
                    <a:pt x="36" y="48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5"/>
                    <a:pt x="50" y="35"/>
                    <a:pt x="52" y="35"/>
                  </a:cubicBezTo>
                  <a:cubicBezTo>
                    <a:pt x="54" y="35"/>
                    <a:pt x="56" y="35"/>
                    <a:pt x="58" y="37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72" y="38"/>
                    <a:pt x="81" y="34"/>
                    <a:pt x="91" y="32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19"/>
                    <a:pt x="94" y="16"/>
                    <a:pt x="99" y="16"/>
                  </a:cubicBezTo>
                  <a:cubicBezTo>
                    <a:pt x="114" y="16"/>
                    <a:pt x="114" y="16"/>
                    <a:pt x="114" y="16"/>
                  </a:cubicBezTo>
                  <a:moveTo>
                    <a:pt x="114" y="0"/>
                  </a:moveTo>
                  <a:cubicBezTo>
                    <a:pt x="99" y="0"/>
                    <a:pt x="99" y="0"/>
                    <a:pt x="99" y="0"/>
                  </a:cubicBezTo>
                  <a:cubicBezTo>
                    <a:pt x="87" y="0"/>
                    <a:pt x="77" y="9"/>
                    <a:pt x="76" y="21"/>
                  </a:cubicBezTo>
                  <a:cubicBezTo>
                    <a:pt x="73" y="22"/>
                    <a:pt x="70" y="23"/>
                    <a:pt x="67" y="25"/>
                  </a:cubicBezTo>
                  <a:cubicBezTo>
                    <a:pt x="63" y="21"/>
                    <a:pt x="58" y="20"/>
                    <a:pt x="52" y="20"/>
                  </a:cubicBezTo>
                  <a:cubicBezTo>
                    <a:pt x="46" y="20"/>
                    <a:pt x="41" y="22"/>
                    <a:pt x="36" y="26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1" y="41"/>
                    <a:pt x="19" y="47"/>
                    <a:pt x="19" y="53"/>
                  </a:cubicBezTo>
                  <a:cubicBezTo>
                    <a:pt x="19" y="58"/>
                    <a:pt x="21" y="64"/>
                    <a:pt x="24" y="68"/>
                  </a:cubicBezTo>
                  <a:cubicBezTo>
                    <a:pt x="23" y="71"/>
                    <a:pt x="21" y="74"/>
                    <a:pt x="20" y="77"/>
                  </a:cubicBezTo>
                  <a:cubicBezTo>
                    <a:pt x="9" y="78"/>
                    <a:pt x="0" y="88"/>
                    <a:pt x="0" y="99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6"/>
                    <a:pt x="9" y="136"/>
                    <a:pt x="20" y="137"/>
                  </a:cubicBezTo>
                  <a:cubicBezTo>
                    <a:pt x="21" y="140"/>
                    <a:pt x="23" y="143"/>
                    <a:pt x="24" y="146"/>
                  </a:cubicBezTo>
                  <a:cubicBezTo>
                    <a:pt x="21" y="150"/>
                    <a:pt x="19" y="155"/>
                    <a:pt x="19" y="161"/>
                  </a:cubicBezTo>
                  <a:cubicBezTo>
                    <a:pt x="19" y="167"/>
                    <a:pt x="21" y="173"/>
                    <a:pt x="25" y="177"/>
                  </a:cubicBezTo>
                  <a:cubicBezTo>
                    <a:pt x="36" y="188"/>
                    <a:pt x="36" y="188"/>
                    <a:pt x="36" y="188"/>
                  </a:cubicBezTo>
                  <a:cubicBezTo>
                    <a:pt x="41" y="192"/>
                    <a:pt x="46" y="194"/>
                    <a:pt x="52" y="194"/>
                  </a:cubicBezTo>
                  <a:cubicBezTo>
                    <a:pt x="58" y="194"/>
                    <a:pt x="63" y="193"/>
                    <a:pt x="67" y="189"/>
                  </a:cubicBezTo>
                  <a:cubicBezTo>
                    <a:pt x="70" y="191"/>
                    <a:pt x="73" y="192"/>
                    <a:pt x="76" y="193"/>
                  </a:cubicBezTo>
                  <a:cubicBezTo>
                    <a:pt x="77" y="205"/>
                    <a:pt x="87" y="213"/>
                    <a:pt x="99" y="213"/>
                  </a:cubicBezTo>
                  <a:cubicBezTo>
                    <a:pt x="114" y="213"/>
                    <a:pt x="114" y="213"/>
                    <a:pt x="114" y="213"/>
                  </a:cubicBezTo>
                  <a:cubicBezTo>
                    <a:pt x="126" y="213"/>
                    <a:pt x="135" y="205"/>
                    <a:pt x="137" y="193"/>
                  </a:cubicBezTo>
                  <a:cubicBezTo>
                    <a:pt x="140" y="192"/>
                    <a:pt x="143" y="191"/>
                    <a:pt x="146" y="189"/>
                  </a:cubicBezTo>
                  <a:cubicBezTo>
                    <a:pt x="150" y="193"/>
                    <a:pt x="155" y="194"/>
                    <a:pt x="160" y="194"/>
                  </a:cubicBezTo>
                  <a:cubicBezTo>
                    <a:pt x="166" y="194"/>
                    <a:pt x="172" y="192"/>
                    <a:pt x="176" y="188"/>
                  </a:cubicBezTo>
                  <a:cubicBezTo>
                    <a:pt x="187" y="177"/>
                    <a:pt x="187" y="177"/>
                    <a:pt x="187" y="177"/>
                  </a:cubicBezTo>
                  <a:cubicBezTo>
                    <a:pt x="191" y="173"/>
                    <a:pt x="194" y="167"/>
                    <a:pt x="194" y="161"/>
                  </a:cubicBezTo>
                  <a:cubicBezTo>
                    <a:pt x="194" y="155"/>
                    <a:pt x="192" y="150"/>
                    <a:pt x="188" y="146"/>
                  </a:cubicBezTo>
                  <a:cubicBezTo>
                    <a:pt x="190" y="143"/>
                    <a:pt x="191" y="140"/>
                    <a:pt x="192" y="137"/>
                  </a:cubicBezTo>
                  <a:cubicBezTo>
                    <a:pt x="204" y="136"/>
                    <a:pt x="213" y="126"/>
                    <a:pt x="213" y="115"/>
                  </a:cubicBezTo>
                  <a:cubicBezTo>
                    <a:pt x="213" y="99"/>
                    <a:pt x="213" y="99"/>
                    <a:pt x="213" y="99"/>
                  </a:cubicBezTo>
                  <a:cubicBezTo>
                    <a:pt x="213" y="88"/>
                    <a:pt x="204" y="78"/>
                    <a:pt x="192" y="77"/>
                  </a:cubicBezTo>
                  <a:cubicBezTo>
                    <a:pt x="191" y="74"/>
                    <a:pt x="190" y="71"/>
                    <a:pt x="188" y="68"/>
                  </a:cubicBezTo>
                  <a:cubicBezTo>
                    <a:pt x="192" y="64"/>
                    <a:pt x="194" y="58"/>
                    <a:pt x="194" y="53"/>
                  </a:cubicBezTo>
                  <a:cubicBezTo>
                    <a:pt x="194" y="47"/>
                    <a:pt x="191" y="41"/>
                    <a:pt x="187" y="37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2" y="22"/>
                    <a:pt x="166" y="20"/>
                    <a:pt x="160" y="20"/>
                  </a:cubicBezTo>
                  <a:cubicBezTo>
                    <a:pt x="155" y="20"/>
                    <a:pt x="150" y="21"/>
                    <a:pt x="146" y="25"/>
                  </a:cubicBezTo>
                  <a:cubicBezTo>
                    <a:pt x="143" y="23"/>
                    <a:pt x="140" y="22"/>
                    <a:pt x="137" y="21"/>
                  </a:cubicBezTo>
                  <a:cubicBezTo>
                    <a:pt x="135" y="9"/>
                    <a:pt x="126" y="0"/>
                    <a:pt x="1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2" name="Freeform 10"/>
            <p:cNvSpPr>
              <a:spLocks noEditPoints="1"/>
            </p:cNvSpPr>
            <p:nvPr/>
          </p:nvSpPr>
          <p:spPr bwMode="auto">
            <a:xfrm>
              <a:off x="8467726" y="5132388"/>
              <a:ext cx="87313" cy="85725"/>
            </a:xfrm>
            <a:custGeom>
              <a:avLst/>
              <a:gdLst>
                <a:gd name="T0" fmla="*/ 49 w 99"/>
                <a:gd name="T1" fmla="*/ 99 h 99"/>
                <a:gd name="T2" fmla="*/ 0 w 99"/>
                <a:gd name="T3" fmla="*/ 50 h 99"/>
                <a:gd name="T4" fmla="*/ 49 w 99"/>
                <a:gd name="T5" fmla="*/ 0 h 99"/>
                <a:gd name="T6" fmla="*/ 99 w 99"/>
                <a:gd name="T7" fmla="*/ 50 h 99"/>
                <a:gd name="T8" fmla="*/ 49 w 99"/>
                <a:gd name="T9" fmla="*/ 99 h 99"/>
                <a:gd name="T10" fmla="*/ 49 w 99"/>
                <a:gd name="T11" fmla="*/ 8 h 99"/>
                <a:gd name="T12" fmla="*/ 7 w 99"/>
                <a:gd name="T13" fmla="*/ 50 h 99"/>
                <a:gd name="T14" fmla="*/ 49 w 99"/>
                <a:gd name="T15" fmla="*/ 92 h 99"/>
                <a:gd name="T16" fmla="*/ 91 w 99"/>
                <a:gd name="T17" fmla="*/ 50 h 99"/>
                <a:gd name="T18" fmla="*/ 49 w 99"/>
                <a:gd name="T19" fmla="*/ 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" h="99">
                  <a:moveTo>
                    <a:pt x="49" y="99"/>
                  </a:moveTo>
                  <a:cubicBezTo>
                    <a:pt x="22" y="99"/>
                    <a:pt x="0" y="77"/>
                    <a:pt x="0" y="50"/>
                  </a:cubicBezTo>
                  <a:cubicBezTo>
                    <a:pt x="0" y="23"/>
                    <a:pt x="22" y="0"/>
                    <a:pt x="49" y="0"/>
                  </a:cubicBezTo>
                  <a:cubicBezTo>
                    <a:pt x="76" y="0"/>
                    <a:pt x="99" y="23"/>
                    <a:pt x="99" y="50"/>
                  </a:cubicBezTo>
                  <a:cubicBezTo>
                    <a:pt x="99" y="77"/>
                    <a:pt x="76" y="99"/>
                    <a:pt x="49" y="99"/>
                  </a:cubicBezTo>
                  <a:close/>
                  <a:moveTo>
                    <a:pt x="49" y="8"/>
                  </a:moveTo>
                  <a:cubicBezTo>
                    <a:pt x="26" y="8"/>
                    <a:pt x="7" y="27"/>
                    <a:pt x="7" y="50"/>
                  </a:cubicBezTo>
                  <a:cubicBezTo>
                    <a:pt x="7" y="73"/>
                    <a:pt x="26" y="92"/>
                    <a:pt x="49" y="92"/>
                  </a:cubicBezTo>
                  <a:cubicBezTo>
                    <a:pt x="72" y="92"/>
                    <a:pt x="91" y="73"/>
                    <a:pt x="91" y="50"/>
                  </a:cubicBezTo>
                  <a:cubicBezTo>
                    <a:pt x="91" y="27"/>
                    <a:pt x="72" y="8"/>
                    <a:pt x="4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3" name="Freeform 11"/>
            <p:cNvSpPr>
              <a:spLocks noEditPoints="1"/>
            </p:cNvSpPr>
            <p:nvPr/>
          </p:nvSpPr>
          <p:spPr bwMode="auto">
            <a:xfrm>
              <a:off x="8488363" y="5151438"/>
              <a:ext cx="46038" cy="47625"/>
            </a:xfrm>
            <a:custGeom>
              <a:avLst/>
              <a:gdLst>
                <a:gd name="T0" fmla="*/ 26 w 53"/>
                <a:gd name="T1" fmla="*/ 54 h 54"/>
                <a:gd name="T2" fmla="*/ 0 w 53"/>
                <a:gd name="T3" fmla="*/ 27 h 54"/>
                <a:gd name="T4" fmla="*/ 26 w 53"/>
                <a:gd name="T5" fmla="*/ 0 h 54"/>
                <a:gd name="T6" fmla="*/ 53 w 53"/>
                <a:gd name="T7" fmla="*/ 27 h 54"/>
                <a:gd name="T8" fmla="*/ 26 w 53"/>
                <a:gd name="T9" fmla="*/ 54 h 54"/>
                <a:gd name="T10" fmla="*/ 26 w 53"/>
                <a:gd name="T11" fmla="*/ 8 h 54"/>
                <a:gd name="T12" fmla="*/ 7 w 53"/>
                <a:gd name="T13" fmla="*/ 27 h 54"/>
                <a:gd name="T14" fmla="*/ 26 w 53"/>
                <a:gd name="T15" fmla="*/ 46 h 54"/>
                <a:gd name="T16" fmla="*/ 45 w 53"/>
                <a:gd name="T17" fmla="*/ 27 h 54"/>
                <a:gd name="T18" fmla="*/ 26 w 53"/>
                <a:gd name="T19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4">
                  <a:moveTo>
                    <a:pt x="26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1" y="0"/>
                    <a:pt x="53" y="12"/>
                    <a:pt x="53" y="27"/>
                  </a:cubicBezTo>
                  <a:cubicBezTo>
                    <a:pt x="53" y="42"/>
                    <a:pt x="41" y="54"/>
                    <a:pt x="26" y="54"/>
                  </a:cubicBezTo>
                  <a:close/>
                  <a:moveTo>
                    <a:pt x="26" y="8"/>
                  </a:moveTo>
                  <a:cubicBezTo>
                    <a:pt x="16" y="8"/>
                    <a:pt x="7" y="16"/>
                    <a:pt x="7" y="27"/>
                  </a:cubicBezTo>
                  <a:cubicBezTo>
                    <a:pt x="7" y="37"/>
                    <a:pt x="16" y="46"/>
                    <a:pt x="26" y="46"/>
                  </a:cubicBezTo>
                  <a:cubicBezTo>
                    <a:pt x="37" y="46"/>
                    <a:pt x="45" y="37"/>
                    <a:pt x="45" y="27"/>
                  </a:cubicBezTo>
                  <a:cubicBezTo>
                    <a:pt x="45" y="16"/>
                    <a:pt x="37" y="8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grpSp>
        <p:nvGrpSpPr>
          <p:cNvPr id="44" name="Group 66"/>
          <p:cNvGrpSpPr/>
          <p:nvPr/>
        </p:nvGrpSpPr>
        <p:grpSpPr>
          <a:xfrm>
            <a:off x="6916637" y="2580848"/>
            <a:ext cx="545610" cy="726025"/>
            <a:chOff x="7029451" y="3441701"/>
            <a:chExt cx="692150" cy="927099"/>
          </a:xfrm>
          <a:solidFill>
            <a:srgbClr val="878787"/>
          </a:solidFill>
        </p:grpSpPr>
        <p:sp>
          <p:nvSpPr>
            <p:cNvPr id="45" name="Freeform 15"/>
            <p:cNvSpPr>
              <a:spLocks noEditPoints="1"/>
            </p:cNvSpPr>
            <p:nvPr/>
          </p:nvSpPr>
          <p:spPr bwMode="auto">
            <a:xfrm>
              <a:off x="7029451" y="3681413"/>
              <a:ext cx="630238" cy="687387"/>
            </a:xfrm>
            <a:custGeom>
              <a:avLst/>
              <a:gdLst>
                <a:gd name="T0" fmla="*/ 152 w 165"/>
                <a:gd name="T1" fmla="*/ 110 h 181"/>
                <a:gd name="T2" fmla="*/ 125 w 165"/>
                <a:gd name="T3" fmla="*/ 85 h 181"/>
                <a:gd name="T4" fmla="*/ 125 w 165"/>
                <a:gd name="T5" fmla="*/ 82 h 181"/>
                <a:gd name="T6" fmla="*/ 100 w 165"/>
                <a:gd name="T7" fmla="*/ 98 h 181"/>
                <a:gd name="T8" fmla="*/ 95 w 165"/>
                <a:gd name="T9" fmla="*/ 101 h 181"/>
                <a:gd name="T10" fmla="*/ 94 w 165"/>
                <a:gd name="T11" fmla="*/ 94 h 181"/>
                <a:gd name="T12" fmla="*/ 96 w 165"/>
                <a:gd name="T13" fmla="*/ 49 h 181"/>
                <a:gd name="T14" fmla="*/ 109 w 165"/>
                <a:gd name="T15" fmla="*/ 38 h 181"/>
                <a:gd name="T16" fmla="*/ 110 w 165"/>
                <a:gd name="T17" fmla="*/ 38 h 181"/>
                <a:gd name="T18" fmla="*/ 110 w 165"/>
                <a:gd name="T19" fmla="*/ 36 h 181"/>
                <a:gd name="T20" fmla="*/ 113 w 165"/>
                <a:gd name="T21" fmla="*/ 16 h 181"/>
                <a:gd name="T22" fmla="*/ 115 w 165"/>
                <a:gd name="T23" fmla="*/ 11 h 181"/>
                <a:gd name="T24" fmla="*/ 115 w 165"/>
                <a:gd name="T25" fmla="*/ 12 h 181"/>
                <a:gd name="T26" fmla="*/ 118 w 165"/>
                <a:gd name="T27" fmla="*/ 8 h 181"/>
                <a:gd name="T28" fmla="*/ 120 w 165"/>
                <a:gd name="T29" fmla="*/ 6 h 181"/>
                <a:gd name="T30" fmla="*/ 38 w 165"/>
                <a:gd name="T31" fmla="*/ 32 h 181"/>
                <a:gd name="T32" fmla="*/ 31 w 165"/>
                <a:gd name="T33" fmla="*/ 150 h 181"/>
                <a:gd name="T34" fmla="*/ 150 w 165"/>
                <a:gd name="T35" fmla="*/ 144 h 181"/>
                <a:gd name="T36" fmla="*/ 160 w 165"/>
                <a:gd name="T37" fmla="*/ 131 h 181"/>
                <a:gd name="T38" fmla="*/ 152 w 165"/>
                <a:gd name="T39" fmla="*/ 110 h 181"/>
                <a:gd name="T40" fmla="*/ 53 w 165"/>
                <a:gd name="T41" fmla="*/ 118 h 181"/>
                <a:gd name="T42" fmla="*/ 35 w 165"/>
                <a:gd name="T43" fmla="*/ 118 h 181"/>
                <a:gd name="T44" fmla="*/ 35 w 165"/>
                <a:gd name="T45" fmla="*/ 100 h 181"/>
                <a:gd name="T46" fmla="*/ 53 w 165"/>
                <a:gd name="T47" fmla="*/ 100 h 181"/>
                <a:gd name="T48" fmla="*/ 53 w 165"/>
                <a:gd name="T49" fmla="*/ 118 h 181"/>
                <a:gd name="T50" fmla="*/ 41 w 165"/>
                <a:gd name="T51" fmla="*/ 76 h 181"/>
                <a:gd name="T52" fmla="*/ 41 w 165"/>
                <a:gd name="T53" fmla="*/ 58 h 181"/>
                <a:gd name="T54" fmla="*/ 59 w 165"/>
                <a:gd name="T55" fmla="*/ 58 h 181"/>
                <a:gd name="T56" fmla="*/ 59 w 165"/>
                <a:gd name="T57" fmla="*/ 76 h 181"/>
                <a:gd name="T58" fmla="*/ 41 w 165"/>
                <a:gd name="T59" fmla="*/ 76 h 181"/>
                <a:gd name="T60" fmla="*/ 84 w 165"/>
                <a:gd name="T61" fmla="*/ 147 h 181"/>
                <a:gd name="T62" fmla="*/ 66 w 165"/>
                <a:gd name="T63" fmla="*/ 147 h 181"/>
                <a:gd name="T64" fmla="*/ 66 w 165"/>
                <a:gd name="T65" fmla="*/ 129 h 181"/>
                <a:gd name="T66" fmla="*/ 84 w 165"/>
                <a:gd name="T67" fmla="*/ 129 h 181"/>
                <a:gd name="T68" fmla="*/ 84 w 165"/>
                <a:gd name="T69" fmla="*/ 147 h 181"/>
                <a:gd name="T70" fmla="*/ 71 w 165"/>
                <a:gd name="T71" fmla="*/ 46 h 181"/>
                <a:gd name="T72" fmla="*/ 71 w 165"/>
                <a:gd name="T73" fmla="*/ 28 h 181"/>
                <a:gd name="T74" fmla="*/ 89 w 165"/>
                <a:gd name="T75" fmla="*/ 28 h 181"/>
                <a:gd name="T76" fmla="*/ 89 w 165"/>
                <a:gd name="T77" fmla="*/ 46 h 181"/>
                <a:gd name="T78" fmla="*/ 71 w 165"/>
                <a:gd name="T79" fmla="*/ 46 h 181"/>
                <a:gd name="T80" fmla="*/ 125 w 165"/>
                <a:gd name="T81" fmla="*/ 147 h 181"/>
                <a:gd name="T82" fmla="*/ 107 w 165"/>
                <a:gd name="T83" fmla="*/ 147 h 181"/>
                <a:gd name="T84" fmla="*/ 107 w 165"/>
                <a:gd name="T85" fmla="*/ 129 h 181"/>
                <a:gd name="T86" fmla="*/ 125 w 165"/>
                <a:gd name="T87" fmla="*/ 129 h 181"/>
                <a:gd name="T88" fmla="*/ 125 w 165"/>
                <a:gd name="T89" fmla="*/ 14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" h="181">
                  <a:moveTo>
                    <a:pt x="152" y="110"/>
                  </a:moveTo>
                  <a:cubicBezTo>
                    <a:pt x="152" y="110"/>
                    <a:pt x="125" y="101"/>
                    <a:pt x="125" y="85"/>
                  </a:cubicBezTo>
                  <a:cubicBezTo>
                    <a:pt x="125" y="84"/>
                    <a:pt x="125" y="83"/>
                    <a:pt x="125" y="82"/>
                  </a:cubicBezTo>
                  <a:cubicBezTo>
                    <a:pt x="115" y="89"/>
                    <a:pt x="104" y="96"/>
                    <a:pt x="100" y="98"/>
                  </a:cubicBezTo>
                  <a:cubicBezTo>
                    <a:pt x="95" y="101"/>
                    <a:pt x="95" y="101"/>
                    <a:pt x="95" y="101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9"/>
                    <a:pt x="90" y="59"/>
                    <a:pt x="96" y="49"/>
                  </a:cubicBezTo>
                  <a:cubicBezTo>
                    <a:pt x="99" y="44"/>
                    <a:pt x="103" y="40"/>
                    <a:pt x="109" y="38"/>
                  </a:cubicBezTo>
                  <a:cubicBezTo>
                    <a:pt x="109" y="38"/>
                    <a:pt x="110" y="38"/>
                    <a:pt x="110" y="38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10" y="31"/>
                    <a:pt x="110" y="22"/>
                    <a:pt x="113" y="16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15" y="12"/>
                    <a:pt x="115" y="12"/>
                    <a:pt x="115" y="12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7"/>
                    <a:pt x="119" y="7"/>
                    <a:pt x="120" y="6"/>
                  </a:cubicBezTo>
                  <a:cubicBezTo>
                    <a:pt x="92" y="0"/>
                    <a:pt x="61" y="9"/>
                    <a:pt x="38" y="32"/>
                  </a:cubicBezTo>
                  <a:cubicBezTo>
                    <a:pt x="3" y="66"/>
                    <a:pt x="0" y="119"/>
                    <a:pt x="31" y="150"/>
                  </a:cubicBezTo>
                  <a:cubicBezTo>
                    <a:pt x="62" y="181"/>
                    <a:pt x="115" y="178"/>
                    <a:pt x="150" y="144"/>
                  </a:cubicBezTo>
                  <a:cubicBezTo>
                    <a:pt x="158" y="135"/>
                    <a:pt x="160" y="131"/>
                    <a:pt x="160" y="131"/>
                  </a:cubicBezTo>
                  <a:cubicBezTo>
                    <a:pt x="165" y="123"/>
                    <a:pt x="161" y="114"/>
                    <a:pt x="152" y="110"/>
                  </a:cubicBezTo>
                  <a:close/>
                  <a:moveTo>
                    <a:pt x="53" y="118"/>
                  </a:moveTo>
                  <a:cubicBezTo>
                    <a:pt x="48" y="123"/>
                    <a:pt x="40" y="123"/>
                    <a:pt x="35" y="118"/>
                  </a:cubicBezTo>
                  <a:cubicBezTo>
                    <a:pt x="30" y="113"/>
                    <a:pt x="30" y="105"/>
                    <a:pt x="35" y="100"/>
                  </a:cubicBezTo>
                  <a:cubicBezTo>
                    <a:pt x="40" y="95"/>
                    <a:pt x="48" y="95"/>
                    <a:pt x="53" y="100"/>
                  </a:cubicBezTo>
                  <a:cubicBezTo>
                    <a:pt x="58" y="105"/>
                    <a:pt x="58" y="113"/>
                    <a:pt x="53" y="118"/>
                  </a:cubicBezTo>
                  <a:close/>
                  <a:moveTo>
                    <a:pt x="41" y="76"/>
                  </a:moveTo>
                  <a:cubicBezTo>
                    <a:pt x="36" y="71"/>
                    <a:pt x="36" y="63"/>
                    <a:pt x="41" y="58"/>
                  </a:cubicBezTo>
                  <a:cubicBezTo>
                    <a:pt x="46" y="53"/>
                    <a:pt x="54" y="53"/>
                    <a:pt x="59" y="58"/>
                  </a:cubicBezTo>
                  <a:cubicBezTo>
                    <a:pt x="64" y="63"/>
                    <a:pt x="64" y="71"/>
                    <a:pt x="59" y="76"/>
                  </a:cubicBezTo>
                  <a:cubicBezTo>
                    <a:pt x="54" y="81"/>
                    <a:pt x="46" y="81"/>
                    <a:pt x="41" y="76"/>
                  </a:cubicBezTo>
                  <a:close/>
                  <a:moveTo>
                    <a:pt x="84" y="147"/>
                  </a:moveTo>
                  <a:cubicBezTo>
                    <a:pt x="79" y="152"/>
                    <a:pt x="71" y="152"/>
                    <a:pt x="66" y="147"/>
                  </a:cubicBezTo>
                  <a:cubicBezTo>
                    <a:pt x="61" y="142"/>
                    <a:pt x="61" y="134"/>
                    <a:pt x="66" y="129"/>
                  </a:cubicBezTo>
                  <a:cubicBezTo>
                    <a:pt x="71" y="124"/>
                    <a:pt x="79" y="124"/>
                    <a:pt x="84" y="129"/>
                  </a:cubicBezTo>
                  <a:cubicBezTo>
                    <a:pt x="89" y="134"/>
                    <a:pt x="89" y="142"/>
                    <a:pt x="84" y="147"/>
                  </a:cubicBezTo>
                  <a:close/>
                  <a:moveTo>
                    <a:pt x="71" y="46"/>
                  </a:moveTo>
                  <a:cubicBezTo>
                    <a:pt x="66" y="41"/>
                    <a:pt x="66" y="33"/>
                    <a:pt x="71" y="28"/>
                  </a:cubicBezTo>
                  <a:cubicBezTo>
                    <a:pt x="76" y="23"/>
                    <a:pt x="84" y="23"/>
                    <a:pt x="89" y="28"/>
                  </a:cubicBezTo>
                  <a:cubicBezTo>
                    <a:pt x="94" y="33"/>
                    <a:pt x="94" y="41"/>
                    <a:pt x="89" y="46"/>
                  </a:cubicBezTo>
                  <a:cubicBezTo>
                    <a:pt x="84" y="51"/>
                    <a:pt x="76" y="51"/>
                    <a:pt x="71" y="46"/>
                  </a:cubicBezTo>
                  <a:close/>
                  <a:moveTo>
                    <a:pt x="125" y="147"/>
                  </a:moveTo>
                  <a:cubicBezTo>
                    <a:pt x="120" y="152"/>
                    <a:pt x="112" y="152"/>
                    <a:pt x="107" y="147"/>
                  </a:cubicBezTo>
                  <a:cubicBezTo>
                    <a:pt x="102" y="142"/>
                    <a:pt x="102" y="134"/>
                    <a:pt x="107" y="129"/>
                  </a:cubicBezTo>
                  <a:cubicBezTo>
                    <a:pt x="112" y="124"/>
                    <a:pt x="120" y="124"/>
                    <a:pt x="125" y="129"/>
                  </a:cubicBezTo>
                  <a:cubicBezTo>
                    <a:pt x="130" y="134"/>
                    <a:pt x="130" y="142"/>
                    <a:pt x="125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6" name="Freeform 16"/>
            <p:cNvSpPr/>
            <p:nvPr/>
          </p:nvSpPr>
          <p:spPr bwMode="auto">
            <a:xfrm>
              <a:off x="7556501" y="3784600"/>
              <a:ext cx="122238" cy="147637"/>
            </a:xfrm>
            <a:custGeom>
              <a:avLst/>
              <a:gdLst>
                <a:gd name="T0" fmla="*/ 20 w 32"/>
                <a:gd name="T1" fmla="*/ 0 h 39"/>
                <a:gd name="T2" fmla="*/ 20 w 32"/>
                <a:gd name="T3" fmla="*/ 2 h 39"/>
                <a:gd name="T4" fmla="*/ 18 w 32"/>
                <a:gd name="T5" fmla="*/ 6 h 39"/>
                <a:gd name="T6" fmla="*/ 18 w 32"/>
                <a:gd name="T7" fmla="*/ 6 h 39"/>
                <a:gd name="T8" fmla="*/ 16 w 32"/>
                <a:gd name="T9" fmla="*/ 10 h 39"/>
                <a:gd name="T10" fmla="*/ 1 w 32"/>
                <a:gd name="T11" fmla="*/ 25 h 39"/>
                <a:gd name="T12" fmla="*/ 0 w 32"/>
                <a:gd name="T13" fmla="*/ 25 h 39"/>
                <a:gd name="T14" fmla="*/ 0 w 32"/>
                <a:gd name="T15" fmla="*/ 39 h 39"/>
                <a:gd name="T16" fmla="*/ 19 w 32"/>
                <a:gd name="T17" fmla="*/ 31 h 39"/>
                <a:gd name="T18" fmla="*/ 28 w 32"/>
                <a:gd name="T19" fmla="*/ 10 h 39"/>
                <a:gd name="T20" fmla="*/ 20 w 32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20" y="0"/>
                  </a:moveTo>
                  <a:cubicBezTo>
                    <a:pt x="20" y="1"/>
                    <a:pt x="20" y="2"/>
                    <a:pt x="20" y="2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2" y="16"/>
                    <a:pt x="6" y="22"/>
                    <a:pt x="1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30"/>
                    <a:pt x="2" y="34"/>
                    <a:pt x="0" y="39"/>
                  </a:cubicBezTo>
                  <a:cubicBezTo>
                    <a:pt x="9" y="34"/>
                    <a:pt x="19" y="31"/>
                    <a:pt x="19" y="31"/>
                  </a:cubicBezTo>
                  <a:cubicBezTo>
                    <a:pt x="28" y="28"/>
                    <a:pt x="32" y="19"/>
                    <a:pt x="28" y="10"/>
                  </a:cubicBezTo>
                  <a:cubicBezTo>
                    <a:pt x="28" y="10"/>
                    <a:pt x="26" y="7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7" name="Freeform 17"/>
            <p:cNvSpPr/>
            <p:nvPr/>
          </p:nvSpPr>
          <p:spPr bwMode="auto">
            <a:xfrm>
              <a:off x="7389813" y="3829050"/>
              <a:ext cx="163513" cy="214312"/>
            </a:xfrm>
            <a:custGeom>
              <a:avLst/>
              <a:gdLst>
                <a:gd name="T0" fmla="*/ 30 w 43"/>
                <a:gd name="T1" fmla="*/ 5 h 56"/>
                <a:gd name="T2" fmla="*/ 5 w 43"/>
                <a:gd name="T3" fmla="*/ 13 h 56"/>
                <a:gd name="T4" fmla="*/ 4 w 43"/>
                <a:gd name="T5" fmla="*/ 56 h 56"/>
                <a:gd name="T6" fmla="*/ 38 w 43"/>
                <a:gd name="T7" fmla="*/ 30 h 56"/>
                <a:gd name="T8" fmla="*/ 30 w 43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6">
                  <a:moveTo>
                    <a:pt x="30" y="5"/>
                  </a:moveTo>
                  <a:cubicBezTo>
                    <a:pt x="21" y="0"/>
                    <a:pt x="10" y="4"/>
                    <a:pt x="5" y="13"/>
                  </a:cubicBezTo>
                  <a:cubicBezTo>
                    <a:pt x="0" y="22"/>
                    <a:pt x="4" y="56"/>
                    <a:pt x="4" y="56"/>
                  </a:cubicBezTo>
                  <a:cubicBezTo>
                    <a:pt x="4" y="56"/>
                    <a:pt x="34" y="39"/>
                    <a:pt x="38" y="30"/>
                  </a:cubicBezTo>
                  <a:cubicBezTo>
                    <a:pt x="43" y="21"/>
                    <a:pt x="40" y="10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8" name="Freeform 18"/>
            <p:cNvSpPr/>
            <p:nvPr/>
          </p:nvSpPr>
          <p:spPr bwMode="auto">
            <a:xfrm>
              <a:off x="7491413" y="3441701"/>
              <a:ext cx="230188" cy="346075"/>
            </a:xfrm>
            <a:custGeom>
              <a:avLst/>
              <a:gdLst>
                <a:gd name="T0" fmla="*/ 51 w 60"/>
                <a:gd name="T1" fmla="*/ 9 h 91"/>
                <a:gd name="T2" fmla="*/ 0 w 60"/>
                <a:gd name="T3" fmla="*/ 75 h 91"/>
                <a:gd name="T4" fmla="*/ 32 w 60"/>
                <a:gd name="T5" fmla="*/ 91 h 91"/>
                <a:gd name="T6" fmla="*/ 57 w 60"/>
                <a:gd name="T7" fmla="*/ 12 h 91"/>
                <a:gd name="T8" fmla="*/ 51 w 60"/>
                <a:gd name="T9" fmla="*/ 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1">
                  <a:moveTo>
                    <a:pt x="51" y="9"/>
                  </a:moveTo>
                  <a:cubicBezTo>
                    <a:pt x="51" y="9"/>
                    <a:pt x="12" y="57"/>
                    <a:pt x="0" y="75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40" y="71"/>
                    <a:pt x="57" y="12"/>
                    <a:pt x="57" y="12"/>
                  </a:cubicBezTo>
                  <a:cubicBezTo>
                    <a:pt x="60" y="2"/>
                    <a:pt x="57" y="0"/>
                    <a:pt x="5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9" name="Freeform 19"/>
            <p:cNvSpPr/>
            <p:nvPr/>
          </p:nvSpPr>
          <p:spPr bwMode="auto">
            <a:xfrm>
              <a:off x="7466013" y="3749675"/>
              <a:ext cx="136525" cy="117475"/>
            </a:xfrm>
            <a:custGeom>
              <a:avLst/>
              <a:gdLst>
                <a:gd name="T0" fmla="*/ 36 w 36"/>
                <a:gd name="T1" fmla="*/ 18 h 31"/>
                <a:gd name="T2" fmla="*/ 3 w 36"/>
                <a:gd name="T3" fmla="*/ 0 h 31"/>
                <a:gd name="T4" fmla="*/ 0 w 36"/>
                <a:gd name="T5" fmla="*/ 19 h 31"/>
                <a:gd name="T6" fmla="*/ 13 w 36"/>
                <a:gd name="T7" fmla="*/ 22 h 31"/>
                <a:gd name="T8" fmla="*/ 22 w 36"/>
                <a:gd name="T9" fmla="*/ 31 h 31"/>
                <a:gd name="T10" fmla="*/ 36 w 36"/>
                <a:gd name="T11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1">
                  <a:moveTo>
                    <a:pt x="36" y="18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6"/>
                    <a:pt x="0" y="15"/>
                    <a:pt x="0" y="19"/>
                  </a:cubicBezTo>
                  <a:cubicBezTo>
                    <a:pt x="4" y="19"/>
                    <a:pt x="8" y="20"/>
                    <a:pt x="13" y="22"/>
                  </a:cubicBezTo>
                  <a:cubicBezTo>
                    <a:pt x="17" y="24"/>
                    <a:pt x="20" y="27"/>
                    <a:pt x="22" y="31"/>
                  </a:cubicBezTo>
                  <a:cubicBezTo>
                    <a:pt x="26" y="28"/>
                    <a:pt x="32" y="23"/>
                    <a:pt x="3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sp>
        <p:nvSpPr>
          <p:cNvPr id="50" name="Freeform 22"/>
          <p:cNvSpPr>
            <a:spLocks noEditPoints="1"/>
          </p:cNvSpPr>
          <p:nvPr/>
        </p:nvSpPr>
        <p:spPr bwMode="auto">
          <a:xfrm>
            <a:off x="4444021" y="3329109"/>
            <a:ext cx="566224" cy="565960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rgbClr val="878787"/>
          </a:solidFill>
          <a:ln>
            <a:noFill/>
          </a:ln>
        </p:spPr>
        <p:txBody>
          <a:bodyPr vert="horz" wrap="square" lIns="91577" tIns="45788" rIns="91577" bIns="4578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51" name="Text Placeholder 24"/>
          <p:cNvSpPr txBox="1"/>
          <p:nvPr/>
        </p:nvSpPr>
        <p:spPr>
          <a:xfrm>
            <a:off x="916614" y="5269419"/>
            <a:ext cx="10005090" cy="734365"/>
          </a:xfrm>
          <a:prstGeom prst="rect">
            <a:avLst/>
          </a:prstGeom>
        </p:spPr>
        <p:txBody>
          <a:bodyPr lIns="91577" tIns="45788" rIns="91577" bIns="45788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此处添加详细文本描述，建议与标题相关并符合整体语言风格，语言描述尽量简洁生动。尽量将每页幻灯片的字数控制在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200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字以内，据统计每页幻灯片的最好控制在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5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分钟之内。此处添加详细文本描述，建议与标题相关并符合整体语言风格，语言描述尽量简洁生动。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9621" y="274000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dirty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头脑</a:t>
            </a:r>
            <a:r>
              <a:rPr lang="zh-CN" altLang="en-US" sz="24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风暴</a:t>
            </a:r>
            <a:endParaRPr lang="id-ID" altLang="zh-CN" sz="2400" dirty="0">
              <a:solidFill>
                <a:schemeClr val="bg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536901" y="204248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执行</a:t>
            </a:r>
            <a:endParaRPr lang="id-ID" altLang="zh-CN" sz="2400" dirty="0">
              <a:solidFill>
                <a:schemeClr val="bg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129189" y="143988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dirty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设计</a:t>
            </a:r>
            <a:endParaRPr lang="id-ID" altLang="zh-CN" sz="2400" dirty="0">
              <a:solidFill>
                <a:schemeClr val="bg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995021" y="82057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2400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回顾</a:t>
            </a:r>
            <a:endParaRPr lang="id-ID" altLang="zh-CN" sz="2400" dirty="0">
              <a:solidFill>
                <a:schemeClr val="bg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36625" y="3528695"/>
            <a:ext cx="216535" cy="1440180"/>
          </a:xfrm>
          <a:prstGeom prst="rect">
            <a:avLst/>
          </a:prstGeom>
          <a:solidFill>
            <a:srgbClr val="009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5400000">
            <a:off x="1964690" y="2500630"/>
            <a:ext cx="216535" cy="2272665"/>
          </a:xfrm>
          <a:prstGeom prst="rect">
            <a:avLst/>
          </a:prstGeom>
          <a:solidFill>
            <a:srgbClr val="009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" name="矩形 6"/>
          <p:cNvSpPr/>
          <p:nvPr/>
        </p:nvSpPr>
        <p:spPr>
          <a:xfrm>
            <a:off x="3456940" y="2880360"/>
            <a:ext cx="216535" cy="1440180"/>
          </a:xfrm>
          <a:prstGeom prst="rect">
            <a:avLst/>
          </a:prstGeom>
          <a:solidFill>
            <a:srgbClr val="00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5400000">
            <a:off x="4485005" y="1852295"/>
            <a:ext cx="216535" cy="2272665"/>
          </a:xfrm>
          <a:prstGeom prst="rect">
            <a:avLst/>
          </a:prstGeom>
          <a:solidFill>
            <a:srgbClr val="00D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" name="矩形 8"/>
          <p:cNvSpPr/>
          <p:nvPr/>
        </p:nvSpPr>
        <p:spPr>
          <a:xfrm>
            <a:off x="6049010" y="2304415"/>
            <a:ext cx="216535" cy="1440180"/>
          </a:xfrm>
          <a:prstGeom prst="rect">
            <a:avLst/>
          </a:prstGeom>
          <a:solidFill>
            <a:srgbClr val="45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rot="5400000">
            <a:off x="7077075" y="1276350"/>
            <a:ext cx="216535" cy="2272665"/>
          </a:xfrm>
          <a:prstGeom prst="rect">
            <a:avLst/>
          </a:prstGeom>
          <a:solidFill>
            <a:srgbClr val="45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1" name="矩形 10"/>
          <p:cNvSpPr/>
          <p:nvPr/>
        </p:nvSpPr>
        <p:spPr>
          <a:xfrm>
            <a:off x="8641080" y="1368425"/>
            <a:ext cx="216535" cy="144018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5400000">
            <a:off x="9669145" y="340360"/>
            <a:ext cx="216535" cy="2272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</p:spTree>
  </p:cSld>
  <p:clrMapOvr>
    <a:masterClrMapping/>
  </p:clrMapOvr>
  <p:transition spd="slow" advTm="461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0" grpId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6937"/>
          <p:cNvSpPr/>
          <p:nvPr/>
        </p:nvSpPr>
        <p:spPr>
          <a:xfrm>
            <a:off x="5819160" y="5289891"/>
            <a:ext cx="5702915" cy="45719"/>
          </a:xfrm>
          <a:prstGeom prst="rect">
            <a:avLst/>
          </a:prstGeom>
          <a:solidFill>
            <a:srgbClr val="00959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 algn="ctr">
              <a:buClr>
                <a:srgbClr val="FFFFFF"/>
              </a:buCl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latin typeface="+mn-ea"/>
            </a:endParaRPr>
          </a:p>
        </p:txBody>
      </p:sp>
      <p:sp>
        <p:nvSpPr>
          <p:cNvPr id="2" name="Title 1"/>
          <p:cNvSpPr txBox="1"/>
          <p:nvPr/>
        </p:nvSpPr>
        <p:spPr>
          <a:xfrm>
            <a:off x="871855" y="633730"/>
            <a:ext cx="9777730" cy="438785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5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个人能力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" name="Subtitle 4"/>
          <p:cNvSpPr txBox="1"/>
          <p:nvPr/>
        </p:nvSpPr>
        <p:spPr>
          <a:xfrm>
            <a:off x="871855" y="1071880"/>
            <a:ext cx="9777730" cy="361950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160" name="Shape 6913"/>
          <p:cNvSpPr/>
          <p:nvPr/>
        </p:nvSpPr>
        <p:spPr>
          <a:xfrm>
            <a:off x="4578350" y="5663565"/>
            <a:ext cx="2466975" cy="467995"/>
          </a:xfrm>
          <a:prstGeom prst="rect">
            <a:avLst/>
          </a:prstGeom>
          <a:ln w="12700">
            <a:round/>
          </a:ln>
        </p:spPr>
        <p:txBody>
          <a:bodyPr lIns="38100" tIns="38100" rIns="38100" bIns="38100">
            <a:spAutoFit/>
          </a:bodyPr>
          <a:lstStyle>
            <a:lvl1pPr algn="ctr">
              <a:buClr>
                <a:srgbClr val="299883"/>
              </a:buClr>
              <a:buFont typeface="ArialUnicodeMS"/>
              <a:defRPr sz="2400" b="1">
                <a:solidFill>
                  <a:srgbClr val="299883"/>
                </a:solidFill>
                <a:uFill>
                  <a:solidFill>
                    <a:srgbClr val="299883"/>
                  </a:solidFill>
                </a:uFill>
                <a:latin typeface="ArialUnicodeMS"/>
                <a:ea typeface="ArialUnicodeMS"/>
                <a:cs typeface="ArialUnicodeMS"/>
                <a:sym typeface="ArialUnicodeMS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zh-CN" altLang="en-US" sz="2400" b="1" dirty="0" smtClean="0">
                <a:solidFill>
                  <a:srgbClr val="00A1B0"/>
                </a:solidFill>
                <a:uFill>
                  <a:solidFill>
                    <a:srgbClr val="299883"/>
                  </a:solidFill>
                </a:uFill>
                <a:latin typeface="微软雅黑" pitchFamily="34" charset="-122"/>
                <a:ea typeface="微软雅黑" pitchFamily="34" charset="-122"/>
              </a:rPr>
              <a:t>设计流程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616075" y="1483360"/>
            <a:ext cx="4334510" cy="1609090"/>
            <a:chOff x="1365337" y="1295871"/>
            <a:chExt cx="4596595" cy="1706655"/>
          </a:xfrm>
        </p:grpSpPr>
        <p:sp>
          <p:nvSpPr>
            <p:cNvPr id="161" name="Shape 6914"/>
            <p:cNvSpPr/>
            <p:nvPr/>
          </p:nvSpPr>
          <p:spPr>
            <a:xfrm>
              <a:off x="4084340" y="1295871"/>
              <a:ext cx="1877592" cy="1706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95" y="18391"/>
                  </a:moveTo>
                  <a:cubicBezTo>
                    <a:pt x="2131" y="18465"/>
                    <a:pt x="1144" y="18588"/>
                    <a:pt x="224" y="18761"/>
                  </a:cubicBezTo>
                  <a:cubicBezTo>
                    <a:pt x="90" y="19699"/>
                    <a:pt x="22" y="20637"/>
                    <a:pt x="0" y="21600"/>
                  </a:cubicBezTo>
                  <a:cubicBezTo>
                    <a:pt x="3701" y="21600"/>
                    <a:pt x="3701" y="21600"/>
                    <a:pt x="3701" y="21600"/>
                  </a:cubicBezTo>
                  <a:cubicBezTo>
                    <a:pt x="4060" y="20168"/>
                    <a:pt x="5249" y="19156"/>
                    <a:pt x="6639" y="19156"/>
                  </a:cubicBezTo>
                  <a:cubicBezTo>
                    <a:pt x="8030" y="19156"/>
                    <a:pt x="9219" y="20168"/>
                    <a:pt x="9600" y="21600"/>
                  </a:cubicBezTo>
                  <a:cubicBezTo>
                    <a:pt x="10273" y="21600"/>
                    <a:pt x="10273" y="21600"/>
                    <a:pt x="10273" y="21600"/>
                  </a:cubicBezTo>
                  <a:cubicBezTo>
                    <a:pt x="10295" y="20711"/>
                    <a:pt x="10430" y="19847"/>
                    <a:pt x="10654" y="18983"/>
                  </a:cubicBezTo>
                  <a:cubicBezTo>
                    <a:pt x="11125" y="17206"/>
                    <a:pt x="12045" y="15552"/>
                    <a:pt x="13279" y="14268"/>
                  </a:cubicBezTo>
                  <a:cubicBezTo>
                    <a:pt x="14467" y="12960"/>
                    <a:pt x="16015" y="12096"/>
                    <a:pt x="17675" y="11602"/>
                  </a:cubicBezTo>
                  <a:cubicBezTo>
                    <a:pt x="18258" y="11454"/>
                    <a:pt x="18841" y="11380"/>
                    <a:pt x="19447" y="11331"/>
                  </a:cubicBezTo>
                  <a:cubicBezTo>
                    <a:pt x="19447" y="9183"/>
                    <a:pt x="19447" y="9183"/>
                    <a:pt x="19447" y="9183"/>
                  </a:cubicBezTo>
                  <a:cubicBezTo>
                    <a:pt x="19828" y="9109"/>
                    <a:pt x="19828" y="9109"/>
                    <a:pt x="19828" y="9109"/>
                  </a:cubicBezTo>
                  <a:cubicBezTo>
                    <a:pt x="20860" y="8912"/>
                    <a:pt x="21600" y="7949"/>
                    <a:pt x="21600" y="6764"/>
                  </a:cubicBezTo>
                  <a:cubicBezTo>
                    <a:pt x="21600" y="5579"/>
                    <a:pt x="20860" y="4592"/>
                    <a:pt x="19828" y="4394"/>
                  </a:cubicBezTo>
                  <a:cubicBezTo>
                    <a:pt x="19447" y="4320"/>
                    <a:pt x="19447" y="4320"/>
                    <a:pt x="19447" y="4320"/>
                  </a:cubicBezTo>
                  <a:cubicBezTo>
                    <a:pt x="19447" y="0"/>
                    <a:pt x="19447" y="0"/>
                    <a:pt x="19447" y="0"/>
                  </a:cubicBezTo>
                  <a:cubicBezTo>
                    <a:pt x="18931" y="25"/>
                    <a:pt x="18437" y="49"/>
                    <a:pt x="17921" y="123"/>
                  </a:cubicBezTo>
                  <a:cubicBezTo>
                    <a:pt x="17720" y="1185"/>
                    <a:pt x="17563" y="2197"/>
                    <a:pt x="17450" y="3259"/>
                  </a:cubicBezTo>
                  <a:cubicBezTo>
                    <a:pt x="15880" y="3579"/>
                    <a:pt x="15880" y="3579"/>
                    <a:pt x="15880" y="3579"/>
                  </a:cubicBezTo>
                  <a:cubicBezTo>
                    <a:pt x="14355" y="4098"/>
                    <a:pt x="14355" y="4098"/>
                    <a:pt x="14355" y="4098"/>
                  </a:cubicBezTo>
                  <a:cubicBezTo>
                    <a:pt x="13817" y="3209"/>
                    <a:pt x="13234" y="2370"/>
                    <a:pt x="12628" y="1555"/>
                  </a:cubicBezTo>
                  <a:cubicBezTo>
                    <a:pt x="11080" y="2197"/>
                    <a:pt x="9622" y="3110"/>
                    <a:pt x="8277" y="4172"/>
                  </a:cubicBezTo>
                  <a:cubicBezTo>
                    <a:pt x="8568" y="5159"/>
                    <a:pt x="8905" y="6171"/>
                    <a:pt x="9286" y="7134"/>
                  </a:cubicBezTo>
                  <a:cubicBezTo>
                    <a:pt x="8882" y="7529"/>
                    <a:pt x="8456" y="7875"/>
                    <a:pt x="8075" y="8294"/>
                  </a:cubicBezTo>
                  <a:cubicBezTo>
                    <a:pt x="7716" y="8714"/>
                    <a:pt x="7312" y="9109"/>
                    <a:pt x="6976" y="9578"/>
                  </a:cubicBezTo>
                  <a:cubicBezTo>
                    <a:pt x="6123" y="9134"/>
                    <a:pt x="5226" y="8714"/>
                    <a:pt x="4329" y="8319"/>
                  </a:cubicBezTo>
                  <a:cubicBezTo>
                    <a:pt x="3297" y="9751"/>
                    <a:pt x="2422" y="11331"/>
                    <a:pt x="1750" y="12985"/>
                  </a:cubicBezTo>
                  <a:cubicBezTo>
                    <a:pt x="2490" y="13701"/>
                    <a:pt x="3230" y="14367"/>
                    <a:pt x="3993" y="15009"/>
                  </a:cubicBezTo>
                  <a:cubicBezTo>
                    <a:pt x="3746" y="15552"/>
                    <a:pt x="3634" y="16120"/>
                    <a:pt x="3454" y="16663"/>
                  </a:cubicBezTo>
                  <a:cubicBezTo>
                    <a:pt x="3275" y="17231"/>
                    <a:pt x="3207" y="17798"/>
                    <a:pt x="3095" y="18391"/>
                  </a:cubicBezTo>
                  <a:close/>
                </a:path>
              </a:pathLst>
            </a:custGeom>
            <a:solidFill>
              <a:srgbClr val="00959E"/>
            </a:solidFill>
            <a:ln>
              <a:round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+mn-ea"/>
              </a:endParaRPr>
            </a:p>
          </p:txBody>
        </p:sp>
        <p:sp>
          <p:nvSpPr>
            <p:cNvPr id="165" name="Shape 6918"/>
            <p:cNvSpPr/>
            <p:nvPr/>
          </p:nvSpPr>
          <p:spPr>
            <a:xfrm>
              <a:off x="1365337" y="1878655"/>
              <a:ext cx="2247901" cy="627031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 algn="r">
                <a:buClr>
                  <a:srgbClr val="B5B5B5"/>
                </a:buClr>
                <a:defRPr sz="1100">
                  <a:solidFill>
                    <a:srgbClr val="B5B5B5"/>
                  </a:solidFill>
                  <a:uFill>
                    <a:solidFill>
                      <a:srgbClr val="B5B5B5"/>
                    </a:solidFill>
                  </a:uFill>
                </a:defRPr>
              </a:lvl1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5B5B5"/>
                </a:buClr>
                <a:buSzTx/>
                <a:buFontTx/>
                <a:buNone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66" name="Shape 6919"/>
            <p:cNvSpPr/>
            <p:nvPr/>
          </p:nvSpPr>
          <p:spPr>
            <a:xfrm>
              <a:off x="1543138" y="1516213"/>
              <a:ext cx="2070101" cy="357630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 algn="r">
                <a:buClr>
                  <a:srgbClr val="299883"/>
                </a:buClr>
                <a:buFont typeface="ArialUnicodeMS"/>
                <a:defRPr b="1">
                  <a:solidFill>
                    <a:srgbClr val="299883"/>
                  </a:solidFill>
                  <a:uFill>
                    <a:solidFill>
                      <a:srgbClr val="299883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 smtClean="0">
                  <a:solidFill>
                    <a:srgbClr val="00A1B0"/>
                  </a:solidFill>
                  <a:uFill>
                    <a:solidFill>
                      <a:srgbClr val="299883"/>
                    </a:solidFill>
                  </a:u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73" name="Shape 6926"/>
            <p:cNvSpPr/>
            <p:nvPr/>
          </p:nvSpPr>
          <p:spPr>
            <a:xfrm>
              <a:off x="3595553" y="1700856"/>
              <a:ext cx="1012661" cy="4721"/>
            </a:xfrm>
            <a:prstGeom prst="line">
              <a:avLst/>
            </a:prstGeom>
            <a:ln w="6350">
              <a:solidFill>
                <a:schemeClr val="bg2"/>
              </a:solidFill>
              <a:prstDash val="dash"/>
              <a:miter lim="400000"/>
              <a:headEnd type="triangle"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616075" y="2985135"/>
            <a:ext cx="4157980" cy="1771650"/>
            <a:chOff x="1365337" y="2888567"/>
            <a:chExt cx="4409378" cy="1878949"/>
          </a:xfrm>
        </p:grpSpPr>
        <p:sp>
          <p:nvSpPr>
            <p:cNvPr id="163" name="Shape 6916"/>
            <p:cNvSpPr/>
            <p:nvPr/>
          </p:nvSpPr>
          <p:spPr>
            <a:xfrm>
              <a:off x="4084340" y="2888567"/>
              <a:ext cx="1690375" cy="1878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530"/>
                  </a:moveTo>
                  <a:cubicBezTo>
                    <a:pt x="20205" y="18127"/>
                    <a:pt x="19233" y="16984"/>
                    <a:pt x="19233" y="15595"/>
                  </a:cubicBezTo>
                  <a:cubicBezTo>
                    <a:pt x="19233" y="14228"/>
                    <a:pt x="20205" y="13063"/>
                    <a:pt x="21600" y="12682"/>
                  </a:cubicBezTo>
                  <a:cubicBezTo>
                    <a:pt x="21600" y="11338"/>
                    <a:pt x="21600" y="11338"/>
                    <a:pt x="21600" y="11338"/>
                  </a:cubicBezTo>
                  <a:cubicBezTo>
                    <a:pt x="20778" y="11293"/>
                    <a:pt x="19956" y="11181"/>
                    <a:pt x="19158" y="10957"/>
                  </a:cubicBezTo>
                  <a:cubicBezTo>
                    <a:pt x="17365" y="10486"/>
                    <a:pt x="15696" y="9590"/>
                    <a:pt x="14400" y="8358"/>
                  </a:cubicBezTo>
                  <a:cubicBezTo>
                    <a:pt x="13080" y="7148"/>
                    <a:pt x="12208" y="5602"/>
                    <a:pt x="11709" y="3966"/>
                  </a:cubicBezTo>
                  <a:cubicBezTo>
                    <a:pt x="11560" y="3383"/>
                    <a:pt x="11485" y="2801"/>
                    <a:pt x="11435" y="2218"/>
                  </a:cubicBezTo>
                  <a:cubicBezTo>
                    <a:pt x="9841" y="2218"/>
                    <a:pt x="9841" y="2218"/>
                    <a:pt x="9841" y="2218"/>
                  </a:cubicBezTo>
                  <a:cubicBezTo>
                    <a:pt x="9766" y="1837"/>
                    <a:pt x="9766" y="1837"/>
                    <a:pt x="9766" y="1837"/>
                  </a:cubicBezTo>
                  <a:cubicBezTo>
                    <a:pt x="9592" y="784"/>
                    <a:pt x="8570" y="0"/>
                    <a:pt x="7374" y="0"/>
                  </a:cubicBezTo>
                  <a:cubicBezTo>
                    <a:pt x="6179" y="0"/>
                    <a:pt x="5182" y="784"/>
                    <a:pt x="4983" y="1837"/>
                  </a:cubicBezTo>
                  <a:cubicBezTo>
                    <a:pt x="4933" y="2218"/>
                    <a:pt x="4933" y="2218"/>
                    <a:pt x="4933" y="2218"/>
                  </a:cubicBezTo>
                  <a:cubicBezTo>
                    <a:pt x="0" y="2218"/>
                    <a:pt x="0" y="2218"/>
                    <a:pt x="0" y="2218"/>
                  </a:cubicBezTo>
                  <a:cubicBezTo>
                    <a:pt x="25" y="2711"/>
                    <a:pt x="75" y="3204"/>
                    <a:pt x="125" y="3697"/>
                  </a:cubicBezTo>
                  <a:cubicBezTo>
                    <a:pt x="1196" y="3899"/>
                    <a:pt x="2217" y="4056"/>
                    <a:pt x="3289" y="4168"/>
                  </a:cubicBezTo>
                  <a:cubicBezTo>
                    <a:pt x="3612" y="5736"/>
                    <a:pt x="3612" y="5736"/>
                    <a:pt x="3612" y="5736"/>
                  </a:cubicBezTo>
                  <a:cubicBezTo>
                    <a:pt x="4111" y="7260"/>
                    <a:pt x="4111" y="7260"/>
                    <a:pt x="4111" y="7260"/>
                  </a:cubicBezTo>
                  <a:cubicBezTo>
                    <a:pt x="3239" y="7820"/>
                    <a:pt x="2392" y="8380"/>
                    <a:pt x="1570" y="8985"/>
                  </a:cubicBezTo>
                  <a:cubicBezTo>
                    <a:pt x="2217" y="10554"/>
                    <a:pt x="3139" y="11988"/>
                    <a:pt x="4210" y="13354"/>
                  </a:cubicBezTo>
                  <a:cubicBezTo>
                    <a:pt x="5207" y="13063"/>
                    <a:pt x="6228" y="12705"/>
                    <a:pt x="7200" y="12324"/>
                  </a:cubicBezTo>
                  <a:cubicBezTo>
                    <a:pt x="7599" y="12727"/>
                    <a:pt x="7947" y="13175"/>
                    <a:pt x="8371" y="13534"/>
                  </a:cubicBezTo>
                  <a:cubicBezTo>
                    <a:pt x="8794" y="13915"/>
                    <a:pt x="9193" y="14318"/>
                    <a:pt x="9666" y="14632"/>
                  </a:cubicBezTo>
                  <a:cubicBezTo>
                    <a:pt x="9218" y="15505"/>
                    <a:pt x="8794" y="16379"/>
                    <a:pt x="8421" y="17298"/>
                  </a:cubicBezTo>
                  <a:cubicBezTo>
                    <a:pt x="9841" y="18329"/>
                    <a:pt x="11435" y="19180"/>
                    <a:pt x="13104" y="19852"/>
                  </a:cubicBezTo>
                  <a:cubicBezTo>
                    <a:pt x="13827" y="19135"/>
                    <a:pt x="14500" y="18396"/>
                    <a:pt x="15147" y="17634"/>
                  </a:cubicBezTo>
                  <a:cubicBezTo>
                    <a:pt x="15671" y="17858"/>
                    <a:pt x="16269" y="17970"/>
                    <a:pt x="16817" y="18149"/>
                  </a:cubicBezTo>
                  <a:cubicBezTo>
                    <a:pt x="17390" y="18329"/>
                    <a:pt x="17963" y="18418"/>
                    <a:pt x="18561" y="18530"/>
                  </a:cubicBezTo>
                  <a:cubicBezTo>
                    <a:pt x="18635" y="19494"/>
                    <a:pt x="18760" y="20457"/>
                    <a:pt x="18934" y="21398"/>
                  </a:cubicBezTo>
                  <a:cubicBezTo>
                    <a:pt x="19806" y="21510"/>
                    <a:pt x="20703" y="21578"/>
                    <a:pt x="21600" y="21600"/>
                  </a:cubicBezTo>
                  <a:lnTo>
                    <a:pt x="21600" y="18530"/>
                  </a:lnTo>
                  <a:close/>
                </a:path>
              </a:pathLst>
            </a:custGeom>
            <a:solidFill>
              <a:srgbClr val="45F9FF"/>
            </a:solidFill>
            <a:ln>
              <a:round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+mn-ea"/>
              </a:endParaRPr>
            </a:p>
          </p:txBody>
        </p:sp>
        <p:sp>
          <p:nvSpPr>
            <p:cNvPr id="167" name="Shape 6920"/>
            <p:cNvSpPr/>
            <p:nvPr/>
          </p:nvSpPr>
          <p:spPr>
            <a:xfrm>
              <a:off x="1365337" y="3689265"/>
              <a:ext cx="2247901" cy="626990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 algn="r">
                <a:buClr>
                  <a:srgbClr val="B5B5B5"/>
                </a:buClr>
                <a:defRPr sz="1100">
                  <a:solidFill>
                    <a:srgbClr val="B5B5B5"/>
                  </a:solidFill>
                  <a:uFill>
                    <a:solidFill>
                      <a:srgbClr val="B5B5B5"/>
                    </a:solidFill>
                  </a:uFill>
                </a:defRPr>
              </a:lvl1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5B5B5"/>
                </a:buClr>
                <a:buSzTx/>
                <a:buFontTx/>
                <a:buNone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68" name="Shape 6921"/>
            <p:cNvSpPr/>
            <p:nvPr/>
          </p:nvSpPr>
          <p:spPr>
            <a:xfrm>
              <a:off x="1543138" y="3326823"/>
              <a:ext cx="2070101" cy="357606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 algn="r">
                <a:buClr>
                  <a:srgbClr val="C5DA41"/>
                </a:buClr>
                <a:buFont typeface="ArialUnicodeMS"/>
                <a:defRPr b="1">
                  <a:solidFill>
                    <a:srgbClr val="C5DA41"/>
                  </a:solidFill>
                  <a:uFill>
                    <a:solidFill>
                      <a:srgbClr val="C5DA41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 smtClean="0">
                  <a:solidFill>
                    <a:srgbClr val="45F9FF"/>
                  </a:solidFill>
                  <a:uFill>
                    <a:solidFill>
                      <a:srgbClr val="C5DA41"/>
                    </a:solidFill>
                  </a:u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74" name="Shape 6927"/>
            <p:cNvSpPr/>
            <p:nvPr/>
          </p:nvSpPr>
          <p:spPr>
            <a:xfrm>
              <a:off x="3595553" y="3511488"/>
              <a:ext cx="555619" cy="161"/>
            </a:xfrm>
            <a:prstGeom prst="line">
              <a:avLst/>
            </a:prstGeom>
            <a:ln w="6350">
              <a:solidFill>
                <a:schemeClr val="bg2"/>
              </a:solidFill>
              <a:prstDash val="dash"/>
              <a:miter lim="400000"/>
              <a:headEnd type="triangle"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47080" y="1483360"/>
            <a:ext cx="4244340" cy="1785620"/>
            <a:chOff x="5852042" y="1295871"/>
            <a:chExt cx="4501120" cy="1893872"/>
          </a:xfrm>
        </p:grpSpPr>
        <p:sp>
          <p:nvSpPr>
            <p:cNvPr id="162" name="Shape 6915"/>
            <p:cNvSpPr/>
            <p:nvPr/>
          </p:nvSpPr>
          <p:spPr>
            <a:xfrm>
              <a:off x="5852042" y="1295871"/>
              <a:ext cx="1702586" cy="1893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81"/>
                  </a:moveTo>
                  <a:cubicBezTo>
                    <a:pt x="1410" y="3559"/>
                    <a:pt x="2375" y="4738"/>
                    <a:pt x="2375" y="6095"/>
                  </a:cubicBezTo>
                  <a:cubicBezTo>
                    <a:pt x="2375" y="7452"/>
                    <a:pt x="1410" y="8609"/>
                    <a:pt x="0" y="9009"/>
                  </a:cubicBezTo>
                  <a:cubicBezTo>
                    <a:pt x="0" y="10188"/>
                    <a:pt x="0" y="10188"/>
                    <a:pt x="0" y="10188"/>
                  </a:cubicBezTo>
                  <a:cubicBezTo>
                    <a:pt x="866" y="10233"/>
                    <a:pt x="1732" y="10344"/>
                    <a:pt x="2573" y="10566"/>
                  </a:cubicBezTo>
                  <a:cubicBezTo>
                    <a:pt x="4379" y="11034"/>
                    <a:pt x="6037" y="11946"/>
                    <a:pt x="7324" y="13169"/>
                  </a:cubicBezTo>
                  <a:cubicBezTo>
                    <a:pt x="8635" y="14370"/>
                    <a:pt x="9501" y="15883"/>
                    <a:pt x="9971" y="17529"/>
                  </a:cubicBezTo>
                  <a:cubicBezTo>
                    <a:pt x="10120" y="18130"/>
                    <a:pt x="10219" y="18753"/>
                    <a:pt x="10268" y="19375"/>
                  </a:cubicBezTo>
                  <a:cubicBezTo>
                    <a:pt x="12767" y="19375"/>
                    <a:pt x="12767" y="19375"/>
                    <a:pt x="12767" y="19375"/>
                  </a:cubicBezTo>
                  <a:cubicBezTo>
                    <a:pt x="12841" y="19754"/>
                    <a:pt x="12841" y="19754"/>
                    <a:pt x="12841" y="19754"/>
                  </a:cubicBezTo>
                  <a:cubicBezTo>
                    <a:pt x="13014" y="20821"/>
                    <a:pt x="14029" y="21600"/>
                    <a:pt x="15216" y="21600"/>
                  </a:cubicBezTo>
                  <a:cubicBezTo>
                    <a:pt x="16404" y="21600"/>
                    <a:pt x="17394" y="20821"/>
                    <a:pt x="17592" y="19776"/>
                  </a:cubicBezTo>
                  <a:cubicBezTo>
                    <a:pt x="17641" y="19375"/>
                    <a:pt x="17641" y="19375"/>
                    <a:pt x="17641" y="19375"/>
                  </a:cubicBezTo>
                  <a:cubicBezTo>
                    <a:pt x="21600" y="19375"/>
                    <a:pt x="21600" y="19375"/>
                    <a:pt x="21600" y="19375"/>
                  </a:cubicBezTo>
                  <a:cubicBezTo>
                    <a:pt x="21600" y="18842"/>
                    <a:pt x="21551" y="18308"/>
                    <a:pt x="21476" y="17774"/>
                  </a:cubicBezTo>
                  <a:cubicBezTo>
                    <a:pt x="20437" y="17596"/>
                    <a:pt x="19423" y="17418"/>
                    <a:pt x="18359" y="17307"/>
                  </a:cubicBezTo>
                  <a:cubicBezTo>
                    <a:pt x="18012" y="15750"/>
                    <a:pt x="18012" y="15750"/>
                    <a:pt x="18012" y="15750"/>
                  </a:cubicBezTo>
                  <a:cubicBezTo>
                    <a:pt x="17518" y="14237"/>
                    <a:pt x="17518" y="14237"/>
                    <a:pt x="17518" y="14237"/>
                  </a:cubicBezTo>
                  <a:cubicBezTo>
                    <a:pt x="18408" y="13703"/>
                    <a:pt x="19225" y="13125"/>
                    <a:pt x="20066" y="12524"/>
                  </a:cubicBezTo>
                  <a:cubicBezTo>
                    <a:pt x="19423" y="10989"/>
                    <a:pt x="18482" y="9543"/>
                    <a:pt x="17443" y="8208"/>
                  </a:cubicBezTo>
                  <a:cubicBezTo>
                    <a:pt x="16429" y="8498"/>
                    <a:pt x="15414" y="8854"/>
                    <a:pt x="14449" y="9209"/>
                  </a:cubicBezTo>
                  <a:cubicBezTo>
                    <a:pt x="14078" y="8809"/>
                    <a:pt x="13732" y="8386"/>
                    <a:pt x="13287" y="8008"/>
                  </a:cubicBezTo>
                  <a:cubicBezTo>
                    <a:pt x="12866" y="7652"/>
                    <a:pt x="12470" y="7252"/>
                    <a:pt x="12000" y="6918"/>
                  </a:cubicBezTo>
                  <a:cubicBezTo>
                    <a:pt x="12470" y="6073"/>
                    <a:pt x="12891" y="5183"/>
                    <a:pt x="13262" y="4293"/>
                  </a:cubicBezTo>
                  <a:cubicBezTo>
                    <a:pt x="11827" y="3270"/>
                    <a:pt x="10268" y="2402"/>
                    <a:pt x="8586" y="1735"/>
                  </a:cubicBezTo>
                  <a:cubicBezTo>
                    <a:pt x="7868" y="2469"/>
                    <a:pt x="7200" y="3203"/>
                    <a:pt x="6581" y="3960"/>
                  </a:cubicBezTo>
                  <a:cubicBezTo>
                    <a:pt x="6037" y="3737"/>
                    <a:pt x="5468" y="3604"/>
                    <a:pt x="4899" y="3426"/>
                  </a:cubicBezTo>
                  <a:cubicBezTo>
                    <a:pt x="4355" y="3270"/>
                    <a:pt x="3761" y="3181"/>
                    <a:pt x="3192" y="3070"/>
                  </a:cubicBezTo>
                  <a:cubicBezTo>
                    <a:pt x="3093" y="2113"/>
                    <a:pt x="2994" y="1135"/>
                    <a:pt x="2796" y="200"/>
                  </a:cubicBezTo>
                  <a:cubicBezTo>
                    <a:pt x="1880" y="111"/>
                    <a:pt x="940" y="22"/>
                    <a:pt x="0" y="0"/>
                  </a:cubicBezTo>
                  <a:lnTo>
                    <a:pt x="0" y="3181"/>
                  </a:lnTo>
                  <a:close/>
                </a:path>
              </a:pathLst>
            </a:custGeom>
            <a:solidFill>
              <a:srgbClr val="00DBE8"/>
            </a:solidFill>
            <a:ln>
              <a:round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+mn-ea"/>
              </a:endParaRPr>
            </a:p>
          </p:txBody>
        </p:sp>
        <p:sp>
          <p:nvSpPr>
            <p:cNvPr id="169" name="Shape 6922"/>
            <p:cNvSpPr/>
            <p:nvPr/>
          </p:nvSpPr>
          <p:spPr>
            <a:xfrm>
              <a:off x="8105261" y="1878655"/>
              <a:ext cx="2247901" cy="627025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>
                <a:buClr>
                  <a:srgbClr val="B5B5B5"/>
                </a:buClr>
                <a:defRPr sz="1100">
                  <a:solidFill>
                    <a:srgbClr val="B5B5B5"/>
                  </a:solidFill>
                  <a:uFill>
                    <a:solidFill>
                      <a:srgbClr val="B5B5B5"/>
                    </a:solidFill>
                  </a:uFill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5B5B5"/>
                </a:buClr>
                <a:buSzTx/>
                <a:buFontTx/>
                <a:buNone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70" name="Shape 6923"/>
            <p:cNvSpPr/>
            <p:nvPr/>
          </p:nvSpPr>
          <p:spPr>
            <a:xfrm>
              <a:off x="8105260" y="1516213"/>
              <a:ext cx="2070101" cy="357627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>
                <a:buClr>
                  <a:srgbClr val="36C0A6"/>
                </a:buClr>
                <a:buFont typeface="ArialUnicodeMS"/>
                <a:defRPr b="1">
                  <a:solidFill>
                    <a:srgbClr val="36C0A6"/>
                  </a:solidFill>
                  <a:uFill>
                    <a:solidFill>
                      <a:srgbClr val="36C0A6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 smtClean="0">
                  <a:solidFill>
                    <a:srgbClr val="00DBE8"/>
                  </a:solidFill>
                  <a:uFill>
                    <a:solidFill>
                      <a:srgbClr val="36C0A6"/>
                    </a:solidFill>
                  </a:u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75" name="Shape 6928"/>
            <p:cNvSpPr/>
            <p:nvPr/>
          </p:nvSpPr>
          <p:spPr>
            <a:xfrm flipH="1">
              <a:off x="7179964" y="1700879"/>
              <a:ext cx="930282" cy="1"/>
            </a:xfrm>
            <a:prstGeom prst="line">
              <a:avLst/>
            </a:prstGeom>
            <a:ln w="6350">
              <a:solidFill>
                <a:schemeClr val="bg2"/>
              </a:solidFill>
              <a:prstDash val="dash"/>
              <a:miter lim="400000"/>
              <a:headEnd type="triangle"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670550" y="3159125"/>
            <a:ext cx="4420870" cy="1597660"/>
            <a:chOff x="5664826" y="3073071"/>
            <a:chExt cx="4688336" cy="1694446"/>
          </a:xfrm>
        </p:grpSpPr>
        <p:sp>
          <p:nvSpPr>
            <p:cNvPr id="164" name="Shape 6917"/>
            <p:cNvSpPr/>
            <p:nvPr/>
          </p:nvSpPr>
          <p:spPr>
            <a:xfrm>
              <a:off x="5664826" y="3073071"/>
              <a:ext cx="1889802" cy="1694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6" y="3107"/>
                  </a:moveTo>
                  <a:cubicBezTo>
                    <a:pt x="19482" y="3008"/>
                    <a:pt x="20463" y="2908"/>
                    <a:pt x="21399" y="2734"/>
                  </a:cubicBezTo>
                  <a:cubicBezTo>
                    <a:pt x="21511" y="1814"/>
                    <a:pt x="21578" y="920"/>
                    <a:pt x="21600" y="0"/>
                  </a:cubicBezTo>
                  <a:cubicBezTo>
                    <a:pt x="18769" y="0"/>
                    <a:pt x="18769" y="0"/>
                    <a:pt x="18769" y="0"/>
                  </a:cubicBezTo>
                  <a:cubicBezTo>
                    <a:pt x="18412" y="1491"/>
                    <a:pt x="17231" y="2461"/>
                    <a:pt x="15849" y="2461"/>
                  </a:cubicBezTo>
                  <a:cubicBezTo>
                    <a:pt x="14467" y="2461"/>
                    <a:pt x="13285" y="1491"/>
                    <a:pt x="12907" y="0"/>
                  </a:cubicBezTo>
                  <a:cubicBezTo>
                    <a:pt x="11391" y="0"/>
                    <a:pt x="11391" y="0"/>
                    <a:pt x="11391" y="0"/>
                  </a:cubicBezTo>
                  <a:cubicBezTo>
                    <a:pt x="11346" y="845"/>
                    <a:pt x="11235" y="1665"/>
                    <a:pt x="11012" y="2486"/>
                  </a:cubicBezTo>
                  <a:cubicBezTo>
                    <a:pt x="10544" y="4300"/>
                    <a:pt x="9630" y="5941"/>
                    <a:pt x="8426" y="7258"/>
                  </a:cubicBezTo>
                  <a:cubicBezTo>
                    <a:pt x="7222" y="8575"/>
                    <a:pt x="5684" y="9445"/>
                    <a:pt x="4057" y="9942"/>
                  </a:cubicBezTo>
                  <a:cubicBezTo>
                    <a:pt x="3433" y="10092"/>
                    <a:pt x="2786" y="10191"/>
                    <a:pt x="2140" y="10216"/>
                  </a:cubicBezTo>
                  <a:cubicBezTo>
                    <a:pt x="2140" y="12503"/>
                    <a:pt x="2140" y="12503"/>
                    <a:pt x="2140" y="12503"/>
                  </a:cubicBezTo>
                  <a:cubicBezTo>
                    <a:pt x="1761" y="12577"/>
                    <a:pt x="1761" y="12577"/>
                    <a:pt x="1761" y="12577"/>
                  </a:cubicBezTo>
                  <a:cubicBezTo>
                    <a:pt x="736" y="12801"/>
                    <a:pt x="0" y="13770"/>
                    <a:pt x="0" y="14939"/>
                  </a:cubicBezTo>
                  <a:cubicBezTo>
                    <a:pt x="0" y="16132"/>
                    <a:pt x="736" y="17101"/>
                    <a:pt x="1761" y="17325"/>
                  </a:cubicBezTo>
                  <a:cubicBezTo>
                    <a:pt x="2140" y="17399"/>
                    <a:pt x="2140" y="17399"/>
                    <a:pt x="2140" y="17399"/>
                  </a:cubicBezTo>
                  <a:cubicBezTo>
                    <a:pt x="2140" y="21600"/>
                    <a:pt x="2140" y="21600"/>
                    <a:pt x="2140" y="21600"/>
                  </a:cubicBezTo>
                  <a:cubicBezTo>
                    <a:pt x="2697" y="21600"/>
                    <a:pt x="3254" y="21550"/>
                    <a:pt x="3789" y="21476"/>
                  </a:cubicBezTo>
                  <a:cubicBezTo>
                    <a:pt x="3990" y="20432"/>
                    <a:pt x="4146" y="19413"/>
                    <a:pt x="4258" y="18344"/>
                  </a:cubicBezTo>
                  <a:cubicBezTo>
                    <a:pt x="5818" y="18021"/>
                    <a:pt x="5818" y="18021"/>
                    <a:pt x="5818" y="18021"/>
                  </a:cubicBezTo>
                  <a:cubicBezTo>
                    <a:pt x="7356" y="17499"/>
                    <a:pt x="7356" y="17499"/>
                    <a:pt x="7356" y="17499"/>
                  </a:cubicBezTo>
                  <a:cubicBezTo>
                    <a:pt x="7891" y="18394"/>
                    <a:pt x="8448" y="19214"/>
                    <a:pt x="9050" y="20059"/>
                  </a:cubicBezTo>
                  <a:cubicBezTo>
                    <a:pt x="10611" y="19413"/>
                    <a:pt x="12037" y="18468"/>
                    <a:pt x="13397" y="17424"/>
                  </a:cubicBezTo>
                  <a:cubicBezTo>
                    <a:pt x="13107" y="16405"/>
                    <a:pt x="12750" y="15386"/>
                    <a:pt x="12372" y="14417"/>
                  </a:cubicBezTo>
                  <a:cubicBezTo>
                    <a:pt x="12773" y="14044"/>
                    <a:pt x="13219" y="13696"/>
                    <a:pt x="13575" y="13248"/>
                  </a:cubicBezTo>
                  <a:cubicBezTo>
                    <a:pt x="13954" y="12826"/>
                    <a:pt x="14355" y="12453"/>
                    <a:pt x="14667" y="11981"/>
                  </a:cubicBezTo>
                  <a:cubicBezTo>
                    <a:pt x="15515" y="12428"/>
                    <a:pt x="16406" y="12826"/>
                    <a:pt x="17320" y="13223"/>
                  </a:cubicBezTo>
                  <a:cubicBezTo>
                    <a:pt x="18346" y="11782"/>
                    <a:pt x="19193" y="10216"/>
                    <a:pt x="19861" y="8526"/>
                  </a:cubicBezTo>
                  <a:cubicBezTo>
                    <a:pt x="19148" y="7805"/>
                    <a:pt x="18412" y="7134"/>
                    <a:pt x="17654" y="6512"/>
                  </a:cubicBezTo>
                  <a:cubicBezTo>
                    <a:pt x="17877" y="5965"/>
                    <a:pt x="17989" y="5394"/>
                    <a:pt x="18167" y="4822"/>
                  </a:cubicBezTo>
                  <a:cubicBezTo>
                    <a:pt x="18346" y="4275"/>
                    <a:pt x="18412" y="3679"/>
                    <a:pt x="18546" y="3107"/>
                  </a:cubicBezTo>
                  <a:close/>
                </a:path>
              </a:pathLst>
            </a:custGeom>
            <a:solidFill>
              <a:srgbClr val="CCECFF"/>
            </a:solidFill>
            <a:ln>
              <a:round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>
                <a:latin typeface="+mn-ea"/>
              </a:endParaRPr>
            </a:p>
          </p:txBody>
        </p:sp>
        <p:sp>
          <p:nvSpPr>
            <p:cNvPr id="171" name="Shape 6924"/>
            <p:cNvSpPr/>
            <p:nvPr/>
          </p:nvSpPr>
          <p:spPr>
            <a:xfrm>
              <a:off x="8105261" y="3689265"/>
              <a:ext cx="2247901" cy="626999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>
                <a:buClr>
                  <a:srgbClr val="B5B5B5"/>
                </a:buClr>
                <a:defRPr sz="1100">
                  <a:solidFill>
                    <a:srgbClr val="B5B5B5"/>
                  </a:solidFill>
                  <a:uFill>
                    <a:solidFill>
                      <a:srgbClr val="B5B5B5"/>
                    </a:solidFill>
                  </a:uFill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5B5B5"/>
                </a:buClr>
                <a:buSzTx/>
                <a:buFontTx/>
                <a:buNone/>
                <a:defRPr sz="1800">
                  <a:solidFill>
                    <a:srgbClr val="000000"/>
                  </a:solidFill>
                  <a:uFillTx/>
                </a:defRPr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72" name="Shape 6925"/>
            <p:cNvSpPr/>
            <p:nvPr/>
          </p:nvSpPr>
          <p:spPr>
            <a:xfrm>
              <a:off x="8105260" y="3326823"/>
              <a:ext cx="2070101" cy="357612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>
              <a:lvl1pPr>
                <a:buClr>
                  <a:srgbClr val="DDE896"/>
                </a:buClr>
                <a:buFont typeface="ArialUnicodeMS"/>
                <a:defRPr b="1">
                  <a:solidFill>
                    <a:srgbClr val="DDE896"/>
                  </a:solidFill>
                  <a:uFill>
                    <a:solidFill>
                      <a:srgbClr val="DDE896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  <a:uFillTx/>
                </a:defRPr>
              </a:pPr>
              <a:r>
                <a:rPr lang="zh-CN" altLang="en-US" sz="1600" b="1" dirty="0" smtClean="0">
                  <a:solidFill>
                    <a:srgbClr val="CCECFF"/>
                  </a:solidFill>
                  <a:uFill>
                    <a:solidFill>
                      <a:srgbClr val="DDE896"/>
                    </a:solidFill>
                  </a:uFill>
                  <a:latin typeface="微软雅黑" pitchFamily="34" charset="-122"/>
                  <a:ea typeface="微软雅黑" pitchFamily="34" charset="-122"/>
                </a:rPr>
                <a:t>添加标题</a:t>
              </a:r>
            </a:p>
          </p:txBody>
        </p:sp>
        <p:sp>
          <p:nvSpPr>
            <p:cNvPr id="176" name="Shape 6929"/>
            <p:cNvSpPr/>
            <p:nvPr/>
          </p:nvSpPr>
          <p:spPr>
            <a:xfrm flipH="1">
              <a:off x="7341889" y="3511490"/>
              <a:ext cx="768357" cy="1"/>
            </a:xfrm>
            <a:prstGeom prst="line">
              <a:avLst/>
            </a:prstGeom>
            <a:ln w="6350">
              <a:solidFill>
                <a:schemeClr val="bg2"/>
              </a:solidFill>
              <a:prstDash val="dash"/>
              <a:miter lim="400000"/>
              <a:headEnd type="triangle"/>
            </a:ln>
          </p:spPr>
          <p:txBody>
            <a:bodyPr lIns="0" tIns="0" rIns="0" bIns="0"/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</p:grpSp>
      <p:grpSp>
        <p:nvGrpSpPr>
          <p:cNvPr id="177" name="Group 6936"/>
          <p:cNvGrpSpPr/>
          <p:nvPr/>
        </p:nvGrpSpPr>
        <p:grpSpPr>
          <a:xfrm>
            <a:off x="5330825" y="2688590"/>
            <a:ext cx="922020" cy="922020"/>
            <a:chOff x="0" y="0"/>
            <a:chExt cx="977493" cy="977540"/>
          </a:xfrm>
        </p:grpSpPr>
        <p:sp>
          <p:nvSpPr>
            <p:cNvPr id="178" name="Shape 6930"/>
            <p:cNvSpPr/>
            <p:nvPr/>
          </p:nvSpPr>
          <p:spPr>
            <a:xfrm>
              <a:off x="-1" y="92449"/>
              <a:ext cx="890097" cy="88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extrusionOk="0">
                  <a:moveTo>
                    <a:pt x="15259" y="526"/>
                  </a:moveTo>
                  <a:cubicBezTo>
                    <a:pt x="14911" y="175"/>
                    <a:pt x="14448" y="0"/>
                    <a:pt x="13956" y="0"/>
                  </a:cubicBezTo>
                  <a:cubicBezTo>
                    <a:pt x="13464" y="0"/>
                    <a:pt x="13000" y="175"/>
                    <a:pt x="12653" y="526"/>
                  </a:cubicBezTo>
                  <a:cubicBezTo>
                    <a:pt x="11611" y="1578"/>
                    <a:pt x="11611" y="1578"/>
                    <a:pt x="11611" y="1578"/>
                  </a:cubicBezTo>
                  <a:cubicBezTo>
                    <a:pt x="11263" y="1929"/>
                    <a:pt x="11089" y="2397"/>
                    <a:pt x="11089" y="2894"/>
                  </a:cubicBezTo>
                  <a:cubicBezTo>
                    <a:pt x="11089" y="3244"/>
                    <a:pt x="11176" y="3595"/>
                    <a:pt x="11350" y="3887"/>
                  </a:cubicBezTo>
                  <a:cubicBezTo>
                    <a:pt x="1332" y="7921"/>
                    <a:pt x="1332" y="7921"/>
                    <a:pt x="1332" y="7921"/>
                  </a:cubicBezTo>
                  <a:cubicBezTo>
                    <a:pt x="666" y="8242"/>
                    <a:pt x="174" y="8856"/>
                    <a:pt x="29" y="9558"/>
                  </a:cubicBezTo>
                  <a:cubicBezTo>
                    <a:pt x="-87" y="10288"/>
                    <a:pt x="145" y="11048"/>
                    <a:pt x="666" y="11575"/>
                  </a:cubicBezTo>
                  <a:cubicBezTo>
                    <a:pt x="10047" y="20957"/>
                    <a:pt x="10047" y="20957"/>
                    <a:pt x="10047" y="20957"/>
                  </a:cubicBezTo>
                  <a:cubicBezTo>
                    <a:pt x="10452" y="21366"/>
                    <a:pt x="11003" y="21600"/>
                    <a:pt x="11553" y="21600"/>
                  </a:cubicBezTo>
                  <a:cubicBezTo>
                    <a:pt x="11582" y="21600"/>
                    <a:pt x="11611" y="21600"/>
                    <a:pt x="11611" y="21600"/>
                  </a:cubicBezTo>
                  <a:cubicBezTo>
                    <a:pt x="11755" y="21600"/>
                    <a:pt x="11900" y="21571"/>
                    <a:pt x="12074" y="21542"/>
                  </a:cubicBezTo>
                  <a:cubicBezTo>
                    <a:pt x="12798" y="21395"/>
                    <a:pt x="13406" y="20899"/>
                    <a:pt x="13666" y="20197"/>
                  </a:cubicBezTo>
                  <a:cubicBezTo>
                    <a:pt x="17604" y="10230"/>
                    <a:pt x="17604" y="10230"/>
                    <a:pt x="17604" y="10230"/>
                  </a:cubicBezTo>
                  <a:cubicBezTo>
                    <a:pt x="17923" y="10405"/>
                    <a:pt x="18270" y="10522"/>
                    <a:pt x="18618" y="10522"/>
                  </a:cubicBezTo>
                  <a:cubicBezTo>
                    <a:pt x="19110" y="10522"/>
                    <a:pt x="19573" y="10318"/>
                    <a:pt x="19921" y="9967"/>
                  </a:cubicBezTo>
                  <a:cubicBezTo>
                    <a:pt x="20963" y="8944"/>
                    <a:pt x="20963" y="8944"/>
                    <a:pt x="20963" y="8944"/>
                  </a:cubicBezTo>
                  <a:cubicBezTo>
                    <a:pt x="21310" y="8564"/>
                    <a:pt x="21513" y="8096"/>
                    <a:pt x="21513" y="7599"/>
                  </a:cubicBezTo>
                  <a:cubicBezTo>
                    <a:pt x="21513" y="7103"/>
                    <a:pt x="21310" y="6635"/>
                    <a:pt x="20963" y="6284"/>
                  </a:cubicBezTo>
                  <a:lnTo>
                    <a:pt x="15259" y="526"/>
                  </a:lnTo>
                  <a:close/>
                  <a:moveTo>
                    <a:pt x="12305" y="19642"/>
                  </a:moveTo>
                  <a:cubicBezTo>
                    <a:pt x="12219" y="19876"/>
                    <a:pt x="12016" y="20051"/>
                    <a:pt x="11755" y="20080"/>
                  </a:cubicBezTo>
                  <a:cubicBezTo>
                    <a:pt x="11697" y="20109"/>
                    <a:pt x="11640" y="20109"/>
                    <a:pt x="11582" y="20109"/>
                  </a:cubicBezTo>
                  <a:cubicBezTo>
                    <a:pt x="11408" y="20109"/>
                    <a:pt x="11234" y="20022"/>
                    <a:pt x="11089" y="19905"/>
                  </a:cubicBezTo>
                  <a:cubicBezTo>
                    <a:pt x="1679" y="10522"/>
                    <a:pt x="1679" y="10522"/>
                    <a:pt x="1679" y="10522"/>
                  </a:cubicBezTo>
                  <a:cubicBezTo>
                    <a:pt x="1534" y="10347"/>
                    <a:pt x="1448" y="10084"/>
                    <a:pt x="1477" y="9850"/>
                  </a:cubicBezTo>
                  <a:cubicBezTo>
                    <a:pt x="1534" y="9616"/>
                    <a:pt x="1708" y="9412"/>
                    <a:pt x="1911" y="9295"/>
                  </a:cubicBezTo>
                  <a:cubicBezTo>
                    <a:pt x="6515" y="7453"/>
                    <a:pt x="6515" y="7453"/>
                    <a:pt x="6515" y="7453"/>
                  </a:cubicBezTo>
                  <a:cubicBezTo>
                    <a:pt x="9613" y="8476"/>
                    <a:pt x="12682" y="7483"/>
                    <a:pt x="15780" y="10815"/>
                  </a:cubicBezTo>
                  <a:lnTo>
                    <a:pt x="12305" y="19642"/>
                  </a:lnTo>
                  <a:close/>
                  <a:moveTo>
                    <a:pt x="19921" y="7863"/>
                  </a:moveTo>
                  <a:cubicBezTo>
                    <a:pt x="18878" y="8915"/>
                    <a:pt x="18878" y="8915"/>
                    <a:pt x="18878" y="8915"/>
                  </a:cubicBezTo>
                  <a:cubicBezTo>
                    <a:pt x="18733" y="9061"/>
                    <a:pt x="18502" y="9061"/>
                    <a:pt x="18357" y="8915"/>
                  </a:cubicBezTo>
                  <a:cubicBezTo>
                    <a:pt x="17054" y="7599"/>
                    <a:pt x="17054" y="7599"/>
                    <a:pt x="17054" y="7599"/>
                  </a:cubicBezTo>
                  <a:cubicBezTo>
                    <a:pt x="16012" y="10288"/>
                    <a:pt x="16012" y="10288"/>
                    <a:pt x="16012" y="10288"/>
                  </a:cubicBezTo>
                  <a:cubicBezTo>
                    <a:pt x="16099" y="10055"/>
                    <a:pt x="16099" y="10055"/>
                    <a:pt x="16099" y="10055"/>
                  </a:cubicBezTo>
                  <a:cubicBezTo>
                    <a:pt x="13869" y="7804"/>
                    <a:pt x="11611" y="7541"/>
                    <a:pt x="9584" y="7278"/>
                  </a:cubicBezTo>
                  <a:cubicBezTo>
                    <a:pt x="8918" y="7190"/>
                    <a:pt x="8281" y="7103"/>
                    <a:pt x="7644" y="6986"/>
                  </a:cubicBezTo>
                  <a:cubicBezTo>
                    <a:pt x="13927" y="4443"/>
                    <a:pt x="13927" y="4443"/>
                    <a:pt x="13927" y="4443"/>
                  </a:cubicBezTo>
                  <a:cubicBezTo>
                    <a:pt x="12653" y="3157"/>
                    <a:pt x="12653" y="3157"/>
                    <a:pt x="12653" y="3157"/>
                  </a:cubicBezTo>
                  <a:cubicBezTo>
                    <a:pt x="12508" y="3011"/>
                    <a:pt x="12508" y="2777"/>
                    <a:pt x="12653" y="2631"/>
                  </a:cubicBezTo>
                  <a:cubicBezTo>
                    <a:pt x="13695" y="1578"/>
                    <a:pt x="13695" y="1578"/>
                    <a:pt x="13695" y="1578"/>
                  </a:cubicBezTo>
                  <a:cubicBezTo>
                    <a:pt x="13840" y="1432"/>
                    <a:pt x="14072" y="1432"/>
                    <a:pt x="14216" y="1578"/>
                  </a:cubicBezTo>
                  <a:cubicBezTo>
                    <a:pt x="19921" y="7336"/>
                    <a:pt x="19921" y="7336"/>
                    <a:pt x="19921" y="7336"/>
                  </a:cubicBezTo>
                  <a:cubicBezTo>
                    <a:pt x="20065" y="7483"/>
                    <a:pt x="20065" y="7716"/>
                    <a:pt x="19921" y="7863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179" name="Shape 6931"/>
            <p:cNvSpPr/>
            <p:nvPr/>
          </p:nvSpPr>
          <p:spPr>
            <a:xfrm>
              <a:off x="427848" y="488517"/>
              <a:ext cx="153578" cy="15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06" y="21600"/>
                    <a:pt x="21600" y="16706"/>
                    <a:pt x="21600" y="10800"/>
                  </a:cubicBezTo>
                  <a:cubicBezTo>
                    <a:pt x="21600" y="4894"/>
                    <a:pt x="16706" y="0"/>
                    <a:pt x="10800" y="0"/>
                  </a:cubicBezTo>
                  <a:cubicBezTo>
                    <a:pt x="4894" y="0"/>
                    <a:pt x="0" y="4894"/>
                    <a:pt x="0" y="10800"/>
                  </a:cubicBezTo>
                  <a:cubicBezTo>
                    <a:pt x="0" y="16706"/>
                    <a:pt x="4894" y="21600"/>
                    <a:pt x="10800" y="21600"/>
                  </a:cubicBezTo>
                  <a:close/>
                  <a:moveTo>
                    <a:pt x="10800" y="4388"/>
                  </a:moveTo>
                  <a:cubicBezTo>
                    <a:pt x="14344" y="4388"/>
                    <a:pt x="17212" y="7256"/>
                    <a:pt x="17212" y="10800"/>
                  </a:cubicBezTo>
                  <a:cubicBezTo>
                    <a:pt x="17212" y="14344"/>
                    <a:pt x="14344" y="17212"/>
                    <a:pt x="10800" y="17212"/>
                  </a:cubicBezTo>
                  <a:cubicBezTo>
                    <a:pt x="7256" y="17212"/>
                    <a:pt x="4387" y="14344"/>
                    <a:pt x="4387" y="10800"/>
                  </a:cubicBezTo>
                  <a:cubicBezTo>
                    <a:pt x="4387" y="7256"/>
                    <a:pt x="7256" y="4388"/>
                    <a:pt x="10800" y="4388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180" name="Shape 6932"/>
            <p:cNvSpPr/>
            <p:nvPr/>
          </p:nvSpPr>
          <p:spPr>
            <a:xfrm>
              <a:off x="825431" y="0"/>
              <a:ext cx="152063" cy="15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5" y="0"/>
                  </a:moveTo>
                  <a:cubicBezTo>
                    <a:pt x="4762" y="0"/>
                    <a:pt x="0" y="4894"/>
                    <a:pt x="0" y="10800"/>
                  </a:cubicBezTo>
                  <a:cubicBezTo>
                    <a:pt x="0" y="16706"/>
                    <a:pt x="4762" y="21600"/>
                    <a:pt x="10715" y="21600"/>
                  </a:cubicBezTo>
                  <a:cubicBezTo>
                    <a:pt x="16668" y="21600"/>
                    <a:pt x="21600" y="16706"/>
                    <a:pt x="21600" y="10800"/>
                  </a:cubicBezTo>
                  <a:cubicBezTo>
                    <a:pt x="21600" y="4894"/>
                    <a:pt x="16668" y="0"/>
                    <a:pt x="10715" y="0"/>
                  </a:cubicBezTo>
                  <a:close/>
                  <a:moveTo>
                    <a:pt x="10715" y="17212"/>
                  </a:moveTo>
                  <a:cubicBezTo>
                    <a:pt x="7143" y="17212"/>
                    <a:pt x="4252" y="14344"/>
                    <a:pt x="4252" y="10800"/>
                  </a:cubicBezTo>
                  <a:cubicBezTo>
                    <a:pt x="4252" y="7256"/>
                    <a:pt x="7143" y="4388"/>
                    <a:pt x="10715" y="4388"/>
                  </a:cubicBezTo>
                  <a:cubicBezTo>
                    <a:pt x="14287" y="4388"/>
                    <a:pt x="17348" y="7256"/>
                    <a:pt x="17348" y="10800"/>
                  </a:cubicBezTo>
                  <a:cubicBezTo>
                    <a:pt x="17348" y="14344"/>
                    <a:pt x="14287" y="17212"/>
                    <a:pt x="10715" y="17212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181" name="Shape 6933"/>
            <p:cNvSpPr/>
            <p:nvPr/>
          </p:nvSpPr>
          <p:spPr>
            <a:xfrm>
              <a:off x="244465" y="458711"/>
              <a:ext cx="122256" cy="122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16729"/>
                    <a:pt x="4871" y="21600"/>
                    <a:pt x="10800" y="21600"/>
                  </a:cubicBezTo>
                  <a:cubicBezTo>
                    <a:pt x="16729" y="21600"/>
                    <a:pt x="21600" y="16729"/>
                    <a:pt x="21600" y="10800"/>
                  </a:cubicBezTo>
                  <a:cubicBezTo>
                    <a:pt x="21600" y="4659"/>
                    <a:pt x="16729" y="0"/>
                    <a:pt x="10800" y="0"/>
                  </a:cubicBezTo>
                  <a:cubicBezTo>
                    <a:pt x="4871" y="0"/>
                    <a:pt x="0" y="4659"/>
                    <a:pt x="0" y="10800"/>
                  </a:cubicBezTo>
                  <a:close/>
                  <a:moveTo>
                    <a:pt x="10800" y="5294"/>
                  </a:moveTo>
                  <a:cubicBezTo>
                    <a:pt x="13765" y="5294"/>
                    <a:pt x="16306" y="7624"/>
                    <a:pt x="16306" y="10800"/>
                  </a:cubicBezTo>
                  <a:cubicBezTo>
                    <a:pt x="16306" y="13765"/>
                    <a:pt x="13765" y="16094"/>
                    <a:pt x="10800" y="16094"/>
                  </a:cubicBezTo>
                  <a:cubicBezTo>
                    <a:pt x="7835" y="16094"/>
                    <a:pt x="5506" y="13765"/>
                    <a:pt x="5506" y="10800"/>
                  </a:cubicBezTo>
                  <a:cubicBezTo>
                    <a:pt x="5506" y="7624"/>
                    <a:pt x="7835" y="5294"/>
                    <a:pt x="10800" y="5294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182" name="Shape 6934"/>
            <p:cNvSpPr/>
            <p:nvPr/>
          </p:nvSpPr>
          <p:spPr>
            <a:xfrm>
              <a:off x="366720" y="671900"/>
              <a:ext cx="61129" cy="6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BCBCB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183" name="Shape 6935"/>
            <p:cNvSpPr/>
            <p:nvPr/>
          </p:nvSpPr>
          <p:spPr>
            <a:xfrm>
              <a:off x="855742" y="214199"/>
              <a:ext cx="60623" cy="61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CBCBCB"/>
            </a:solidFill>
            <a:ln w="9525" cap="flat">
              <a:noFill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defTabSz="457200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</p:grpSp>
      <p:sp>
        <p:nvSpPr>
          <p:cNvPr id="185" name="Shape 6938"/>
          <p:cNvSpPr/>
          <p:nvPr/>
        </p:nvSpPr>
        <p:spPr>
          <a:xfrm>
            <a:off x="5631180" y="5118735"/>
            <a:ext cx="332105" cy="3321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chemeClr val="bg1"/>
          </a:solidFill>
          <a:ln w="88900">
            <a:solidFill>
              <a:srgbClr val="00A1B0"/>
            </a:solidFill>
            <a:miter lim="400000"/>
          </a:ln>
        </p:spPr>
        <p:txBody>
          <a:bodyPr lIns="0" tIns="0" rIns="0" bIns="0"/>
          <a:lstStyle/>
          <a:p>
            <a:pPr lvl="0"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47" name="Shape 6911"/>
          <p:cNvSpPr/>
          <p:nvPr/>
        </p:nvSpPr>
        <p:spPr>
          <a:xfrm>
            <a:off x="0" y="5289891"/>
            <a:ext cx="5610584" cy="45719"/>
          </a:xfrm>
          <a:prstGeom prst="rect">
            <a:avLst/>
          </a:prstGeom>
          <a:solidFill>
            <a:srgbClr val="00959E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 algn="ctr">
              <a:buClr>
                <a:srgbClr val="FFFFFF"/>
              </a:buCl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latin typeface="+mn-ea"/>
            </a:endParaRPr>
          </a:p>
        </p:txBody>
      </p:sp>
    </p:spTree>
  </p:cSld>
  <p:clrMapOvr>
    <a:masterClrMapping/>
  </p:clrMapOvr>
  <p:transition spd="slow" advTm="2487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60" y="1296035"/>
            <a:ext cx="6654165" cy="4457065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576104" y="471015"/>
            <a:ext cx="10369868" cy="465010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5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自我评价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" name="Subtitle 4"/>
          <p:cNvSpPr txBox="1"/>
          <p:nvPr/>
        </p:nvSpPr>
        <p:spPr>
          <a:xfrm>
            <a:off x="576104" y="936025"/>
            <a:ext cx="10369868" cy="384010"/>
          </a:xfrm>
          <a:prstGeom prst="rect">
            <a:avLst/>
          </a:prstGeom>
        </p:spPr>
        <p:txBody>
          <a:bodyPr vert="horz" lIns="115214" tIns="57607" rIns="115214" bIns="57607" rtlCol="0">
            <a:no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816350"/>
            <a:ext cx="11597005" cy="190563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Group 19"/>
          <p:cNvGrpSpPr/>
          <p:nvPr/>
        </p:nvGrpSpPr>
        <p:grpSpPr>
          <a:xfrm>
            <a:off x="1728589" y="3898337"/>
            <a:ext cx="7380543" cy="1691397"/>
            <a:chOff x="5240670" y="2330156"/>
            <a:chExt cx="7380543" cy="1691397"/>
          </a:xfrm>
        </p:grpSpPr>
        <p:sp>
          <p:nvSpPr>
            <p:cNvPr id="16" name="Free Form 5"/>
            <p:cNvSpPr/>
            <p:nvPr/>
          </p:nvSpPr>
          <p:spPr>
            <a:xfrm>
              <a:off x="5478541" y="2330156"/>
              <a:ext cx="205930" cy="324003"/>
            </a:xfrm>
            <a:custGeom>
              <a:avLst/>
              <a:gdLst/>
              <a:ahLst/>
              <a:cxnLst/>
              <a:rect l="0" t="0" r="0" b="0"/>
              <a:pathLst>
                <a:path w="205930" h="324002">
                  <a:moveTo>
                    <a:pt x="177393" y="305320"/>
                  </a:moveTo>
                  <a:cubicBezTo>
                    <a:pt x="185051" y="296989"/>
                    <a:pt x="191147" y="287159"/>
                    <a:pt x="195630" y="275831"/>
                  </a:cubicBezTo>
                  <a:cubicBezTo>
                    <a:pt x="200139" y="264502"/>
                    <a:pt x="202387" y="252984"/>
                    <a:pt x="202387" y="241325"/>
                  </a:cubicBezTo>
                  <a:cubicBezTo>
                    <a:pt x="202387" y="217335"/>
                    <a:pt x="195618" y="196913"/>
                    <a:pt x="182117" y="180086"/>
                  </a:cubicBezTo>
                  <a:cubicBezTo>
                    <a:pt x="168617" y="163258"/>
                    <a:pt x="151015" y="153162"/>
                    <a:pt x="129324" y="149860"/>
                  </a:cubicBezTo>
                  <a:lnTo>
                    <a:pt x="121818" y="149351"/>
                  </a:lnTo>
                  <a:lnTo>
                    <a:pt x="115303" y="148323"/>
                  </a:lnTo>
                  <a:cubicBezTo>
                    <a:pt x="105308" y="146989"/>
                    <a:pt x="100317" y="143154"/>
                    <a:pt x="100317" y="136842"/>
                  </a:cubicBezTo>
                  <a:cubicBezTo>
                    <a:pt x="100317" y="130175"/>
                    <a:pt x="106984" y="119659"/>
                    <a:pt x="120332" y="105346"/>
                  </a:cubicBezTo>
                  <a:cubicBezTo>
                    <a:pt x="134340" y="89992"/>
                    <a:pt x="156540" y="74498"/>
                    <a:pt x="186893" y="58864"/>
                  </a:cubicBezTo>
                  <a:cubicBezTo>
                    <a:pt x="199593" y="52184"/>
                    <a:pt x="205930" y="43840"/>
                    <a:pt x="205930" y="33858"/>
                  </a:cubicBezTo>
                  <a:cubicBezTo>
                    <a:pt x="205930" y="27508"/>
                    <a:pt x="203771" y="22263"/>
                    <a:pt x="199440" y="18097"/>
                  </a:cubicBezTo>
                  <a:cubicBezTo>
                    <a:pt x="195097" y="13931"/>
                    <a:pt x="189598" y="11836"/>
                    <a:pt x="182930" y="11836"/>
                  </a:cubicBezTo>
                  <a:cubicBezTo>
                    <a:pt x="166281" y="11836"/>
                    <a:pt x="143294" y="21526"/>
                    <a:pt x="113969" y="40855"/>
                  </a:cubicBezTo>
                  <a:cubicBezTo>
                    <a:pt x="79311" y="63525"/>
                    <a:pt x="51663" y="91084"/>
                    <a:pt x="31000" y="123583"/>
                  </a:cubicBezTo>
                  <a:cubicBezTo>
                    <a:pt x="10325" y="156083"/>
                    <a:pt x="0" y="188163"/>
                    <a:pt x="0" y="219837"/>
                  </a:cubicBezTo>
                  <a:cubicBezTo>
                    <a:pt x="0" y="234835"/>
                    <a:pt x="2844" y="249745"/>
                    <a:pt x="8496" y="264591"/>
                  </a:cubicBezTo>
                  <a:cubicBezTo>
                    <a:pt x="14173" y="279400"/>
                    <a:pt x="21831" y="291985"/>
                    <a:pt x="31495" y="302336"/>
                  </a:cubicBezTo>
                  <a:cubicBezTo>
                    <a:pt x="51815" y="324650"/>
                    <a:pt x="76301" y="335838"/>
                    <a:pt x="104927" y="335838"/>
                  </a:cubicBezTo>
                  <a:cubicBezTo>
                    <a:pt x="134251" y="335838"/>
                    <a:pt x="158419" y="325653"/>
                    <a:pt x="177393" y="305320"/>
                  </a:cubicBezTo>
                  <a:close/>
                </a:path>
              </a:pathLst>
            </a:custGeom>
            <a:solidFill>
              <a:srgbClr val="00A1B0"/>
            </a:solidFill>
            <a:ln w="12700" cmpd="sng">
              <a:noFill/>
              <a:prstDash val="solid"/>
            </a:ln>
          </p:spPr>
          <p:txBody>
            <a:bodyPr anchor="ctr">
              <a:noAutofit/>
            </a:bodyPr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17" name="Free Form 6"/>
            <p:cNvSpPr/>
            <p:nvPr/>
          </p:nvSpPr>
          <p:spPr>
            <a:xfrm>
              <a:off x="5240670" y="2330156"/>
              <a:ext cx="205029" cy="324003"/>
            </a:xfrm>
            <a:custGeom>
              <a:avLst/>
              <a:gdLst/>
              <a:ahLst/>
              <a:cxnLst/>
              <a:rect l="0" t="0" r="0" b="0"/>
              <a:pathLst>
                <a:path w="205028" h="324002">
                  <a:moveTo>
                    <a:pt x="176542" y="305320"/>
                  </a:moveTo>
                  <a:cubicBezTo>
                    <a:pt x="184213" y="296989"/>
                    <a:pt x="190258" y="287083"/>
                    <a:pt x="194767" y="275564"/>
                  </a:cubicBezTo>
                  <a:cubicBezTo>
                    <a:pt x="199250" y="264083"/>
                    <a:pt x="201485" y="252666"/>
                    <a:pt x="201485" y="241325"/>
                  </a:cubicBezTo>
                  <a:cubicBezTo>
                    <a:pt x="201485" y="217335"/>
                    <a:pt x="194830" y="196850"/>
                    <a:pt x="181559" y="179819"/>
                  </a:cubicBezTo>
                  <a:cubicBezTo>
                    <a:pt x="168275" y="162813"/>
                    <a:pt x="150825" y="152844"/>
                    <a:pt x="129209" y="149860"/>
                  </a:cubicBezTo>
                  <a:lnTo>
                    <a:pt x="121234" y="149351"/>
                  </a:lnTo>
                  <a:lnTo>
                    <a:pt x="115239" y="148323"/>
                  </a:lnTo>
                  <a:cubicBezTo>
                    <a:pt x="105295" y="146989"/>
                    <a:pt x="100291" y="143154"/>
                    <a:pt x="100291" y="136842"/>
                  </a:cubicBezTo>
                  <a:cubicBezTo>
                    <a:pt x="100291" y="130175"/>
                    <a:pt x="106781" y="119659"/>
                    <a:pt x="119748" y="105346"/>
                  </a:cubicBezTo>
                  <a:cubicBezTo>
                    <a:pt x="133388" y="90677"/>
                    <a:pt x="155486" y="75184"/>
                    <a:pt x="186067" y="58864"/>
                  </a:cubicBezTo>
                  <a:cubicBezTo>
                    <a:pt x="198716" y="52184"/>
                    <a:pt x="205028" y="43840"/>
                    <a:pt x="205028" y="33858"/>
                  </a:cubicBezTo>
                  <a:cubicBezTo>
                    <a:pt x="205028" y="27508"/>
                    <a:pt x="202882" y="22263"/>
                    <a:pt x="198551" y="18097"/>
                  </a:cubicBezTo>
                  <a:cubicBezTo>
                    <a:pt x="194233" y="13931"/>
                    <a:pt x="188747" y="11836"/>
                    <a:pt x="182079" y="11836"/>
                  </a:cubicBezTo>
                  <a:cubicBezTo>
                    <a:pt x="165468" y="11836"/>
                    <a:pt x="142519" y="21526"/>
                    <a:pt x="113233" y="40855"/>
                  </a:cubicBezTo>
                  <a:cubicBezTo>
                    <a:pt x="78651" y="63525"/>
                    <a:pt x="51130" y="91084"/>
                    <a:pt x="30683" y="123583"/>
                  </a:cubicBezTo>
                  <a:cubicBezTo>
                    <a:pt x="10236" y="156083"/>
                    <a:pt x="0" y="188163"/>
                    <a:pt x="0" y="219837"/>
                  </a:cubicBezTo>
                  <a:cubicBezTo>
                    <a:pt x="0" y="234835"/>
                    <a:pt x="2832" y="249745"/>
                    <a:pt x="8483" y="264591"/>
                  </a:cubicBezTo>
                  <a:cubicBezTo>
                    <a:pt x="14135" y="279400"/>
                    <a:pt x="21780" y="291985"/>
                    <a:pt x="31419" y="302336"/>
                  </a:cubicBezTo>
                  <a:cubicBezTo>
                    <a:pt x="51701" y="324650"/>
                    <a:pt x="75971" y="335838"/>
                    <a:pt x="104241" y="335838"/>
                  </a:cubicBezTo>
                  <a:cubicBezTo>
                    <a:pt x="133832" y="335838"/>
                    <a:pt x="157937" y="325653"/>
                    <a:pt x="176542" y="305320"/>
                  </a:cubicBezTo>
                  <a:close/>
                </a:path>
              </a:pathLst>
            </a:custGeom>
            <a:solidFill>
              <a:srgbClr val="00A1B0"/>
            </a:solidFill>
            <a:ln w="12700" cmpd="sng">
              <a:noFill/>
              <a:prstDash val="solid"/>
            </a:ln>
          </p:spPr>
          <p:txBody>
            <a:bodyPr anchor="ctr">
              <a:noAutofit/>
            </a:bodyPr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18" name="Free Form 7"/>
            <p:cNvSpPr/>
            <p:nvPr/>
          </p:nvSpPr>
          <p:spPr>
            <a:xfrm>
              <a:off x="7976974" y="3472106"/>
              <a:ext cx="205931" cy="324002"/>
            </a:xfrm>
            <a:custGeom>
              <a:avLst/>
              <a:gdLst/>
              <a:ahLst/>
              <a:cxnLst/>
              <a:rect l="0" t="0" r="0" b="0"/>
              <a:pathLst>
                <a:path w="205930" h="324002">
                  <a:moveTo>
                    <a:pt x="28536" y="42354"/>
                  </a:moveTo>
                  <a:cubicBezTo>
                    <a:pt x="20878" y="50685"/>
                    <a:pt x="14782" y="60515"/>
                    <a:pt x="10299" y="71843"/>
                  </a:cubicBezTo>
                  <a:cubicBezTo>
                    <a:pt x="5791" y="83172"/>
                    <a:pt x="3543" y="94691"/>
                    <a:pt x="3543" y="106349"/>
                  </a:cubicBezTo>
                  <a:cubicBezTo>
                    <a:pt x="3543" y="130340"/>
                    <a:pt x="10312" y="150774"/>
                    <a:pt x="23812" y="167589"/>
                  </a:cubicBezTo>
                  <a:cubicBezTo>
                    <a:pt x="37312" y="184416"/>
                    <a:pt x="54914" y="194513"/>
                    <a:pt x="76606" y="197815"/>
                  </a:cubicBezTo>
                  <a:lnTo>
                    <a:pt x="84112" y="198323"/>
                  </a:lnTo>
                  <a:lnTo>
                    <a:pt x="90627" y="199351"/>
                  </a:lnTo>
                  <a:cubicBezTo>
                    <a:pt x="100622" y="200685"/>
                    <a:pt x="105613" y="204520"/>
                    <a:pt x="105613" y="210832"/>
                  </a:cubicBezTo>
                  <a:cubicBezTo>
                    <a:pt x="105613" y="217500"/>
                    <a:pt x="98945" y="228015"/>
                    <a:pt x="85598" y="242328"/>
                  </a:cubicBezTo>
                  <a:cubicBezTo>
                    <a:pt x="71589" y="257683"/>
                    <a:pt x="49390" y="273176"/>
                    <a:pt x="19037" y="288810"/>
                  </a:cubicBezTo>
                  <a:cubicBezTo>
                    <a:pt x="6337" y="295490"/>
                    <a:pt x="0" y="303834"/>
                    <a:pt x="0" y="313817"/>
                  </a:cubicBezTo>
                  <a:cubicBezTo>
                    <a:pt x="0" y="320167"/>
                    <a:pt x="2158" y="325412"/>
                    <a:pt x="6489" y="329577"/>
                  </a:cubicBezTo>
                  <a:cubicBezTo>
                    <a:pt x="10833" y="333743"/>
                    <a:pt x="16332" y="335838"/>
                    <a:pt x="22999" y="335838"/>
                  </a:cubicBezTo>
                  <a:cubicBezTo>
                    <a:pt x="39649" y="335838"/>
                    <a:pt x="62636" y="326148"/>
                    <a:pt x="91973" y="306819"/>
                  </a:cubicBezTo>
                  <a:cubicBezTo>
                    <a:pt x="126618" y="284149"/>
                    <a:pt x="154266" y="256590"/>
                    <a:pt x="174929" y="224091"/>
                  </a:cubicBezTo>
                  <a:cubicBezTo>
                    <a:pt x="195605" y="191592"/>
                    <a:pt x="205930" y="159512"/>
                    <a:pt x="205930" y="127838"/>
                  </a:cubicBezTo>
                  <a:cubicBezTo>
                    <a:pt x="205930" y="112839"/>
                    <a:pt x="203085" y="97929"/>
                    <a:pt x="197434" y="83083"/>
                  </a:cubicBezTo>
                  <a:cubicBezTo>
                    <a:pt x="191757" y="68275"/>
                    <a:pt x="184099" y="55702"/>
                    <a:pt x="174434" y="45339"/>
                  </a:cubicBezTo>
                  <a:cubicBezTo>
                    <a:pt x="154114" y="23025"/>
                    <a:pt x="129628" y="11836"/>
                    <a:pt x="101003" y="11836"/>
                  </a:cubicBezTo>
                  <a:cubicBezTo>
                    <a:pt x="71678" y="11836"/>
                    <a:pt x="47510" y="22021"/>
                    <a:pt x="28536" y="42354"/>
                  </a:cubicBezTo>
                  <a:close/>
                </a:path>
              </a:pathLst>
            </a:custGeom>
            <a:solidFill>
              <a:srgbClr val="00A1B0"/>
            </a:solidFill>
            <a:ln w="12700" cmpd="sng">
              <a:noFill/>
              <a:prstDash val="solid"/>
            </a:ln>
          </p:spPr>
          <p:txBody>
            <a:bodyPr anchor="ctr">
              <a:noAutofit/>
            </a:bodyPr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19" name="Free Form 8"/>
            <p:cNvSpPr/>
            <p:nvPr/>
          </p:nvSpPr>
          <p:spPr>
            <a:xfrm>
              <a:off x="8215747" y="3472106"/>
              <a:ext cx="205029" cy="324002"/>
            </a:xfrm>
            <a:custGeom>
              <a:avLst/>
              <a:gdLst/>
              <a:ahLst/>
              <a:cxnLst/>
              <a:rect l="0" t="0" r="0" b="0"/>
              <a:pathLst>
                <a:path w="205028" h="324002">
                  <a:moveTo>
                    <a:pt x="28486" y="42354"/>
                  </a:moveTo>
                  <a:cubicBezTo>
                    <a:pt x="20815" y="50685"/>
                    <a:pt x="14770" y="60591"/>
                    <a:pt x="10261" y="72110"/>
                  </a:cubicBezTo>
                  <a:cubicBezTo>
                    <a:pt x="5778" y="83591"/>
                    <a:pt x="3543" y="95008"/>
                    <a:pt x="3543" y="106349"/>
                  </a:cubicBezTo>
                  <a:cubicBezTo>
                    <a:pt x="3543" y="130340"/>
                    <a:pt x="10198" y="150825"/>
                    <a:pt x="23469" y="167855"/>
                  </a:cubicBezTo>
                  <a:cubicBezTo>
                    <a:pt x="36753" y="184861"/>
                    <a:pt x="54203" y="194830"/>
                    <a:pt x="75819" y="197815"/>
                  </a:cubicBezTo>
                  <a:lnTo>
                    <a:pt x="83794" y="198323"/>
                  </a:lnTo>
                  <a:lnTo>
                    <a:pt x="89789" y="199351"/>
                  </a:lnTo>
                  <a:cubicBezTo>
                    <a:pt x="99733" y="200685"/>
                    <a:pt x="104736" y="204520"/>
                    <a:pt x="104736" y="210832"/>
                  </a:cubicBezTo>
                  <a:cubicBezTo>
                    <a:pt x="104736" y="217500"/>
                    <a:pt x="98247" y="228015"/>
                    <a:pt x="85280" y="242328"/>
                  </a:cubicBezTo>
                  <a:cubicBezTo>
                    <a:pt x="71640" y="256997"/>
                    <a:pt x="49542" y="272491"/>
                    <a:pt x="18961" y="288810"/>
                  </a:cubicBezTo>
                  <a:cubicBezTo>
                    <a:pt x="6311" y="295490"/>
                    <a:pt x="0" y="303834"/>
                    <a:pt x="0" y="313817"/>
                  </a:cubicBezTo>
                  <a:cubicBezTo>
                    <a:pt x="0" y="320167"/>
                    <a:pt x="2146" y="325412"/>
                    <a:pt x="6476" y="329577"/>
                  </a:cubicBezTo>
                  <a:cubicBezTo>
                    <a:pt x="10795" y="333743"/>
                    <a:pt x="16281" y="335838"/>
                    <a:pt x="22948" y="335838"/>
                  </a:cubicBezTo>
                  <a:cubicBezTo>
                    <a:pt x="39560" y="335838"/>
                    <a:pt x="62509" y="326148"/>
                    <a:pt x="91795" y="306819"/>
                  </a:cubicBezTo>
                  <a:cubicBezTo>
                    <a:pt x="126377" y="284149"/>
                    <a:pt x="153898" y="256590"/>
                    <a:pt x="174345" y="224091"/>
                  </a:cubicBezTo>
                  <a:cubicBezTo>
                    <a:pt x="194792" y="191592"/>
                    <a:pt x="205028" y="159512"/>
                    <a:pt x="205028" y="127838"/>
                  </a:cubicBezTo>
                  <a:cubicBezTo>
                    <a:pt x="205028" y="112839"/>
                    <a:pt x="202196" y="97929"/>
                    <a:pt x="196545" y="83083"/>
                  </a:cubicBezTo>
                  <a:cubicBezTo>
                    <a:pt x="190893" y="68275"/>
                    <a:pt x="183248" y="55702"/>
                    <a:pt x="173609" y="45339"/>
                  </a:cubicBezTo>
                  <a:cubicBezTo>
                    <a:pt x="153327" y="23025"/>
                    <a:pt x="129057" y="11836"/>
                    <a:pt x="100787" y="11836"/>
                  </a:cubicBezTo>
                  <a:cubicBezTo>
                    <a:pt x="71208" y="11836"/>
                    <a:pt x="47091" y="22021"/>
                    <a:pt x="28486" y="42354"/>
                  </a:cubicBezTo>
                  <a:close/>
                </a:path>
              </a:pathLst>
            </a:custGeom>
            <a:solidFill>
              <a:srgbClr val="00A1B0"/>
            </a:solidFill>
            <a:ln w="12700" cmpd="sng">
              <a:noFill/>
              <a:prstDash val="solid"/>
            </a:ln>
          </p:spPr>
          <p:txBody>
            <a:bodyPr anchor="ctr">
              <a:noAutofit/>
            </a:bodyPr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2" name="TextBox 18"/>
            <p:cNvSpPr txBox="1"/>
            <p:nvPr/>
          </p:nvSpPr>
          <p:spPr>
            <a:xfrm>
              <a:off x="5816221" y="2392239"/>
              <a:ext cx="6804992" cy="12781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>
                <a:defRPr lang="en-US"/>
              </a:pPr>
              <a:r>
                <a:rPr lang="zh-CN" altLang="en-US" sz="2800" b="1" dirty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  <a:cs typeface="Roboto" charset="77"/>
                </a:rPr>
                <a:t>积极的人在每一次忧患中都看到一个机会，而消极的人则在每个机会都看到某种忧患</a:t>
              </a:r>
              <a:r>
                <a:rPr lang="zh-CN" altLang="en-US" sz="2800" b="1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  <a:cs typeface="Roboto" charset="77"/>
                </a:rPr>
                <a:t>。我</a:t>
              </a:r>
              <a:r>
                <a:rPr lang="zh-CN" altLang="en-US" sz="2800" b="1" dirty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  <a:cs typeface="Roboto" charset="77"/>
                </a:rPr>
                <a:t>属于后者。</a:t>
              </a:r>
            </a:p>
          </p:txBody>
        </p:sp>
        <p:sp>
          <p:nvSpPr>
            <p:cNvPr id="23" name="TextBox 19"/>
            <p:cNvSpPr txBox="1"/>
            <p:nvPr/>
          </p:nvSpPr>
          <p:spPr>
            <a:xfrm>
              <a:off x="10857294" y="3742153"/>
              <a:ext cx="1548381" cy="279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noAutofit/>
            </a:bodyPr>
            <a:lstStyle/>
            <a:p>
              <a:pPr>
                <a:lnSpc>
                  <a:spcPts val="2200"/>
                </a:lnSpc>
                <a:defRPr lang="en-US"/>
              </a:pPr>
              <a:r>
                <a:rPr lang="zh-CN" altLang="en-US" sz="180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  <a:cs typeface="Roboto" charset="77"/>
                </a:rPr>
                <a:t>无名氏 </a:t>
              </a:r>
              <a:r>
                <a:rPr sz="1800" dirty="0" smtClean="0">
                  <a:solidFill>
                    <a:srgbClr val="00A1B0"/>
                  </a:solidFill>
                  <a:latin typeface="+mn-ea"/>
                  <a:cs typeface="Roboto" charset="77"/>
                </a:rPr>
                <a:t>/ </a:t>
              </a:r>
              <a:r>
                <a:rPr sz="1800" dirty="0">
                  <a:solidFill>
                    <a:srgbClr val="00A1B0"/>
                  </a:solidFill>
                  <a:latin typeface="+mn-ea"/>
                  <a:cs typeface="Roboto" charset="77"/>
                </a:rPr>
                <a:t>CEO </a:t>
              </a:r>
            </a:p>
          </p:txBody>
        </p:sp>
      </p:grpSp>
    </p:spTree>
  </p:cSld>
  <p:clrMapOvr>
    <a:masterClrMapping/>
  </p:clrMapOvr>
  <p:transition spd="slow" advTm="185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864279" y="2238229"/>
            <a:ext cx="1490337" cy="4265732"/>
            <a:chOff x="9864279" y="2238229"/>
            <a:chExt cx="1490337" cy="4265732"/>
          </a:xfrm>
        </p:grpSpPr>
        <p:sp>
          <p:nvSpPr>
            <p:cNvPr id="45" name="Shape 7564"/>
            <p:cNvSpPr/>
            <p:nvPr/>
          </p:nvSpPr>
          <p:spPr>
            <a:xfrm>
              <a:off x="9864279" y="2238229"/>
              <a:ext cx="251482" cy="4265732"/>
            </a:xfrm>
            <a:prstGeom prst="rect">
              <a:avLst/>
            </a:prstGeom>
            <a:solidFill>
              <a:srgbClr val="00DBE8"/>
            </a:solidFill>
            <a:ln>
              <a:round/>
            </a:ln>
          </p:spPr>
          <p:txBody>
            <a:bodyPr lIns="34564" tIns="34564" rIns="34564" bIns="34564"/>
            <a:lstStyle/>
            <a:p>
              <a:pPr lvl="0"/>
              <a:endParaRPr>
                <a:latin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864279" y="2238229"/>
              <a:ext cx="1490337" cy="4265732"/>
              <a:chOff x="9864279" y="2238229"/>
              <a:chExt cx="1490337" cy="4265732"/>
            </a:xfrm>
          </p:grpSpPr>
          <p:sp>
            <p:nvSpPr>
              <p:cNvPr id="44" name="Shape 7563"/>
              <p:cNvSpPr/>
              <p:nvPr/>
            </p:nvSpPr>
            <p:spPr>
              <a:xfrm>
                <a:off x="10096376" y="2473335"/>
                <a:ext cx="1258240" cy="4030626"/>
              </a:xfrm>
              <a:prstGeom prst="rect">
                <a:avLst/>
              </a:prstGeom>
              <a:solidFill>
                <a:srgbClr val="00A1B0">
                  <a:alpha val="97000"/>
                </a:srgbClr>
              </a:solidFill>
              <a:ln>
                <a:round/>
              </a:ln>
            </p:spPr>
            <p:txBody>
              <a:bodyPr lIns="34564" tIns="34564" rIns="34564" bIns="34564"/>
              <a:lstStyle/>
              <a:p>
                <a:pPr lvl="0"/>
                <a:endParaRPr>
                  <a:latin typeface="+mn-ea"/>
                </a:endParaRPr>
              </a:p>
            </p:txBody>
          </p:sp>
          <p:sp>
            <p:nvSpPr>
              <p:cNvPr id="46" name="Shape 7565"/>
              <p:cNvSpPr/>
              <p:nvPr/>
            </p:nvSpPr>
            <p:spPr>
              <a:xfrm>
                <a:off x="9864279" y="2238229"/>
                <a:ext cx="1476982" cy="235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84" y="0"/>
                    </a:moveTo>
                    <a:lnTo>
                      <a:pt x="0" y="0"/>
                    </a:lnTo>
                    <a:lnTo>
                      <a:pt x="3482" y="21600"/>
                    </a:lnTo>
                    <a:lnTo>
                      <a:pt x="21600" y="21600"/>
                    </a:lnTo>
                    <a:lnTo>
                      <a:pt x="18184" y="0"/>
                    </a:lnTo>
                    <a:close/>
                  </a:path>
                </a:pathLst>
              </a:custGeom>
              <a:solidFill>
                <a:srgbClr val="66CCFF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59" name="Shape 7579"/>
              <p:cNvSpPr/>
              <p:nvPr/>
            </p:nvSpPr>
            <p:spPr>
              <a:xfrm>
                <a:off x="10233964" y="6074221"/>
                <a:ext cx="722226" cy="300636"/>
              </a:xfrm>
              <a:prstGeom prst="rect">
                <a:avLst/>
              </a:prstGeom>
              <a:ln w="12700">
                <a:round/>
              </a:ln>
            </p:spPr>
            <p:txBody>
              <a:bodyPr wrap="none" lIns="34564" tIns="34564" rIns="34564" bIns="34564">
                <a:spAutoFit/>
              </a:bodyPr>
              <a:lstStyle>
                <a:lvl1pPr>
                  <a:buClr>
                    <a:srgbClr val="FFFFFF"/>
                  </a:buClr>
                  <a:defRPr sz="16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5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阶段</a:t>
                </a:r>
                <a:r>
                  <a:rPr sz="1500" dirty="0">
                    <a:solidFill>
                      <a:schemeClr val="tx1"/>
                    </a:solidFill>
                    <a:latin typeface="+mn-ea"/>
                  </a:rPr>
                  <a:t> 05</a:t>
                </a:r>
              </a:p>
            </p:txBody>
          </p:sp>
          <p:sp>
            <p:nvSpPr>
              <p:cNvPr id="64" name="Shape 7584"/>
              <p:cNvSpPr/>
              <p:nvPr/>
            </p:nvSpPr>
            <p:spPr>
              <a:xfrm>
                <a:off x="10172315" y="5192534"/>
                <a:ext cx="704592" cy="577634"/>
              </a:xfrm>
              <a:prstGeom prst="rect">
                <a:avLst/>
              </a:prstGeom>
              <a:ln w="12700">
                <a:round/>
              </a:ln>
            </p:spPr>
            <p:txBody>
              <a:bodyPr wrap="none" lIns="34564" tIns="34564" rIns="34564" bIns="34564">
                <a:spAutoFit/>
              </a:bodyPr>
              <a:lstStyle>
                <a:lvl1pPr>
                  <a:buClr>
                    <a:srgbClr val="FFFFFF"/>
                  </a:buClr>
                  <a:buFont typeface="ArialUnicodeMS"/>
                  <a:defRPr sz="36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sz="3300">
                    <a:solidFill>
                      <a:schemeClr val="tx1"/>
                    </a:solidFill>
                    <a:latin typeface="+mn-ea"/>
                    <a:ea typeface="+mn-ea"/>
                  </a:rPr>
                  <a:t>80%</a:t>
                </a: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8619395" y="3341765"/>
            <a:ext cx="1378808" cy="3162195"/>
            <a:chOff x="8619395" y="3341765"/>
            <a:chExt cx="1378808" cy="3162195"/>
          </a:xfrm>
        </p:grpSpPr>
        <p:sp>
          <p:nvSpPr>
            <p:cNvPr id="49" name="Shape 7568"/>
            <p:cNvSpPr/>
            <p:nvPr/>
          </p:nvSpPr>
          <p:spPr>
            <a:xfrm>
              <a:off x="8738455" y="3463725"/>
              <a:ext cx="1259748" cy="3040235"/>
            </a:xfrm>
            <a:prstGeom prst="rect">
              <a:avLst/>
            </a:prstGeom>
            <a:solidFill>
              <a:srgbClr val="66CCFF"/>
            </a:solidFill>
            <a:ln>
              <a:round/>
            </a:ln>
          </p:spPr>
          <p:txBody>
            <a:bodyPr lIns="34564" tIns="34564" rIns="34564" bIns="34564"/>
            <a:lstStyle/>
            <a:p>
              <a:pPr lvl="0"/>
              <a:endParaRPr>
                <a:latin typeface="+mn-ea"/>
              </a:endParaRPr>
            </a:p>
          </p:txBody>
        </p:sp>
        <p:sp>
          <p:nvSpPr>
            <p:cNvPr id="50" name="Shape 7569"/>
            <p:cNvSpPr/>
            <p:nvPr/>
          </p:nvSpPr>
          <p:spPr>
            <a:xfrm>
              <a:off x="8619395" y="3341765"/>
              <a:ext cx="1362441" cy="121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6" y="0"/>
                  </a:moveTo>
                  <a:lnTo>
                    <a:pt x="21600" y="21600"/>
                  </a:lnTo>
                  <a:lnTo>
                    <a:pt x="1888" y="21600"/>
                  </a:lnTo>
                  <a:lnTo>
                    <a:pt x="0" y="0"/>
                  </a:lnTo>
                  <a:lnTo>
                    <a:pt x="19736" y="0"/>
                  </a:lnTo>
                  <a:close/>
                </a:path>
              </a:pathLst>
            </a:custGeom>
            <a:solidFill>
              <a:srgbClr val="CCECFF"/>
            </a:solidFill>
            <a:ln>
              <a:round/>
            </a:ln>
          </p:spPr>
          <p:txBody>
            <a:bodyPr lIns="0" tIns="0" rIns="0" bIns="0"/>
            <a:lstStyle/>
            <a:p>
              <a:pPr defTabSz="414655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58" name="Shape 7578"/>
            <p:cNvSpPr/>
            <p:nvPr/>
          </p:nvSpPr>
          <p:spPr>
            <a:xfrm>
              <a:off x="8908679" y="6074221"/>
              <a:ext cx="722226" cy="300636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defRPr sz="1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5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阶段</a:t>
              </a:r>
              <a:r>
                <a:rPr sz="1500" dirty="0">
                  <a:solidFill>
                    <a:schemeClr val="tx1"/>
                  </a:solidFill>
                  <a:latin typeface="+mn-ea"/>
                </a:rPr>
                <a:t> 04</a:t>
              </a:r>
            </a:p>
          </p:txBody>
        </p:sp>
        <p:sp>
          <p:nvSpPr>
            <p:cNvPr id="63" name="Shape 7583"/>
            <p:cNvSpPr/>
            <p:nvPr/>
          </p:nvSpPr>
          <p:spPr>
            <a:xfrm>
              <a:off x="8897751" y="5192534"/>
              <a:ext cx="704592" cy="577634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buFont typeface="ArialUnicodeMS"/>
                <a:defRPr sz="3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3300" dirty="0">
                  <a:solidFill>
                    <a:schemeClr val="tx1"/>
                  </a:solidFill>
                  <a:latin typeface="+mn-ea"/>
                  <a:ea typeface="+mn-ea"/>
                </a:rPr>
                <a:t>60%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121358" y="3698833"/>
            <a:ext cx="1496365" cy="2805128"/>
            <a:chOff x="5121358" y="3698833"/>
            <a:chExt cx="1496365" cy="2805128"/>
          </a:xfrm>
        </p:grpSpPr>
        <p:sp>
          <p:nvSpPr>
            <p:cNvPr id="41" name="Shape 7560"/>
            <p:cNvSpPr/>
            <p:nvPr/>
          </p:nvSpPr>
          <p:spPr>
            <a:xfrm>
              <a:off x="5121358" y="3933940"/>
              <a:ext cx="1256732" cy="2570020"/>
            </a:xfrm>
            <a:prstGeom prst="rect">
              <a:avLst/>
            </a:prstGeom>
            <a:solidFill>
              <a:srgbClr val="00A1B0">
                <a:alpha val="95000"/>
              </a:srgbClr>
            </a:solidFill>
            <a:ln>
              <a:round/>
            </a:ln>
          </p:spPr>
          <p:txBody>
            <a:bodyPr lIns="34564" tIns="34564" rIns="34564" bIns="34564"/>
            <a:lstStyle/>
            <a:p>
              <a:pPr lvl="0"/>
              <a:endParaRPr>
                <a:latin typeface="+mn-ea"/>
              </a:endParaRPr>
            </a:p>
          </p:txBody>
        </p:sp>
        <p:sp>
          <p:nvSpPr>
            <p:cNvPr id="42" name="Shape 7561"/>
            <p:cNvSpPr/>
            <p:nvPr/>
          </p:nvSpPr>
          <p:spPr>
            <a:xfrm>
              <a:off x="6364735" y="3698833"/>
              <a:ext cx="252988" cy="2805128"/>
            </a:xfrm>
            <a:prstGeom prst="rect">
              <a:avLst/>
            </a:prstGeom>
            <a:solidFill>
              <a:srgbClr val="00DBE8"/>
            </a:solidFill>
            <a:ln>
              <a:round/>
            </a:ln>
          </p:spPr>
          <p:txBody>
            <a:bodyPr lIns="34564" tIns="34564" rIns="34564" bIns="34564"/>
            <a:lstStyle/>
            <a:p>
              <a:pPr lvl="0"/>
              <a:endParaRPr>
                <a:latin typeface="+mn-ea"/>
              </a:endParaRPr>
            </a:p>
          </p:txBody>
        </p:sp>
        <p:sp>
          <p:nvSpPr>
            <p:cNvPr id="43" name="Shape 7562"/>
            <p:cNvSpPr/>
            <p:nvPr/>
          </p:nvSpPr>
          <p:spPr>
            <a:xfrm>
              <a:off x="5121359" y="3698833"/>
              <a:ext cx="1483011" cy="235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02" y="0"/>
                  </a:moveTo>
                  <a:lnTo>
                    <a:pt x="21600" y="0"/>
                  </a:lnTo>
                  <a:lnTo>
                    <a:pt x="18110" y="21600"/>
                  </a:lnTo>
                  <a:lnTo>
                    <a:pt x="0" y="21600"/>
                  </a:lnTo>
                  <a:lnTo>
                    <a:pt x="3402" y="0"/>
                  </a:lnTo>
                  <a:close/>
                </a:path>
              </a:pathLst>
            </a:custGeom>
            <a:solidFill>
              <a:srgbClr val="66CCFF"/>
            </a:solidFill>
            <a:ln>
              <a:round/>
            </a:ln>
          </p:spPr>
          <p:txBody>
            <a:bodyPr lIns="0" tIns="0" rIns="0" bIns="0"/>
            <a:lstStyle/>
            <a:p>
              <a:pPr defTabSz="414655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55" name="Shape 7575"/>
            <p:cNvSpPr/>
            <p:nvPr/>
          </p:nvSpPr>
          <p:spPr>
            <a:xfrm>
              <a:off x="5207947" y="6074221"/>
              <a:ext cx="722226" cy="300636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defRPr sz="1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5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阶段</a:t>
              </a:r>
              <a:r>
                <a:rPr sz="1500" dirty="0">
                  <a:solidFill>
                    <a:schemeClr val="tx1"/>
                  </a:solidFill>
                  <a:latin typeface="+mn-ea"/>
                </a:rPr>
                <a:t> 01</a:t>
              </a:r>
            </a:p>
          </p:txBody>
        </p:sp>
        <p:sp>
          <p:nvSpPr>
            <p:cNvPr id="60" name="Shape 7580"/>
            <p:cNvSpPr/>
            <p:nvPr/>
          </p:nvSpPr>
          <p:spPr>
            <a:xfrm>
              <a:off x="5191804" y="5192534"/>
              <a:ext cx="704592" cy="577634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buFont typeface="ArialUnicodeMS"/>
                <a:defRPr sz="3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3300" dirty="0">
                  <a:solidFill>
                    <a:schemeClr val="tx1"/>
                  </a:solidFill>
                  <a:latin typeface="+mn-ea"/>
                  <a:ea typeface="+mn-ea"/>
                </a:rPr>
                <a:t>50%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485306" y="4424728"/>
            <a:ext cx="1362442" cy="2079234"/>
            <a:chOff x="6485306" y="4424728"/>
            <a:chExt cx="1362442" cy="2079234"/>
          </a:xfrm>
        </p:grpSpPr>
        <p:sp>
          <p:nvSpPr>
            <p:cNvPr id="47" name="Shape 7566"/>
            <p:cNvSpPr/>
            <p:nvPr/>
          </p:nvSpPr>
          <p:spPr>
            <a:xfrm>
              <a:off x="6485306" y="4543752"/>
              <a:ext cx="1258240" cy="1960210"/>
            </a:xfrm>
            <a:prstGeom prst="rect">
              <a:avLst/>
            </a:prstGeom>
            <a:solidFill>
              <a:srgbClr val="66CCFF"/>
            </a:solidFill>
            <a:ln>
              <a:round/>
            </a:ln>
          </p:spPr>
          <p:txBody>
            <a:bodyPr lIns="34564" tIns="34564" rIns="34564" bIns="34564"/>
            <a:lstStyle/>
            <a:p>
              <a:pPr lvl="0"/>
              <a:endParaRPr>
                <a:latin typeface="+mn-ea"/>
              </a:endParaRPr>
            </a:p>
          </p:txBody>
        </p:sp>
        <p:sp>
          <p:nvSpPr>
            <p:cNvPr id="48" name="Shape 7567"/>
            <p:cNvSpPr/>
            <p:nvPr/>
          </p:nvSpPr>
          <p:spPr>
            <a:xfrm>
              <a:off x="6485307" y="4424728"/>
              <a:ext cx="1362441" cy="119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8" y="0"/>
                  </a:moveTo>
                  <a:lnTo>
                    <a:pt x="0" y="21600"/>
                  </a:lnTo>
                  <a:lnTo>
                    <a:pt x="19736" y="21600"/>
                  </a:lnTo>
                  <a:lnTo>
                    <a:pt x="21600" y="0"/>
                  </a:lnTo>
                  <a:lnTo>
                    <a:pt x="1888" y="0"/>
                  </a:lnTo>
                  <a:close/>
                </a:path>
              </a:pathLst>
            </a:custGeom>
            <a:solidFill>
              <a:srgbClr val="CCECFF"/>
            </a:solidFill>
            <a:ln>
              <a:round/>
            </a:ln>
          </p:spPr>
          <p:txBody>
            <a:bodyPr lIns="0" tIns="0" rIns="0" bIns="0"/>
            <a:lstStyle/>
            <a:p>
              <a:pPr defTabSz="414655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56" name="Shape 7576"/>
            <p:cNvSpPr/>
            <p:nvPr/>
          </p:nvSpPr>
          <p:spPr>
            <a:xfrm>
              <a:off x="6506440" y="6074221"/>
              <a:ext cx="722226" cy="300636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defRPr sz="1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5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阶段</a:t>
              </a:r>
              <a:r>
                <a:rPr sz="1500" dirty="0">
                  <a:solidFill>
                    <a:schemeClr val="tx1"/>
                  </a:solidFill>
                  <a:latin typeface="+mn-ea"/>
                </a:rPr>
                <a:t> 02</a:t>
              </a:r>
            </a:p>
          </p:txBody>
        </p:sp>
        <p:sp>
          <p:nvSpPr>
            <p:cNvPr id="61" name="Shape 7581"/>
            <p:cNvSpPr/>
            <p:nvPr/>
          </p:nvSpPr>
          <p:spPr>
            <a:xfrm>
              <a:off x="6505260" y="5192534"/>
              <a:ext cx="704592" cy="577634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buFont typeface="ArialUnicodeMS"/>
                <a:defRPr sz="3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3300" dirty="0">
                  <a:solidFill>
                    <a:schemeClr val="tx1"/>
                  </a:solidFill>
                  <a:latin typeface="+mn-ea"/>
                  <a:ea typeface="+mn-ea"/>
                </a:rPr>
                <a:t>30%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201200" y="1799928"/>
            <a:ext cx="1674043" cy="4704034"/>
            <a:chOff x="7192310" y="1799928"/>
            <a:chExt cx="1674043" cy="4704034"/>
          </a:xfrm>
        </p:grpSpPr>
        <p:sp>
          <p:nvSpPr>
            <p:cNvPr id="51" name="Shape 7570"/>
            <p:cNvSpPr/>
            <p:nvPr/>
          </p:nvSpPr>
          <p:spPr>
            <a:xfrm>
              <a:off x="7609620" y="3077270"/>
              <a:ext cx="1256733" cy="3426692"/>
            </a:xfrm>
            <a:prstGeom prst="rect">
              <a:avLst/>
            </a:prstGeom>
            <a:solidFill>
              <a:srgbClr val="00DBE8"/>
            </a:solidFill>
            <a:ln>
              <a:round/>
            </a:ln>
          </p:spPr>
          <p:txBody>
            <a:bodyPr lIns="34564" tIns="34564" rIns="34564" bIns="34564"/>
            <a:lstStyle/>
            <a:p>
              <a:pPr lvl="0"/>
              <a:endParaRPr>
                <a:latin typeface="+mn-ea"/>
              </a:endParaRPr>
            </a:p>
          </p:txBody>
        </p:sp>
        <p:sp>
          <p:nvSpPr>
            <p:cNvPr id="52" name="Shape 7571"/>
            <p:cNvSpPr/>
            <p:nvPr/>
          </p:nvSpPr>
          <p:spPr>
            <a:xfrm>
              <a:off x="7609621" y="2842163"/>
              <a:ext cx="1243379" cy="235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42" y="0"/>
                  </a:moveTo>
                  <a:lnTo>
                    <a:pt x="4032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7542" y="0"/>
                  </a:lnTo>
                  <a:close/>
                </a:path>
              </a:pathLst>
            </a:custGeom>
            <a:solidFill>
              <a:srgbClr val="66CCFF"/>
            </a:solidFill>
            <a:ln>
              <a:round/>
            </a:ln>
          </p:spPr>
          <p:txBody>
            <a:bodyPr lIns="0" tIns="0" rIns="0" bIns="0"/>
            <a:lstStyle/>
            <a:p>
              <a:pPr defTabSz="414655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54" name="Shape 7573"/>
            <p:cNvSpPr/>
            <p:nvPr/>
          </p:nvSpPr>
          <p:spPr>
            <a:xfrm>
              <a:off x="7192310" y="1799928"/>
              <a:ext cx="1595891" cy="216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8" extrusionOk="0">
                  <a:moveTo>
                    <a:pt x="19659" y="10949"/>
                  </a:moveTo>
                  <a:cubicBezTo>
                    <a:pt x="18914" y="10282"/>
                    <a:pt x="18525" y="9127"/>
                    <a:pt x="18386" y="8538"/>
                  </a:cubicBezTo>
                  <a:cubicBezTo>
                    <a:pt x="18230" y="7938"/>
                    <a:pt x="17252" y="6160"/>
                    <a:pt x="16973" y="5771"/>
                  </a:cubicBezTo>
                  <a:cubicBezTo>
                    <a:pt x="16677" y="5393"/>
                    <a:pt x="15451" y="4382"/>
                    <a:pt x="15311" y="4238"/>
                  </a:cubicBezTo>
                  <a:cubicBezTo>
                    <a:pt x="15156" y="4093"/>
                    <a:pt x="13308" y="3504"/>
                    <a:pt x="13106" y="3504"/>
                  </a:cubicBezTo>
                  <a:cubicBezTo>
                    <a:pt x="12904" y="3504"/>
                    <a:pt x="13106" y="3115"/>
                    <a:pt x="13153" y="2871"/>
                  </a:cubicBezTo>
                  <a:cubicBezTo>
                    <a:pt x="13199" y="2627"/>
                    <a:pt x="13448" y="2104"/>
                    <a:pt x="13603" y="1682"/>
                  </a:cubicBezTo>
                  <a:cubicBezTo>
                    <a:pt x="13743" y="1271"/>
                    <a:pt x="13153" y="882"/>
                    <a:pt x="13013" y="538"/>
                  </a:cubicBezTo>
                  <a:cubicBezTo>
                    <a:pt x="12858" y="182"/>
                    <a:pt x="11988" y="4"/>
                    <a:pt x="11739" y="4"/>
                  </a:cubicBezTo>
                  <a:cubicBezTo>
                    <a:pt x="11491" y="4"/>
                    <a:pt x="10171" y="-29"/>
                    <a:pt x="9985" y="82"/>
                  </a:cubicBezTo>
                  <a:cubicBezTo>
                    <a:pt x="9783" y="182"/>
                    <a:pt x="9534" y="571"/>
                    <a:pt x="9302" y="738"/>
                  </a:cubicBezTo>
                  <a:cubicBezTo>
                    <a:pt x="9053" y="915"/>
                    <a:pt x="9146" y="1338"/>
                    <a:pt x="9146" y="1515"/>
                  </a:cubicBezTo>
                  <a:cubicBezTo>
                    <a:pt x="9146" y="1682"/>
                    <a:pt x="9255" y="2138"/>
                    <a:pt x="9146" y="2382"/>
                  </a:cubicBezTo>
                  <a:cubicBezTo>
                    <a:pt x="9053" y="2627"/>
                    <a:pt x="9441" y="2871"/>
                    <a:pt x="9441" y="2982"/>
                  </a:cubicBezTo>
                  <a:cubicBezTo>
                    <a:pt x="9441" y="3082"/>
                    <a:pt x="9829" y="4182"/>
                    <a:pt x="9829" y="4182"/>
                  </a:cubicBezTo>
                  <a:cubicBezTo>
                    <a:pt x="9829" y="4182"/>
                    <a:pt x="9829" y="4182"/>
                    <a:pt x="9115" y="4549"/>
                  </a:cubicBezTo>
                  <a:cubicBezTo>
                    <a:pt x="8401" y="4927"/>
                    <a:pt x="8463" y="6049"/>
                    <a:pt x="8463" y="6227"/>
                  </a:cubicBezTo>
                  <a:cubicBezTo>
                    <a:pt x="8463" y="6415"/>
                    <a:pt x="8137" y="6882"/>
                    <a:pt x="8075" y="7071"/>
                  </a:cubicBezTo>
                  <a:cubicBezTo>
                    <a:pt x="8013" y="7260"/>
                    <a:pt x="7423" y="8004"/>
                    <a:pt x="7423" y="8004"/>
                  </a:cubicBezTo>
                  <a:cubicBezTo>
                    <a:pt x="5668" y="9304"/>
                    <a:pt x="5668" y="9304"/>
                    <a:pt x="5668" y="9304"/>
                  </a:cubicBezTo>
                  <a:cubicBezTo>
                    <a:pt x="5342" y="9215"/>
                    <a:pt x="5342" y="9215"/>
                    <a:pt x="5342" y="9215"/>
                  </a:cubicBezTo>
                  <a:cubicBezTo>
                    <a:pt x="5342" y="9215"/>
                    <a:pt x="5342" y="9215"/>
                    <a:pt x="4814" y="9304"/>
                  </a:cubicBezTo>
                  <a:cubicBezTo>
                    <a:pt x="4301" y="9393"/>
                    <a:pt x="5404" y="9582"/>
                    <a:pt x="4954" y="9727"/>
                  </a:cubicBezTo>
                  <a:cubicBezTo>
                    <a:pt x="4488" y="9860"/>
                    <a:pt x="3649" y="10749"/>
                    <a:pt x="3649" y="10749"/>
                  </a:cubicBezTo>
                  <a:cubicBezTo>
                    <a:pt x="3509" y="11171"/>
                    <a:pt x="3509" y="11171"/>
                    <a:pt x="3509" y="11171"/>
                  </a:cubicBezTo>
                  <a:cubicBezTo>
                    <a:pt x="3385" y="11593"/>
                    <a:pt x="3385" y="11593"/>
                    <a:pt x="3385" y="11593"/>
                  </a:cubicBezTo>
                  <a:cubicBezTo>
                    <a:pt x="3385" y="11593"/>
                    <a:pt x="3711" y="11638"/>
                    <a:pt x="3711" y="11871"/>
                  </a:cubicBezTo>
                  <a:cubicBezTo>
                    <a:pt x="3711" y="12104"/>
                    <a:pt x="3649" y="12515"/>
                    <a:pt x="3385" y="12982"/>
                  </a:cubicBezTo>
                  <a:cubicBezTo>
                    <a:pt x="3121" y="13449"/>
                    <a:pt x="2873" y="15593"/>
                    <a:pt x="2873" y="15738"/>
                  </a:cubicBezTo>
                  <a:cubicBezTo>
                    <a:pt x="2873" y="15871"/>
                    <a:pt x="3711" y="16249"/>
                    <a:pt x="3836" y="16671"/>
                  </a:cubicBezTo>
                  <a:cubicBezTo>
                    <a:pt x="3975" y="17093"/>
                    <a:pt x="3509" y="17138"/>
                    <a:pt x="3059" y="17504"/>
                  </a:cubicBezTo>
                  <a:cubicBezTo>
                    <a:pt x="2609" y="17882"/>
                    <a:pt x="1817" y="17693"/>
                    <a:pt x="916" y="17693"/>
                  </a:cubicBezTo>
                  <a:cubicBezTo>
                    <a:pt x="0" y="17693"/>
                    <a:pt x="0" y="18438"/>
                    <a:pt x="0" y="18438"/>
                  </a:cubicBezTo>
                  <a:cubicBezTo>
                    <a:pt x="0" y="18438"/>
                    <a:pt x="2873" y="18671"/>
                    <a:pt x="3261" y="18671"/>
                  </a:cubicBezTo>
                  <a:cubicBezTo>
                    <a:pt x="3649" y="18671"/>
                    <a:pt x="5016" y="18860"/>
                    <a:pt x="5668" y="18860"/>
                  </a:cubicBezTo>
                  <a:cubicBezTo>
                    <a:pt x="6320" y="18860"/>
                    <a:pt x="6180" y="18160"/>
                    <a:pt x="6180" y="17882"/>
                  </a:cubicBezTo>
                  <a:cubicBezTo>
                    <a:pt x="6180" y="17604"/>
                    <a:pt x="6118" y="17182"/>
                    <a:pt x="6118" y="16949"/>
                  </a:cubicBezTo>
                  <a:cubicBezTo>
                    <a:pt x="6118" y="16715"/>
                    <a:pt x="6180" y="15782"/>
                    <a:pt x="6444" y="15415"/>
                  </a:cubicBezTo>
                  <a:cubicBezTo>
                    <a:pt x="6708" y="15038"/>
                    <a:pt x="6584" y="13593"/>
                    <a:pt x="6506" y="13215"/>
                  </a:cubicBezTo>
                  <a:cubicBezTo>
                    <a:pt x="6444" y="12849"/>
                    <a:pt x="6770" y="11871"/>
                    <a:pt x="6770" y="11871"/>
                  </a:cubicBezTo>
                  <a:cubicBezTo>
                    <a:pt x="6988" y="11493"/>
                    <a:pt x="7935" y="11860"/>
                    <a:pt x="7935" y="11860"/>
                  </a:cubicBezTo>
                  <a:cubicBezTo>
                    <a:pt x="9985" y="12315"/>
                    <a:pt x="9985" y="12315"/>
                    <a:pt x="9985" y="12315"/>
                  </a:cubicBezTo>
                  <a:cubicBezTo>
                    <a:pt x="10916" y="12560"/>
                    <a:pt x="10916" y="12560"/>
                    <a:pt x="10916" y="12560"/>
                  </a:cubicBezTo>
                  <a:cubicBezTo>
                    <a:pt x="10916" y="12560"/>
                    <a:pt x="10916" y="13571"/>
                    <a:pt x="10668" y="14027"/>
                  </a:cubicBezTo>
                  <a:cubicBezTo>
                    <a:pt x="10420" y="14482"/>
                    <a:pt x="10078" y="16571"/>
                    <a:pt x="10078" y="17027"/>
                  </a:cubicBezTo>
                  <a:cubicBezTo>
                    <a:pt x="10078" y="17482"/>
                    <a:pt x="9348" y="18460"/>
                    <a:pt x="9348" y="18460"/>
                  </a:cubicBezTo>
                  <a:cubicBezTo>
                    <a:pt x="9348" y="18460"/>
                    <a:pt x="10031" y="18571"/>
                    <a:pt x="10233" y="18704"/>
                  </a:cubicBezTo>
                  <a:cubicBezTo>
                    <a:pt x="10420" y="18849"/>
                    <a:pt x="9985" y="19271"/>
                    <a:pt x="9736" y="19582"/>
                  </a:cubicBezTo>
                  <a:cubicBezTo>
                    <a:pt x="9488" y="19893"/>
                    <a:pt x="8370" y="20415"/>
                    <a:pt x="7873" y="20415"/>
                  </a:cubicBezTo>
                  <a:cubicBezTo>
                    <a:pt x="7392" y="20415"/>
                    <a:pt x="6460" y="20660"/>
                    <a:pt x="6320" y="20838"/>
                  </a:cubicBezTo>
                  <a:cubicBezTo>
                    <a:pt x="6165" y="21015"/>
                    <a:pt x="6367" y="21360"/>
                    <a:pt x="6506" y="21471"/>
                  </a:cubicBezTo>
                  <a:cubicBezTo>
                    <a:pt x="6662" y="21571"/>
                    <a:pt x="11538" y="21360"/>
                    <a:pt x="12516" y="21293"/>
                  </a:cubicBezTo>
                  <a:cubicBezTo>
                    <a:pt x="13494" y="21227"/>
                    <a:pt x="12966" y="20527"/>
                    <a:pt x="12904" y="20171"/>
                  </a:cubicBezTo>
                  <a:cubicBezTo>
                    <a:pt x="12858" y="19827"/>
                    <a:pt x="12764" y="19193"/>
                    <a:pt x="12858" y="18849"/>
                  </a:cubicBezTo>
                  <a:cubicBezTo>
                    <a:pt x="12966" y="18493"/>
                    <a:pt x="12858" y="18849"/>
                    <a:pt x="13013" y="18815"/>
                  </a:cubicBezTo>
                  <a:cubicBezTo>
                    <a:pt x="13153" y="18782"/>
                    <a:pt x="13836" y="15804"/>
                    <a:pt x="13836" y="15071"/>
                  </a:cubicBezTo>
                  <a:cubicBezTo>
                    <a:pt x="13836" y="14338"/>
                    <a:pt x="14131" y="13149"/>
                    <a:pt x="14131" y="13149"/>
                  </a:cubicBezTo>
                  <a:cubicBezTo>
                    <a:pt x="16817" y="13293"/>
                    <a:pt x="16817" y="13293"/>
                    <a:pt x="16817" y="13293"/>
                  </a:cubicBezTo>
                  <a:cubicBezTo>
                    <a:pt x="16817" y="13293"/>
                    <a:pt x="17407" y="13504"/>
                    <a:pt x="17594" y="13949"/>
                  </a:cubicBezTo>
                  <a:cubicBezTo>
                    <a:pt x="17796" y="14404"/>
                    <a:pt x="17702" y="14371"/>
                    <a:pt x="18820" y="14127"/>
                  </a:cubicBezTo>
                  <a:cubicBezTo>
                    <a:pt x="19954" y="13882"/>
                    <a:pt x="21600" y="13538"/>
                    <a:pt x="21600" y="13538"/>
                  </a:cubicBezTo>
                  <a:cubicBezTo>
                    <a:pt x="21600" y="13538"/>
                    <a:pt x="20389" y="11615"/>
                    <a:pt x="19659" y="10949"/>
                  </a:cubicBezTo>
                  <a:close/>
                  <a:moveTo>
                    <a:pt x="10171" y="9938"/>
                  </a:moveTo>
                  <a:cubicBezTo>
                    <a:pt x="10078" y="10071"/>
                    <a:pt x="8805" y="9938"/>
                    <a:pt x="8805" y="9938"/>
                  </a:cubicBezTo>
                  <a:cubicBezTo>
                    <a:pt x="7873" y="9971"/>
                    <a:pt x="9643" y="8849"/>
                    <a:pt x="9736" y="8715"/>
                  </a:cubicBezTo>
                  <a:cubicBezTo>
                    <a:pt x="9829" y="8571"/>
                    <a:pt x="10171" y="8604"/>
                    <a:pt x="10233" y="8815"/>
                  </a:cubicBezTo>
                  <a:cubicBezTo>
                    <a:pt x="10280" y="9027"/>
                    <a:pt x="10668" y="9693"/>
                    <a:pt x="10668" y="9693"/>
                  </a:cubicBezTo>
                  <a:cubicBezTo>
                    <a:pt x="10668" y="9693"/>
                    <a:pt x="10280" y="9793"/>
                    <a:pt x="10171" y="9938"/>
                  </a:cubicBezTo>
                  <a:close/>
                  <a:moveTo>
                    <a:pt x="11957" y="5127"/>
                  </a:moveTo>
                  <a:cubicBezTo>
                    <a:pt x="11910" y="5293"/>
                    <a:pt x="11320" y="6660"/>
                    <a:pt x="11367" y="6871"/>
                  </a:cubicBezTo>
                  <a:cubicBezTo>
                    <a:pt x="11413" y="7082"/>
                    <a:pt x="11615" y="7815"/>
                    <a:pt x="11460" y="7882"/>
                  </a:cubicBezTo>
                  <a:cubicBezTo>
                    <a:pt x="11320" y="7949"/>
                    <a:pt x="10777" y="7082"/>
                    <a:pt x="10684" y="6838"/>
                  </a:cubicBezTo>
                  <a:cubicBezTo>
                    <a:pt x="10590" y="6593"/>
                    <a:pt x="10684" y="5715"/>
                    <a:pt x="10590" y="5582"/>
                  </a:cubicBezTo>
                  <a:cubicBezTo>
                    <a:pt x="10482" y="5438"/>
                    <a:pt x="10249" y="5438"/>
                    <a:pt x="10249" y="5160"/>
                  </a:cubicBezTo>
                  <a:cubicBezTo>
                    <a:pt x="10249" y="4882"/>
                    <a:pt x="10249" y="4460"/>
                    <a:pt x="10249" y="4460"/>
                  </a:cubicBezTo>
                  <a:cubicBezTo>
                    <a:pt x="10249" y="4460"/>
                    <a:pt x="10249" y="4460"/>
                    <a:pt x="10730" y="4493"/>
                  </a:cubicBezTo>
                  <a:cubicBezTo>
                    <a:pt x="11212" y="4527"/>
                    <a:pt x="11957" y="4182"/>
                    <a:pt x="12873" y="3482"/>
                  </a:cubicBezTo>
                  <a:cubicBezTo>
                    <a:pt x="12873" y="3482"/>
                    <a:pt x="12003" y="4949"/>
                    <a:pt x="11957" y="5127"/>
                  </a:cubicBezTo>
                  <a:close/>
                </a:path>
              </a:pathLst>
            </a:custGeom>
            <a:solidFill>
              <a:srgbClr val="00A1B0"/>
            </a:solidFill>
            <a:ln>
              <a:round/>
            </a:ln>
          </p:spPr>
          <p:txBody>
            <a:bodyPr lIns="0" tIns="0" rIns="0" bIns="0"/>
            <a:lstStyle/>
            <a:p>
              <a:pPr defTabSz="414655">
                <a:buClr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>
                <a:latin typeface="+mn-ea"/>
              </a:endParaRPr>
            </a:p>
          </p:txBody>
        </p:sp>
        <p:sp>
          <p:nvSpPr>
            <p:cNvPr id="57" name="Shape 7577"/>
            <p:cNvSpPr/>
            <p:nvPr/>
          </p:nvSpPr>
          <p:spPr>
            <a:xfrm>
              <a:off x="7720357" y="6074221"/>
              <a:ext cx="722226" cy="300636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defRPr sz="1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lang="zh-CN" altLang="en-US" sz="15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阶段</a:t>
              </a:r>
              <a:r>
                <a:rPr sz="1500" dirty="0">
                  <a:solidFill>
                    <a:schemeClr val="tx1"/>
                  </a:solidFill>
                  <a:latin typeface="+mn-ea"/>
                </a:rPr>
                <a:t> 03</a:t>
              </a:r>
            </a:p>
          </p:txBody>
        </p:sp>
        <p:sp>
          <p:nvSpPr>
            <p:cNvPr id="62" name="Shape 7582"/>
            <p:cNvSpPr/>
            <p:nvPr/>
          </p:nvSpPr>
          <p:spPr>
            <a:xfrm>
              <a:off x="7668177" y="5192534"/>
              <a:ext cx="704592" cy="577634"/>
            </a:xfrm>
            <a:prstGeom prst="rect">
              <a:avLst/>
            </a:prstGeom>
            <a:ln w="12700">
              <a:round/>
            </a:ln>
          </p:spPr>
          <p:txBody>
            <a:bodyPr wrap="none" lIns="34564" tIns="34564" rIns="34564" bIns="34564">
              <a:spAutoFit/>
            </a:bodyPr>
            <a:lstStyle>
              <a:lvl1pPr>
                <a:buClr>
                  <a:srgbClr val="FFFFFF"/>
                </a:buClr>
                <a:buFont typeface="ArialUnicodeMS"/>
                <a:defRPr sz="36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uFillTx/>
                </a:defRPr>
              </a:pPr>
              <a:r>
                <a:rPr sz="3300">
                  <a:solidFill>
                    <a:schemeClr val="tx1"/>
                  </a:solidFill>
                  <a:latin typeface="+mn-ea"/>
                  <a:ea typeface="+mn-ea"/>
                </a:rPr>
                <a:t>70%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21360" y="669781"/>
            <a:ext cx="9864535" cy="3357574"/>
            <a:chOff x="568" y="742"/>
            <a:chExt cx="16670" cy="5674"/>
          </a:xfrm>
        </p:grpSpPr>
        <p:sp>
          <p:nvSpPr>
            <p:cNvPr id="67" name="Shape 7587"/>
            <p:cNvSpPr/>
            <p:nvPr/>
          </p:nvSpPr>
          <p:spPr>
            <a:xfrm>
              <a:off x="925" y="4297"/>
              <a:ext cx="6116" cy="2119"/>
            </a:xfrm>
            <a:prstGeom prst="rect">
              <a:avLst/>
            </a:prstGeom>
            <a:ln w="12700">
              <a:round/>
            </a:ln>
          </p:spPr>
          <p:txBody>
            <a:bodyPr lIns="34564" tIns="34564" rIns="34564" bIns="34564">
              <a:spAutoFit/>
            </a:bodyPr>
            <a:lstStyle/>
            <a:p>
              <a:pPr lvl="0">
                <a:buClr>
                  <a:srgbClr val="B5B5B5"/>
                </a:buClr>
                <a:buFont typeface="ArialUnicodeMS"/>
                <a:defRPr>
                  <a:uFillTx/>
                </a:defRPr>
              </a:pPr>
              <a:r>
                <a:rPr lang="zh-CN" altLang="en-US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200</a:t>
              </a:r>
              <a:r>
                <a:rPr lang="zh-CN" altLang="en-US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5</a:t>
              </a:r>
              <a:r>
                <a:rPr lang="zh-CN" altLang="en-US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200</a:t>
              </a:r>
              <a:r>
                <a:rPr lang="zh-CN" altLang="en-US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5</a:t>
              </a:r>
              <a:r>
                <a:rPr lang="zh-CN" altLang="en-US" sz="1100" dirty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分钟之内。</a:t>
              </a:r>
            </a:p>
          </p:txBody>
        </p:sp>
        <p:sp>
          <p:nvSpPr>
            <p:cNvPr id="34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兴趣爱好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5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8" y="3518"/>
              <a:ext cx="2805" cy="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/>
              </a:endParaRPr>
            </a:p>
          </p:txBody>
        </p:sp>
      </p:grpSp>
    </p:spTree>
  </p:cSld>
  <p:clrMapOvr>
    <a:masterClrMapping/>
  </p:clrMapOvr>
  <p:transition spd="slow" advTm="301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2810" y="678815"/>
            <a:ext cx="9884410" cy="4826000"/>
            <a:chOff x="736" y="742"/>
            <a:chExt cx="16906" cy="8254"/>
          </a:xfrm>
        </p:grpSpPr>
        <p:grpSp>
          <p:nvGrpSpPr>
            <p:cNvPr id="138" name="组合 137"/>
            <p:cNvGrpSpPr/>
            <p:nvPr/>
          </p:nvGrpSpPr>
          <p:grpSpPr>
            <a:xfrm>
              <a:off x="736" y="2126"/>
              <a:ext cx="16906" cy="6871"/>
              <a:chOff x="1117652" y="1867963"/>
              <a:chExt cx="9150537" cy="3718752"/>
            </a:xfrm>
          </p:grpSpPr>
          <p:sp>
            <p:nvSpPr>
              <p:cNvPr id="73" name="Shape 8667"/>
              <p:cNvSpPr/>
              <p:nvPr/>
            </p:nvSpPr>
            <p:spPr>
              <a:xfrm>
                <a:off x="2874385" y="2024358"/>
                <a:ext cx="1276180" cy="1253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63" y="21600"/>
                      <a:pt x="5963" y="21600"/>
                      <a:pt x="5963" y="21600"/>
                    </a:cubicBezTo>
                    <a:cubicBezTo>
                      <a:pt x="6891" y="19098"/>
                      <a:pt x="11529" y="11459"/>
                      <a:pt x="12721" y="9351"/>
                    </a:cubicBezTo>
                    <a:cubicBezTo>
                      <a:pt x="16697" y="2107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00959E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74" name="Shape 8668"/>
              <p:cNvSpPr/>
              <p:nvPr/>
            </p:nvSpPr>
            <p:spPr>
              <a:xfrm>
                <a:off x="2145612" y="2490551"/>
                <a:ext cx="3082546" cy="977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57" y="0"/>
                    </a:moveTo>
                    <a:cubicBezTo>
                      <a:pt x="3765" y="0"/>
                      <a:pt x="8918" y="0"/>
                      <a:pt x="12739" y="0"/>
                    </a:cubicBezTo>
                    <a:lnTo>
                      <a:pt x="12920" y="0"/>
                    </a:lnTo>
                    <a:lnTo>
                      <a:pt x="13839" y="0"/>
                    </a:lnTo>
                    <a:lnTo>
                      <a:pt x="14823" y="0"/>
                    </a:lnTo>
                    <a:lnTo>
                      <a:pt x="15652" y="0"/>
                    </a:lnTo>
                    <a:lnTo>
                      <a:pt x="16290" y="0"/>
                    </a:lnTo>
                    <a:lnTo>
                      <a:pt x="16700" y="0"/>
                    </a:lnTo>
                    <a:lnTo>
                      <a:pt x="16845" y="0"/>
                    </a:lnTo>
                    <a:lnTo>
                      <a:pt x="21600" y="0"/>
                    </a:lnTo>
                    <a:lnTo>
                      <a:pt x="21600" y="13857"/>
                    </a:lnTo>
                    <a:lnTo>
                      <a:pt x="12920" y="13857"/>
                    </a:lnTo>
                    <a:lnTo>
                      <a:pt x="12920" y="13656"/>
                    </a:lnTo>
                    <a:lnTo>
                      <a:pt x="12455" y="16538"/>
                    </a:lnTo>
                    <a:cubicBezTo>
                      <a:pt x="11962" y="20250"/>
                      <a:pt x="494" y="17381"/>
                      <a:pt x="0" y="21600"/>
                    </a:cubicBezTo>
                    <a:cubicBezTo>
                      <a:pt x="0" y="21600"/>
                      <a:pt x="0" y="21600"/>
                      <a:pt x="2798" y="1013"/>
                    </a:cubicBezTo>
                    <a:cubicBezTo>
                      <a:pt x="2798" y="1013"/>
                      <a:pt x="2963" y="0"/>
                      <a:pt x="3457" y="0"/>
                    </a:cubicBezTo>
                    <a:close/>
                  </a:path>
                </a:pathLst>
              </a:custGeom>
              <a:solidFill>
                <a:srgbClr val="00DBE8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75" name="Shape 8669"/>
              <p:cNvSpPr/>
              <p:nvPr/>
            </p:nvSpPr>
            <p:spPr>
              <a:xfrm>
                <a:off x="1759793" y="3117574"/>
                <a:ext cx="3136036" cy="970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754" y="102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486" y="17348"/>
                      <a:pt x="16794" y="20239"/>
                      <a:pt x="17280" y="16668"/>
                    </a:cubicBezTo>
                    <a:cubicBezTo>
                      <a:pt x="18738" y="5953"/>
                      <a:pt x="21600" y="0"/>
                      <a:pt x="21600" y="0"/>
                    </a:cubicBezTo>
                    <a:cubicBezTo>
                      <a:pt x="21600" y="0"/>
                      <a:pt x="3888" y="0"/>
                      <a:pt x="3402" y="0"/>
                    </a:cubicBezTo>
                    <a:cubicBezTo>
                      <a:pt x="2862" y="0"/>
                      <a:pt x="2754" y="1020"/>
                      <a:pt x="2754" y="10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66CCFF">
                      <a:shade val="30000"/>
                      <a:satMod val="115000"/>
                    </a:srgbClr>
                  </a:gs>
                  <a:gs pos="50000">
                    <a:srgbClr val="66CCFF">
                      <a:shade val="67500"/>
                      <a:satMod val="115000"/>
                    </a:srgbClr>
                  </a:gs>
                  <a:gs pos="100000">
                    <a:srgbClr val="66CCFF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76" name="Shape 8670"/>
              <p:cNvSpPr/>
              <p:nvPr/>
            </p:nvSpPr>
            <p:spPr>
              <a:xfrm>
                <a:off x="1383864" y="3766557"/>
                <a:ext cx="4359144" cy="987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54" y="0"/>
                    </a:moveTo>
                    <a:lnTo>
                      <a:pt x="21600" y="0"/>
                    </a:lnTo>
                    <a:lnTo>
                      <a:pt x="21600" y="13582"/>
                    </a:lnTo>
                    <a:lnTo>
                      <a:pt x="16224" y="13582"/>
                    </a:lnTo>
                    <a:lnTo>
                      <a:pt x="15881" y="16573"/>
                    </a:lnTo>
                    <a:cubicBezTo>
                      <a:pt x="15531" y="20259"/>
                      <a:pt x="349" y="17410"/>
                      <a:pt x="0" y="21600"/>
                    </a:cubicBezTo>
                    <a:cubicBezTo>
                      <a:pt x="0" y="21600"/>
                      <a:pt x="0" y="21600"/>
                      <a:pt x="1980" y="1155"/>
                    </a:cubicBezTo>
                    <a:cubicBezTo>
                      <a:pt x="1980" y="1155"/>
                      <a:pt x="2058" y="149"/>
                      <a:pt x="2446" y="149"/>
                    </a:cubicBezTo>
                    <a:cubicBezTo>
                      <a:pt x="2686" y="149"/>
                      <a:pt x="10415" y="149"/>
                      <a:pt x="15221" y="149"/>
                    </a:cubicBezTo>
                    <a:lnTo>
                      <a:pt x="15654" y="149"/>
                    </a:lnTo>
                    <a:lnTo>
                      <a:pt x="15654" y="0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77" name="Shape 8671"/>
              <p:cNvSpPr/>
              <p:nvPr/>
            </p:nvSpPr>
            <p:spPr>
              <a:xfrm>
                <a:off x="1156328" y="4387474"/>
                <a:ext cx="4349558" cy="700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0" y="0"/>
                    </a:moveTo>
                    <a:cubicBezTo>
                      <a:pt x="1401" y="0"/>
                      <a:pt x="1323" y="1409"/>
                      <a:pt x="1323" y="1409"/>
                    </a:cubicBezTo>
                    <a:cubicBezTo>
                      <a:pt x="0" y="19722"/>
                      <a:pt x="0" y="19722"/>
                      <a:pt x="0" y="19722"/>
                    </a:cubicBezTo>
                    <a:cubicBezTo>
                      <a:pt x="156" y="16904"/>
                      <a:pt x="5877" y="19722"/>
                      <a:pt x="9263" y="21600"/>
                    </a:cubicBezTo>
                    <a:cubicBezTo>
                      <a:pt x="18603" y="21600"/>
                      <a:pt x="18603" y="21600"/>
                      <a:pt x="18603" y="21600"/>
                    </a:cubicBezTo>
                    <a:cubicBezTo>
                      <a:pt x="19654" y="7748"/>
                      <a:pt x="21600" y="0"/>
                      <a:pt x="21600" y="0"/>
                    </a:cubicBezTo>
                    <a:cubicBezTo>
                      <a:pt x="21600" y="0"/>
                      <a:pt x="2141" y="0"/>
                      <a:pt x="179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2"/>
                  </a:gs>
                  <a:gs pos="100000">
                    <a:schemeClr val="bg2"/>
                  </a:gs>
                </a:gsLst>
              </a:gra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78" name="Shape 8672"/>
              <p:cNvSpPr/>
              <p:nvPr/>
            </p:nvSpPr>
            <p:spPr>
              <a:xfrm>
                <a:off x="3415196" y="3146437"/>
                <a:ext cx="147073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21485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21485" y="0"/>
                    </a:lnTo>
                    <a:close/>
                  </a:path>
                </a:pathLst>
              </a:custGeom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79" name="Shape 8673"/>
              <p:cNvSpPr/>
              <p:nvPr/>
            </p:nvSpPr>
            <p:spPr>
              <a:xfrm>
                <a:off x="4031850" y="4393903"/>
                <a:ext cx="147403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21485" y="0"/>
                    </a:moveTo>
                    <a:lnTo>
                      <a:pt x="2160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21485" y="0"/>
                    </a:lnTo>
                    <a:close/>
                  </a:path>
                </a:pathLst>
              </a:custGeom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0" name="Shape 8674"/>
              <p:cNvSpPr/>
              <p:nvPr/>
            </p:nvSpPr>
            <p:spPr>
              <a:xfrm>
                <a:off x="2874385" y="2024358"/>
                <a:ext cx="12761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21467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21467" y="0"/>
                    </a:lnTo>
                    <a:close/>
                  </a:path>
                </a:pathLst>
              </a:custGeom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1" name="Shape 8675"/>
              <p:cNvSpPr/>
              <p:nvPr/>
            </p:nvSpPr>
            <p:spPr>
              <a:xfrm>
                <a:off x="3718576" y="3768246"/>
                <a:ext cx="1972754" cy="6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485" y="216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lnTo>
                      <a:pt x="21485" y="21600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2" name="Shape 8676"/>
              <p:cNvSpPr/>
              <p:nvPr/>
            </p:nvSpPr>
            <p:spPr>
              <a:xfrm>
                <a:off x="3092030" y="2492028"/>
                <a:ext cx="2273368" cy="9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483" y="21600"/>
                      <a:pt x="21483" y="21600"/>
                      <a:pt x="21483" y="21600"/>
                    </a:cubicBezTo>
                    <a:cubicBezTo>
                      <a:pt x="21483" y="0"/>
                      <a:pt x="21600" y="0"/>
                      <a:pt x="21600" y="0"/>
                    </a:cubicBezTo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3" name="Shape 8677"/>
              <p:cNvSpPr/>
              <p:nvPr/>
            </p:nvSpPr>
            <p:spPr>
              <a:xfrm>
                <a:off x="3610538" y="1867963"/>
                <a:ext cx="876386" cy="854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92075">
                <a:solidFill>
                  <a:srgbClr val="00959E"/>
                </a:solidFill>
                <a:miter lim="400000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4" name="Shape 8678"/>
              <p:cNvSpPr/>
              <p:nvPr/>
            </p:nvSpPr>
            <p:spPr>
              <a:xfrm>
                <a:off x="4961325" y="2396329"/>
                <a:ext cx="876387" cy="854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92075">
                <a:solidFill>
                  <a:srgbClr val="00DBE8"/>
                </a:solidFill>
                <a:miter lim="400000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5" name="Shape 8679"/>
              <p:cNvSpPr/>
              <p:nvPr/>
            </p:nvSpPr>
            <p:spPr>
              <a:xfrm>
                <a:off x="4190135" y="3017441"/>
                <a:ext cx="876386" cy="854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92075">
                <a:solidFill>
                  <a:srgbClr val="66CCFF"/>
                </a:solidFill>
                <a:miter lim="400000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6" name="Shape 8680"/>
              <p:cNvSpPr/>
              <p:nvPr/>
            </p:nvSpPr>
            <p:spPr>
              <a:xfrm>
                <a:off x="5487664" y="3648037"/>
                <a:ext cx="876386" cy="854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92075">
                <a:solidFill>
                  <a:srgbClr val="00959E"/>
                </a:solidFill>
                <a:miter lim="400000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7" name="Shape 8681"/>
              <p:cNvSpPr/>
              <p:nvPr/>
            </p:nvSpPr>
            <p:spPr>
              <a:xfrm>
                <a:off x="4789965" y="4326765"/>
                <a:ext cx="876386" cy="854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chemeClr val="tx1"/>
              </a:solidFill>
              <a:ln w="92075">
                <a:solidFill>
                  <a:schemeClr val="bg2">
                    <a:lumMod val="75000"/>
                  </a:schemeClr>
                </a:solidFill>
                <a:miter lim="400000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8" name="Shape 8682"/>
              <p:cNvSpPr/>
              <p:nvPr/>
            </p:nvSpPr>
            <p:spPr>
              <a:xfrm>
                <a:off x="2540216" y="2014712"/>
                <a:ext cx="1884051" cy="3411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1" h="21600" extrusionOk="0">
                    <a:moveTo>
                      <a:pt x="19841" y="19614"/>
                    </a:moveTo>
                    <a:cubicBezTo>
                      <a:pt x="3517" y="0"/>
                      <a:pt x="3517" y="0"/>
                      <a:pt x="3517" y="0"/>
                    </a:cubicBezTo>
                    <a:cubicBezTo>
                      <a:pt x="385" y="3778"/>
                      <a:pt x="385" y="3778"/>
                      <a:pt x="385" y="3778"/>
                    </a:cubicBezTo>
                    <a:cubicBezTo>
                      <a:pt x="-357" y="4649"/>
                      <a:pt x="-1759" y="7313"/>
                      <a:pt x="15307" y="21600"/>
                    </a:cubicBezTo>
                    <a:cubicBezTo>
                      <a:pt x="18027" y="21019"/>
                      <a:pt x="19759" y="20292"/>
                      <a:pt x="19841" y="19663"/>
                    </a:cubicBezTo>
                    <a:lnTo>
                      <a:pt x="19841" y="19663"/>
                    </a:lnTo>
                    <a:lnTo>
                      <a:pt x="19841" y="19663"/>
                    </a:lnTo>
                    <a:cubicBezTo>
                      <a:pt x="19841" y="19663"/>
                      <a:pt x="19841" y="19663"/>
                      <a:pt x="19841" y="19614"/>
                    </a:cubicBezTo>
                    <a:close/>
                  </a:path>
                </a:pathLst>
              </a:custGeom>
              <a:solidFill>
                <a:srgbClr val="00A1B0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89" name="Shape 8683"/>
              <p:cNvSpPr/>
              <p:nvPr/>
            </p:nvSpPr>
            <p:spPr>
              <a:xfrm>
                <a:off x="2153067" y="2535562"/>
                <a:ext cx="1839214" cy="3019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5" h="21600" extrusionOk="0">
                    <a:moveTo>
                      <a:pt x="417" y="5031"/>
                    </a:moveTo>
                    <a:cubicBezTo>
                      <a:pt x="-2075" y="8257"/>
                      <a:pt x="7147" y="16077"/>
                      <a:pt x="13211" y="21600"/>
                    </a:cubicBezTo>
                    <a:cubicBezTo>
                      <a:pt x="15620" y="21381"/>
                      <a:pt x="17780" y="20998"/>
                      <a:pt x="19525" y="20616"/>
                    </a:cubicBezTo>
                    <a:cubicBezTo>
                      <a:pt x="6897" y="5359"/>
                      <a:pt x="3325" y="1094"/>
                      <a:pt x="4156" y="0"/>
                    </a:cubicBezTo>
                    <a:lnTo>
                      <a:pt x="417" y="5031"/>
                    </a:lnTo>
                    <a:close/>
                  </a:path>
                </a:pathLst>
              </a:custGeom>
              <a:solidFill>
                <a:srgbClr val="45F9FF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0" name="Shape 8684"/>
              <p:cNvSpPr/>
              <p:nvPr/>
            </p:nvSpPr>
            <p:spPr>
              <a:xfrm>
                <a:off x="1759792" y="3185018"/>
                <a:ext cx="1638919" cy="2401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7085"/>
                    </a:moveTo>
                    <a:cubicBezTo>
                      <a:pt x="3204" y="11557"/>
                      <a:pt x="8061" y="15890"/>
                      <a:pt x="13022" y="21600"/>
                    </a:cubicBezTo>
                    <a:cubicBezTo>
                      <a:pt x="13332" y="21600"/>
                      <a:pt x="13745" y="21600"/>
                      <a:pt x="14159" y="21600"/>
                    </a:cubicBezTo>
                    <a:cubicBezTo>
                      <a:pt x="16743" y="21600"/>
                      <a:pt x="19326" y="21531"/>
                      <a:pt x="21600" y="21256"/>
                    </a:cubicBezTo>
                    <a:cubicBezTo>
                      <a:pt x="9095" y="6948"/>
                      <a:pt x="4444" y="1445"/>
                      <a:pt x="5271" y="0"/>
                    </a:cubicBezTo>
                    <a:lnTo>
                      <a:pt x="0" y="7085"/>
                    </a:lnTo>
                    <a:close/>
                  </a:path>
                </a:pathLst>
              </a:custGeom>
              <a:solidFill>
                <a:srgbClr val="66CCFF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1" name="Shape 8685"/>
              <p:cNvSpPr/>
              <p:nvPr/>
            </p:nvSpPr>
            <p:spPr>
              <a:xfrm>
                <a:off x="1400351" y="3811966"/>
                <a:ext cx="1348728" cy="1774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9310"/>
                    </a:moveTo>
                    <a:cubicBezTo>
                      <a:pt x="2763" y="13221"/>
                      <a:pt x="6405" y="16293"/>
                      <a:pt x="9795" y="20669"/>
                    </a:cubicBezTo>
                    <a:cubicBezTo>
                      <a:pt x="13312" y="21228"/>
                      <a:pt x="17330" y="21600"/>
                      <a:pt x="21600" y="21600"/>
                    </a:cubicBezTo>
                    <a:cubicBezTo>
                      <a:pt x="8540" y="5028"/>
                      <a:pt x="5400" y="1210"/>
                      <a:pt x="6153" y="0"/>
                    </a:cubicBezTo>
                    <a:lnTo>
                      <a:pt x="0" y="9310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2" name="Shape 8686"/>
              <p:cNvSpPr/>
              <p:nvPr/>
            </p:nvSpPr>
            <p:spPr>
              <a:xfrm>
                <a:off x="1117652" y="4448560"/>
                <a:ext cx="900252" cy="1060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276"/>
                    </a:moveTo>
                    <a:cubicBezTo>
                      <a:pt x="0" y="12432"/>
                      <a:pt x="0" y="12432"/>
                      <a:pt x="0" y="12587"/>
                    </a:cubicBezTo>
                    <a:lnTo>
                      <a:pt x="0" y="12587"/>
                    </a:lnTo>
                    <a:lnTo>
                      <a:pt x="0" y="12587"/>
                    </a:lnTo>
                    <a:cubicBezTo>
                      <a:pt x="376" y="15695"/>
                      <a:pt x="9016" y="19424"/>
                      <a:pt x="21600" y="21600"/>
                    </a:cubicBezTo>
                    <a:cubicBezTo>
                      <a:pt x="9016" y="5594"/>
                      <a:pt x="6762" y="1088"/>
                      <a:pt x="7325" y="0"/>
                    </a:cubicBezTo>
                    <a:lnTo>
                      <a:pt x="0" y="1227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3" name="Shape 8687"/>
              <p:cNvSpPr/>
              <p:nvPr/>
            </p:nvSpPr>
            <p:spPr>
              <a:xfrm>
                <a:off x="2527069" y="2535562"/>
                <a:ext cx="1465212" cy="288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9" h="21600" extrusionOk="0">
                    <a:moveTo>
                      <a:pt x="126" y="115"/>
                    </a:moveTo>
                    <a:cubicBezTo>
                      <a:pt x="-871" y="1203"/>
                      <a:pt x="3892" y="5672"/>
                      <a:pt x="20618" y="21600"/>
                    </a:cubicBezTo>
                    <a:cubicBezTo>
                      <a:pt x="20729" y="21600"/>
                      <a:pt x="20729" y="21600"/>
                      <a:pt x="20729" y="21600"/>
                    </a:cubicBezTo>
                    <a:cubicBezTo>
                      <a:pt x="3892" y="5615"/>
                      <a:pt x="-871" y="1146"/>
                      <a:pt x="237" y="0"/>
                    </a:cubicBezTo>
                    <a:lnTo>
                      <a:pt x="126" y="115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4" name="Shape 8688"/>
              <p:cNvSpPr/>
              <p:nvPr/>
            </p:nvSpPr>
            <p:spPr>
              <a:xfrm>
                <a:off x="2147032" y="3185018"/>
                <a:ext cx="1251677" cy="2369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6" h="21600" extrusionOk="0">
                    <a:moveTo>
                      <a:pt x="67" y="70"/>
                    </a:moveTo>
                    <a:cubicBezTo>
                      <a:pt x="-714" y="1742"/>
                      <a:pt x="5272" y="7316"/>
                      <a:pt x="20756" y="21600"/>
                    </a:cubicBezTo>
                    <a:cubicBezTo>
                      <a:pt x="20756" y="21530"/>
                      <a:pt x="20756" y="21530"/>
                      <a:pt x="20756" y="21530"/>
                    </a:cubicBezTo>
                    <a:cubicBezTo>
                      <a:pt x="5011" y="7037"/>
                      <a:pt x="-844" y="1463"/>
                      <a:pt x="197" y="0"/>
                    </a:cubicBezTo>
                    <a:lnTo>
                      <a:pt x="67" y="70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5" name="Shape 8689"/>
              <p:cNvSpPr/>
              <p:nvPr/>
            </p:nvSpPr>
            <p:spPr>
              <a:xfrm>
                <a:off x="1777262" y="3811966"/>
                <a:ext cx="971817" cy="1774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5" h="21600" extrusionOk="0">
                    <a:moveTo>
                      <a:pt x="140" y="93"/>
                    </a:moveTo>
                    <a:cubicBezTo>
                      <a:pt x="-865" y="1303"/>
                      <a:pt x="3321" y="5121"/>
                      <a:pt x="20568" y="21600"/>
                    </a:cubicBezTo>
                    <a:cubicBezTo>
                      <a:pt x="20735" y="21600"/>
                      <a:pt x="20735" y="21600"/>
                      <a:pt x="20735" y="21600"/>
                    </a:cubicBezTo>
                    <a:cubicBezTo>
                      <a:pt x="3321" y="5028"/>
                      <a:pt x="-865" y="1210"/>
                      <a:pt x="140" y="0"/>
                    </a:cubicBezTo>
                    <a:lnTo>
                      <a:pt x="140" y="93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6" name="Shape 8690"/>
              <p:cNvSpPr/>
              <p:nvPr/>
            </p:nvSpPr>
            <p:spPr>
              <a:xfrm>
                <a:off x="1417664" y="4448560"/>
                <a:ext cx="596495" cy="1060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94" h="21600" extrusionOk="0">
                    <a:moveTo>
                      <a:pt x="114" y="155"/>
                    </a:moveTo>
                    <a:cubicBezTo>
                      <a:pt x="-706" y="1243"/>
                      <a:pt x="2575" y="5750"/>
                      <a:pt x="20621" y="21600"/>
                    </a:cubicBezTo>
                    <a:cubicBezTo>
                      <a:pt x="20894" y="21600"/>
                      <a:pt x="20894" y="21600"/>
                      <a:pt x="20894" y="21600"/>
                    </a:cubicBezTo>
                    <a:cubicBezTo>
                      <a:pt x="2575" y="5594"/>
                      <a:pt x="-706" y="1088"/>
                      <a:pt x="114" y="0"/>
                    </a:cubicBezTo>
                    <a:lnTo>
                      <a:pt x="114" y="155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97" name="Shape 8691"/>
              <p:cNvSpPr/>
              <p:nvPr/>
            </p:nvSpPr>
            <p:spPr>
              <a:xfrm rot="3600000">
                <a:off x="1334568" y="4921438"/>
                <a:ext cx="466669" cy="385040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F5F5F5"/>
                  </a:buClr>
                  <a:defRPr sz="1200" b="1">
                    <a:solidFill>
                      <a:srgbClr val="F5F5F5"/>
                    </a:solidFill>
                    <a:uFill>
                      <a:solidFill>
                        <a:srgbClr val="F5F5F5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1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阶段</a:t>
                </a:r>
                <a:r>
                  <a:rPr sz="1100" dirty="0">
                    <a:solidFill>
                      <a:schemeClr val="tx1"/>
                    </a:solidFill>
                    <a:latin typeface="+mn-ea"/>
                  </a:rPr>
                  <a:t> 01</a:t>
                </a:r>
              </a:p>
            </p:txBody>
          </p:sp>
          <p:sp>
            <p:nvSpPr>
              <p:cNvPr id="98" name="Shape 8692"/>
              <p:cNvSpPr/>
              <p:nvPr/>
            </p:nvSpPr>
            <p:spPr>
              <a:xfrm rot="3600000">
                <a:off x="1875554" y="4679589"/>
                <a:ext cx="466669" cy="385040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F5F5F5"/>
                  </a:buClr>
                  <a:defRPr sz="1200" b="1">
                    <a:solidFill>
                      <a:srgbClr val="F5F5F5"/>
                    </a:solidFill>
                    <a:uFill>
                      <a:solidFill>
                        <a:srgbClr val="F5F5F5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1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阶段</a:t>
                </a:r>
                <a:r>
                  <a:rPr sz="1100" dirty="0">
                    <a:solidFill>
                      <a:schemeClr val="tx1"/>
                    </a:solidFill>
                    <a:latin typeface="+mn-ea"/>
                  </a:rPr>
                  <a:t> 02</a:t>
                </a:r>
              </a:p>
            </p:txBody>
          </p:sp>
          <p:sp>
            <p:nvSpPr>
              <p:cNvPr id="99" name="Shape 8693"/>
              <p:cNvSpPr/>
              <p:nvPr/>
            </p:nvSpPr>
            <p:spPr>
              <a:xfrm rot="3600000">
                <a:off x="2393479" y="4377511"/>
                <a:ext cx="466669" cy="385040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F5F5F5"/>
                  </a:buClr>
                  <a:defRPr sz="1200" b="1">
                    <a:solidFill>
                      <a:srgbClr val="F5F5F5"/>
                    </a:solidFill>
                    <a:uFill>
                      <a:solidFill>
                        <a:srgbClr val="F5F5F5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1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阶段</a:t>
                </a:r>
                <a:r>
                  <a:rPr sz="1100" dirty="0">
                    <a:solidFill>
                      <a:schemeClr val="tx1"/>
                    </a:solidFill>
                    <a:latin typeface="+mn-ea"/>
                  </a:rPr>
                  <a:t> 03</a:t>
                </a:r>
              </a:p>
            </p:txBody>
          </p:sp>
          <p:sp>
            <p:nvSpPr>
              <p:cNvPr id="100" name="Shape 8694"/>
              <p:cNvSpPr/>
              <p:nvPr/>
            </p:nvSpPr>
            <p:spPr>
              <a:xfrm rot="3600000">
                <a:off x="2918658" y="4084145"/>
                <a:ext cx="466669" cy="385040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F5F5F5"/>
                  </a:buClr>
                  <a:defRPr sz="1200" b="1">
                    <a:solidFill>
                      <a:srgbClr val="F5F5F5"/>
                    </a:solidFill>
                    <a:uFill>
                      <a:solidFill>
                        <a:srgbClr val="F5F5F5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1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阶段</a:t>
                </a:r>
                <a:r>
                  <a:rPr sz="1100" dirty="0">
                    <a:solidFill>
                      <a:schemeClr val="tx1"/>
                    </a:solidFill>
                    <a:latin typeface="+mn-ea"/>
                  </a:rPr>
                  <a:t> 04</a:t>
                </a:r>
              </a:p>
            </p:txBody>
          </p:sp>
          <p:sp>
            <p:nvSpPr>
              <p:cNvPr id="101" name="Shape 8695"/>
              <p:cNvSpPr/>
              <p:nvPr/>
            </p:nvSpPr>
            <p:spPr>
              <a:xfrm rot="3840000">
                <a:off x="3439420" y="3812280"/>
                <a:ext cx="466669" cy="385040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F5F5F5"/>
                  </a:buClr>
                  <a:defRPr sz="1200" b="1">
                    <a:solidFill>
                      <a:srgbClr val="F5F5F5"/>
                    </a:solidFill>
                    <a:uFill>
                      <a:solidFill>
                        <a:srgbClr val="F5F5F5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1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阶段</a:t>
                </a:r>
                <a:r>
                  <a:rPr sz="1100" dirty="0">
                    <a:solidFill>
                      <a:schemeClr val="tx1"/>
                    </a:solidFill>
                    <a:latin typeface="+mn-ea"/>
                  </a:rPr>
                  <a:t> 05</a:t>
                </a:r>
              </a:p>
            </p:txBody>
          </p:sp>
          <p:grpSp>
            <p:nvGrpSpPr>
              <p:cNvPr id="102" name="Group 8699"/>
              <p:cNvGrpSpPr/>
              <p:nvPr/>
            </p:nvGrpSpPr>
            <p:grpSpPr>
              <a:xfrm>
                <a:off x="3835452" y="2074558"/>
                <a:ext cx="449058" cy="437851"/>
                <a:chOff x="0" y="0"/>
                <a:chExt cx="490507" cy="490537"/>
              </a:xfrm>
            </p:grpSpPr>
            <p:sp>
              <p:nvSpPr>
                <p:cNvPr id="103" name="Shape 8696"/>
                <p:cNvSpPr/>
                <p:nvPr/>
              </p:nvSpPr>
              <p:spPr>
                <a:xfrm>
                  <a:off x="268257" y="61911"/>
                  <a:ext cx="160339" cy="1603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543" y="20571"/>
                      </a:moveTo>
                      <a:lnTo>
                        <a:pt x="19543" y="20571"/>
                      </a:lnTo>
                      <a:cubicBezTo>
                        <a:pt x="19543" y="21086"/>
                        <a:pt x="20057" y="21600"/>
                        <a:pt x="20571" y="21600"/>
                      </a:cubicBezTo>
                      <a:cubicBezTo>
                        <a:pt x="21086" y="21600"/>
                        <a:pt x="21600" y="21086"/>
                        <a:pt x="21600" y="20571"/>
                      </a:cubicBezTo>
                      <a:lnTo>
                        <a:pt x="21600" y="20571"/>
                      </a:lnTo>
                      <a:cubicBezTo>
                        <a:pt x="21600" y="9257"/>
                        <a:pt x="12343" y="0"/>
                        <a:pt x="1029" y="0"/>
                      </a:cubicBezTo>
                      <a:lnTo>
                        <a:pt x="1029" y="0"/>
                      </a:lnTo>
                      <a:cubicBezTo>
                        <a:pt x="514" y="0"/>
                        <a:pt x="0" y="514"/>
                        <a:pt x="0" y="1029"/>
                      </a:cubicBezTo>
                      <a:cubicBezTo>
                        <a:pt x="0" y="1543"/>
                        <a:pt x="514" y="2057"/>
                        <a:pt x="1029" y="2057"/>
                      </a:cubicBezTo>
                      <a:lnTo>
                        <a:pt x="1029" y="2057"/>
                      </a:lnTo>
                      <a:cubicBezTo>
                        <a:pt x="11314" y="2057"/>
                        <a:pt x="19543" y="10286"/>
                        <a:pt x="19543" y="20571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04" name="Shape 8697"/>
                <p:cNvSpPr/>
                <p:nvPr/>
              </p:nvSpPr>
              <p:spPr>
                <a:xfrm>
                  <a:off x="0" y="0"/>
                  <a:ext cx="489848" cy="4905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6" h="21600" extrusionOk="0">
                      <a:moveTo>
                        <a:pt x="5940" y="675"/>
                      </a:moveTo>
                      <a:cubicBezTo>
                        <a:pt x="5607" y="169"/>
                        <a:pt x="5109" y="0"/>
                        <a:pt x="4610" y="0"/>
                      </a:cubicBezTo>
                      <a:cubicBezTo>
                        <a:pt x="4278" y="0"/>
                        <a:pt x="4112" y="0"/>
                        <a:pt x="3780" y="169"/>
                      </a:cubicBezTo>
                      <a:cubicBezTo>
                        <a:pt x="3115" y="506"/>
                        <a:pt x="2617" y="1181"/>
                        <a:pt x="2617" y="2025"/>
                      </a:cubicBezTo>
                      <a:cubicBezTo>
                        <a:pt x="2617" y="11306"/>
                        <a:pt x="2617" y="11306"/>
                        <a:pt x="2617" y="11306"/>
                      </a:cubicBezTo>
                      <a:cubicBezTo>
                        <a:pt x="623" y="13500"/>
                        <a:pt x="623" y="13500"/>
                        <a:pt x="623" y="13500"/>
                      </a:cubicBezTo>
                      <a:cubicBezTo>
                        <a:pt x="-208" y="14175"/>
                        <a:pt x="-208" y="15525"/>
                        <a:pt x="623" y="16200"/>
                      </a:cubicBezTo>
                      <a:cubicBezTo>
                        <a:pt x="5275" y="20925"/>
                        <a:pt x="5275" y="20925"/>
                        <a:pt x="5275" y="20925"/>
                      </a:cubicBezTo>
                      <a:cubicBezTo>
                        <a:pt x="5607" y="21431"/>
                        <a:pt x="6106" y="21600"/>
                        <a:pt x="6604" y="21600"/>
                      </a:cubicBezTo>
                      <a:cubicBezTo>
                        <a:pt x="7103" y="21600"/>
                        <a:pt x="7601" y="21431"/>
                        <a:pt x="7934" y="20925"/>
                      </a:cubicBezTo>
                      <a:cubicBezTo>
                        <a:pt x="10094" y="18900"/>
                        <a:pt x="10094" y="18900"/>
                        <a:pt x="10094" y="18900"/>
                      </a:cubicBezTo>
                      <a:cubicBezTo>
                        <a:pt x="19232" y="18900"/>
                        <a:pt x="19232" y="18900"/>
                        <a:pt x="19232" y="18900"/>
                      </a:cubicBezTo>
                      <a:cubicBezTo>
                        <a:pt x="20063" y="18900"/>
                        <a:pt x="20727" y="18394"/>
                        <a:pt x="21060" y="17719"/>
                      </a:cubicBezTo>
                      <a:cubicBezTo>
                        <a:pt x="21392" y="16875"/>
                        <a:pt x="21226" y="16031"/>
                        <a:pt x="20561" y="15525"/>
                      </a:cubicBezTo>
                      <a:lnTo>
                        <a:pt x="5940" y="675"/>
                      </a:lnTo>
                      <a:close/>
                      <a:moveTo>
                        <a:pt x="9097" y="17887"/>
                      </a:moveTo>
                      <a:cubicBezTo>
                        <a:pt x="7103" y="20081"/>
                        <a:pt x="7103" y="20081"/>
                        <a:pt x="7103" y="20081"/>
                      </a:cubicBezTo>
                      <a:cubicBezTo>
                        <a:pt x="6937" y="20250"/>
                        <a:pt x="6770" y="20250"/>
                        <a:pt x="6604" y="20250"/>
                      </a:cubicBezTo>
                      <a:cubicBezTo>
                        <a:pt x="6438" y="20250"/>
                        <a:pt x="6272" y="20250"/>
                        <a:pt x="6106" y="20081"/>
                      </a:cubicBezTo>
                      <a:cubicBezTo>
                        <a:pt x="1454" y="15356"/>
                        <a:pt x="1454" y="15356"/>
                        <a:pt x="1454" y="15356"/>
                      </a:cubicBezTo>
                      <a:cubicBezTo>
                        <a:pt x="1287" y="15187"/>
                        <a:pt x="1287" y="15019"/>
                        <a:pt x="1287" y="14850"/>
                      </a:cubicBezTo>
                      <a:cubicBezTo>
                        <a:pt x="1287" y="14681"/>
                        <a:pt x="1287" y="14513"/>
                        <a:pt x="1454" y="14344"/>
                      </a:cubicBezTo>
                      <a:cubicBezTo>
                        <a:pt x="3614" y="12319"/>
                        <a:pt x="3614" y="12319"/>
                        <a:pt x="3614" y="12319"/>
                      </a:cubicBezTo>
                      <a:cubicBezTo>
                        <a:pt x="3614" y="12319"/>
                        <a:pt x="3614" y="12319"/>
                        <a:pt x="3614" y="12319"/>
                      </a:cubicBezTo>
                      <a:cubicBezTo>
                        <a:pt x="9097" y="17887"/>
                        <a:pt x="9097" y="17887"/>
                        <a:pt x="9097" y="17887"/>
                      </a:cubicBezTo>
                      <a:cubicBezTo>
                        <a:pt x="9097" y="17887"/>
                        <a:pt x="9097" y="17887"/>
                        <a:pt x="9097" y="17887"/>
                      </a:cubicBezTo>
                      <a:close/>
                      <a:moveTo>
                        <a:pt x="10094" y="17550"/>
                      </a:moveTo>
                      <a:cubicBezTo>
                        <a:pt x="9927" y="17550"/>
                        <a:pt x="9927" y="17550"/>
                        <a:pt x="9761" y="17550"/>
                      </a:cubicBezTo>
                      <a:cubicBezTo>
                        <a:pt x="3946" y="11644"/>
                        <a:pt x="3946" y="11644"/>
                        <a:pt x="3946" y="11644"/>
                      </a:cubicBezTo>
                      <a:cubicBezTo>
                        <a:pt x="3946" y="11475"/>
                        <a:pt x="3946" y="11475"/>
                        <a:pt x="3946" y="11306"/>
                      </a:cubicBezTo>
                      <a:cubicBezTo>
                        <a:pt x="3946" y="3206"/>
                        <a:pt x="3946" y="3206"/>
                        <a:pt x="3946" y="3206"/>
                      </a:cubicBezTo>
                      <a:cubicBezTo>
                        <a:pt x="18069" y="17550"/>
                        <a:pt x="18069" y="17550"/>
                        <a:pt x="18069" y="17550"/>
                      </a:cubicBezTo>
                      <a:lnTo>
                        <a:pt x="10094" y="17550"/>
                      </a:lnTo>
                      <a:close/>
                      <a:moveTo>
                        <a:pt x="19897" y="17213"/>
                      </a:moveTo>
                      <a:cubicBezTo>
                        <a:pt x="19730" y="17381"/>
                        <a:pt x="19564" y="17550"/>
                        <a:pt x="19232" y="17550"/>
                      </a:cubicBezTo>
                      <a:cubicBezTo>
                        <a:pt x="19066" y="17550"/>
                        <a:pt x="19066" y="17550"/>
                        <a:pt x="19066" y="17550"/>
                      </a:cubicBezTo>
                      <a:cubicBezTo>
                        <a:pt x="3946" y="2194"/>
                        <a:pt x="3946" y="2194"/>
                        <a:pt x="3946" y="2194"/>
                      </a:cubicBezTo>
                      <a:cubicBezTo>
                        <a:pt x="3946" y="2025"/>
                        <a:pt x="3946" y="2025"/>
                        <a:pt x="3946" y="2025"/>
                      </a:cubicBezTo>
                      <a:cubicBezTo>
                        <a:pt x="3946" y="1687"/>
                        <a:pt x="4112" y="1519"/>
                        <a:pt x="4278" y="1350"/>
                      </a:cubicBezTo>
                      <a:cubicBezTo>
                        <a:pt x="4444" y="1350"/>
                        <a:pt x="4444" y="1350"/>
                        <a:pt x="4610" y="1350"/>
                      </a:cubicBezTo>
                      <a:cubicBezTo>
                        <a:pt x="4777" y="1350"/>
                        <a:pt x="4943" y="1350"/>
                        <a:pt x="5109" y="1519"/>
                      </a:cubicBezTo>
                      <a:cubicBezTo>
                        <a:pt x="19730" y="16369"/>
                        <a:pt x="19730" y="16369"/>
                        <a:pt x="19730" y="16369"/>
                      </a:cubicBezTo>
                      <a:cubicBezTo>
                        <a:pt x="19897" y="16537"/>
                        <a:pt x="19897" y="16875"/>
                        <a:pt x="19897" y="17213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05" name="Shape 8698"/>
                <p:cNvSpPr/>
                <p:nvPr/>
              </p:nvSpPr>
              <p:spPr>
                <a:xfrm>
                  <a:off x="260319" y="0"/>
                  <a:ext cx="230189" cy="2301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40" y="2880"/>
                      </a:moveTo>
                      <a:lnTo>
                        <a:pt x="1440" y="2880"/>
                      </a:lnTo>
                      <a:cubicBezTo>
                        <a:pt x="10800" y="2880"/>
                        <a:pt x="18720" y="10800"/>
                        <a:pt x="18720" y="20160"/>
                      </a:cubicBezTo>
                      <a:lnTo>
                        <a:pt x="18720" y="20160"/>
                      </a:lnTo>
                      <a:cubicBezTo>
                        <a:pt x="18720" y="20880"/>
                        <a:pt x="19440" y="21600"/>
                        <a:pt x="20160" y="21600"/>
                      </a:cubicBezTo>
                      <a:cubicBezTo>
                        <a:pt x="20880" y="21600"/>
                        <a:pt x="21600" y="20880"/>
                        <a:pt x="21600" y="20160"/>
                      </a:cubicBezTo>
                      <a:lnTo>
                        <a:pt x="21600" y="20160"/>
                      </a:lnTo>
                      <a:cubicBezTo>
                        <a:pt x="21600" y="9000"/>
                        <a:pt x="12600" y="0"/>
                        <a:pt x="1440" y="0"/>
                      </a:cubicBezTo>
                      <a:lnTo>
                        <a:pt x="1440" y="0"/>
                      </a:lnTo>
                      <a:cubicBezTo>
                        <a:pt x="720" y="0"/>
                        <a:pt x="0" y="720"/>
                        <a:pt x="0" y="1440"/>
                      </a:cubicBezTo>
                      <a:cubicBezTo>
                        <a:pt x="0" y="2160"/>
                        <a:pt x="720" y="2880"/>
                        <a:pt x="1440" y="2880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grpSp>
            <p:nvGrpSpPr>
              <p:cNvPr id="106" name="Group 8704"/>
              <p:cNvGrpSpPr/>
              <p:nvPr/>
            </p:nvGrpSpPr>
            <p:grpSpPr>
              <a:xfrm>
                <a:off x="4440281" y="3250535"/>
                <a:ext cx="393859" cy="439268"/>
                <a:chOff x="0" y="0"/>
                <a:chExt cx="430212" cy="492125"/>
              </a:xfrm>
            </p:grpSpPr>
            <p:sp>
              <p:nvSpPr>
                <p:cNvPr id="107" name="Shape 8700"/>
                <p:cNvSpPr/>
                <p:nvPr/>
              </p:nvSpPr>
              <p:spPr>
                <a:xfrm>
                  <a:off x="0" y="0"/>
                  <a:ext cx="430213" cy="492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4556"/>
                      </a:moveTo>
                      <a:cubicBezTo>
                        <a:pt x="21600" y="3544"/>
                        <a:pt x="20443" y="2700"/>
                        <a:pt x="19286" y="2700"/>
                      </a:cubicBezTo>
                      <a:cubicBezTo>
                        <a:pt x="16971" y="2700"/>
                        <a:pt x="16971" y="2700"/>
                        <a:pt x="16971" y="2700"/>
                      </a:cubicBezTo>
                      <a:cubicBezTo>
                        <a:pt x="16971" y="2025"/>
                        <a:pt x="16971" y="2025"/>
                        <a:pt x="16971" y="2025"/>
                      </a:cubicBezTo>
                      <a:cubicBezTo>
                        <a:pt x="16971" y="2025"/>
                        <a:pt x="16971" y="2025"/>
                        <a:pt x="16971" y="2025"/>
                      </a:cubicBezTo>
                      <a:cubicBezTo>
                        <a:pt x="16971" y="844"/>
                        <a:pt x="16007" y="0"/>
                        <a:pt x="14657" y="0"/>
                      </a:cubicBezTo>
                      <a:cubicBezTo>
                        <a:pt x="6943" y="0"/>
                        <a:pt x="6943" y="0"/>
                        <a:pt x="6943" y="0"/>
                      </a:cubicBezTo>
                      <a:cubicBezTo>
                        <a:pt x="5593" y="0"/>
                        <a:pt x="4629" y="844"/>
                        <a:pt x="4629" y="2025"/>
                      </a:cubicBezTo>
                      <a:cubicBezTo>
                        <a:pt x="4629" y="2025"/>
                        <a:pt x="4629" y="2025"/>
                        <a:pt x="4629" y="2025"/>
                      </a:cubicBezTo>
                      <a:cubicBezTo>
                        <a:pt x="4629" y="2700"/>
                        <a:pt x="4629" y="2700"/>
                        <a:pt x="4629" y="2700"/>
                      </a:cubicBezTo>
                      <a:cubicBezTo>
                        <a:pt x="2314" y="2700"/>
                        <a:pt x="2314" y="2700"/>
                        <a:pt x="2314" y="2700"/>
                      </a:cubicBezTo>
                      <a:cubicBezTo>
                        <a:pt x="1157" y="2700"/>
                        <a:pt x="0" y="3544"/>
                        <a:pt x="0" y="4556"/>
                      </a:cubicBezTo>
                      <a:cubicBezTo>
                        <a:pt x="0" y="4556"/>
                        <a:pt x="0" y="4556"/>
                        <a:pt x="0" y="4556"/>
                      </a:cubicBezTo>
                      <a:cubicBezTo>
                        <a:pt x="0" y="5400"/>
                        <a:pt x="0" y="5400"/>
                        <a:pt x="0" y="5400"/>
                      </a:cubicBezTo>
                      <a:cubicBezTo>
                        <a:pt x="0" y="6075"/>
                        <a:pt x="0" y="6075"/>
                        <a:pt x="0" y="6075"/>
                      </a:cubicBezTo>
                      <a:cubicBezTo>
                        <a:pt x="0" y="6750"/>
                        <a:pt x="771" y="7425"/>
                        <a:pt x="1543" y="7425"/>
                      </a:cubicBezTo>
                      <a:cubicBezTo>
                        <a:pt x="1543" y="7425"/>
                        <a:pt x="1543" y="7425"/>
                        <a:pt x="1543" y="7425"/>
                      </a:cubicBezTo>
                      <a:cubicBezTo>
                        <a:pt x="1543" y="18900"/>
                        <a:pt x="1543" y="18900"/>
                        <a:pt x="1543" y="18900"/>
                      </a:cubicBezTo>
                      <a:cubicBezTo>
                        <a:pt x="1543" y="20419"/>
                        <a:pt x="2893" y="21600"/>
                        <a:pt x="4629" y="21600"/>
                      </a:cubicBezTo>
                      <a:cubicBezTo>
                        <a:pt x="16971" y="21600"/>
                        <a:pt x="16971" y="21600"/>
                        <a:pt x="16971" y="21600"/>
                      </a:cubicBezTo>
                      <a:cubicBezTo>
                        <a:pt x="18707" y="21600"/>
                        <a:pt x="20057" y="20419"/>
                        <a:pt x="20057" y="18900"/>
                      </a:cubicBezTo>
                      <a:cubicBezTo>
                        <a:pt x="20057" y="7425"/>
                        <a:pt x="20057" y="7425"/>
                        <a:pt x="20057" y="7425"/>
                      </a:cubicBezTo>
                      <a:cubicBezTo>
                        <a:pt x="20057" y="7425"/>
                        <a:pt x="20057" y="7425"/>
                        <a:pt x="20057" y="7425"/>
                      </a:cubicBezTo>
                      <a:cubicBezTo>
                        <a:pt x="20829" y="7425"/>
                        <a:pt x="21600" y="6750"/>
                        <a:pt x="21600" y="6075"/>
                      </a:cubicBezTo>
                      <a:cubicBezTo>
                        <a:pt x="21600" y="5400"/>
                        <a:pt x="21600" y="5400"/>
                        <a:pt x="21600" y="5400"/>
                      </a:cubicBezTo>
                      <a:cubicBezTo>
                        <a:pt x="21600" y="4556"/>
                        <a:pt x="21600" y="4556"/>
                        <a:pt x="21600" y="4556"/>
                      </a:cubicBezTo>
                      <a:close/>
                      <a:moveTo>
                        <a:pt x="6171" y="2025"/>
                      </a:moveTo>
                      <a:cubicBezTo>
                        <a:pt x="6171" y="1687"/>
                        <a:pt x="6557" y="1350"/>
                        <a:pt x="6943" y="1350"/>
                      </a:cubicBezTo>
                      <a:cubicBezTo>
                        <a:pt x="14657" y="1350"/>
                        <a:pt x="14657" y="1350"/>
                        <a:pt x="14657" y="1350"/>
                      </a:cubicBezTo>
                      <a:cubicBezTo>
                        <a:pt x="15043" y="1350"/>
                        <a:pt x="15429" y="1687"/>
                        <a:pt x="15429" y="2025"/>
                      </a:cubicBezTo>
                      <a:cubicBezTo>
                        <a:pt x="15429" y="2700"/>
                        <a:pt x="15429" y="2700"/>
                        <a:pt x="15429" y="2700"/>
                      </a:cubicBezTo>
                      <a:cubicBezTo>
                        <a:pt x="6171" y="2700"/>
                        <a:pt x="6171" y="2700"/>
                        <a:pt x="6171" y="2700"/>
                      </a:cubicBezTo>
                      <a:lnTo>
                        <a:pt x="6171" y="2025"/>
                      </a:lnTo>
                      <a:close/>
                      <a:moveTo>
                        <a:pt x="18514" y="18900"/>
                      </a:moveTo>
                      <a:cubicBezTo>
                        <a:pt x="18514" y="19575"/>
                        <a:pt x="17743" y="20250"/>
                        <a:pt x="16971" y="20250"/>
                      </a:cubicBezTo>
                      <a:cubicBezTo>
                        <a:pt x="4629" y="20250"/>
                        <a:pt x="4629" y="20250"/>
                        <a:pt x="4629" y="20250"/>
                      </a:cubicBezTo>
                      <a:cubicBezTo>
                        <a:pt x="3857" y="20250"/>
                        <a:pt x="3086" y="19575"/>
                        <a:pt x="3086" y="18900"/>
                      </a:cubicBezTo>
                      <a:cubicBezTo>
                        <a:pt x="3086" y="7425"/>
                        <a:pt x="3086" y="7425"/>
                        <a:pt x="3086" y="7425"/>
                      </a:cubicBezTo>
                      <a:cubicBezTo>
                        <a:pt x="18514" y="7425"/>
                        <a:pt x="18514" y="7425"/>
                        <a:pt x="18514" y="7425"/>
                      </a:cubicBezTo>
                      <a:lnTo>
                        <a:pt x="18514" y="18900"/>
                      </a:lnTo>
                      <a:close/>
                      <a:moveTo>
                        <a:pt x="20057" y="5400"/>
                      </a:moveTo>
                      <a:cubicBezTo>
                        <a:pt x="20057" y="6075"/>
                        <a:pt x="20057" y="6075"/>
                        <a:pt x="20057" y="6075"/>
                      </a:cubicBezTo>
                      <a:cubicBezTo>
                        <a:pt x="1543" y="6075"/>
                        <a:pt x="1543" y="6075"/>
                        <a:pt x="1543" y="6075"/>
                      </a:cubicBezTo>
                      <a:cubicBezTo>
                        <a:pt x="1543" y="5400"/>
                        <a:pt x="1543" y="5400"/>
                        <a:pt x="1543" y="5400"/>
                      </a:cubicBezTo>
                      <a:cubicBezTo>
                        <a:pt x="1543" y="4725"/>
                        <a:pt x="1543" y="4725"/>
                        <a:pt x="1543" y="4725"/>
                      </a:cubicBezTo>
                      <a:cubicBezTo>
                        <a:pt x="1543" y="4387"/>
                        <a:pt x="1929" y="4050"/>
                        <a:pt x="2314" y="4050"/>
                      </a:cubicBezTo>
                      <a:cubicBezTo>
                        <a:pt x="19286" y="4050"/>
                        <a:pt x="19286" y="4050"/>
                        <a:pt x="19286" y="4050"/>
                      </a:cubicBezTo>
                      <a:cubicBezTo>
                        <a:pt x="19671" y="4050"/>
                        <a:pt x="20057" y="4387"/>
                        <a:pt x="20057" y="4725"/>
                      </a:cubicBezTo>
                      <a:lnTo>
                        <a:pt x="20057" y="5400"/>
                      </a:ln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08" name="Shape 8701"/>
                <p:cNvSpPr/>
                <p:nvPr/>
              </p:nvSpPr>
              <p:spPr>
                <a:xfrm>
                  <a:off x="92075" y="200025"/>
                  <a:ext cx="61914" cy="230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21600"/>
                      </a:moveTo>
                      <a:cubicBezTo>
                        <a:pt x="16200" y="21600"/>
                        <a:pt x="16200" y="21600"/>
                        <a:pt x="16200" y="21600"/>
                      </a:cubicBezTo>
                      <a:cubicBezTo>
                        <a:pt x="18900" y="21600"/>
                        <a:pt x="21600" y="20880"/>
                        <a:pt x="21600" y="20160"/>
                      </a:cubicBezTo>
                      <a:cubicBezTo>
                        <a:pt x="21600" y="1440"/>
                        <a:pt x="21600" y="1440"/>
                        <a:pt x="21600" y="1440"/>
                      </a:cubicBezTo>
                      <a:cubicBezTo>
                        <a:pt x="21600" y="720"/>
                        <a:pt x="18900" y="0"/>
                        <a:pt x="16200" y="0"/>
                      </a:cubicBezTo>
                      <a:cubicBezTo>
                        <a:pt x="5400" y="0"/>
                        <a:pt x="5400" y="0"/>
                        <a:pt x="5400" y="0"/>
                      </a:cubicBezTo>
                      <a:cubicBezTo>
                        <a:pt x="2700" y="0"/>
                        <a:pt x="0" y="720"/>
                        <a:pt x="0" y="1440"/>
                      </a:cubicBezTo>
                      <a:cubicBezTo>
                        <a:pt x="0" y="20160"/>
                        <a:pt x="0" y="20160"/>
                        <a:pt x="0" y="20160"/>
                      </a:cubicBezTo>
                      <a:cubicBezTo>
                        <a:pt x="0" y="20880"/>
                        <a:pt x="2700" y="21600"/>
                        <a:pt x="5400" y="21600"/>
                      </a:cubicBezTo>
                      <a:close/>
                      <a:moveTo>
                        <a:pt x="5400" y="1440"/>
                      </a:moveTo>
                      <a:cubicBezTo>
                        <a:pt x="16200" y="1440"/>
                        <a:pt x="16200" y="1440"/>
                        <a:pt x="16200" y="1440"/>
                      </a:cubicBezTo>
                      <a:cubicBezTo>
                        <a:pt x="16200" y="20160"/>
                        <a:pt x="16200" y="20160"/>
                        <a:pt x="16200" y="20160"/>
                      </a:cubicBezTo>
                      <a:cubicBezTo>
                        <a:pt x="5400" y="20160"/>
                        <a:pt x="5400" y="20160"/>
                        <a:pt x="5400" y="20160"/>
                      </a:cubicBezTo>
                      <a:lnTo>
                        <a:pt x="5400" y="1440"/>
                      </a:ln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09" name="Shape 8702"/>
                <p:cNvSpPr/>
                <p:nvPr/>
              </p:nvSpPr>
              <p:spPr>
                <a:xfrm>
                  <a:off x="184150" y="200025"/>
                  <a:ext cx="61914" cy="230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21600"/>
                      </a:moveTo>
                      <a:cubicBezTo>
                        <a:pt x="16200" y="21600"/>
                        <a:pt x="16200" y="21600"/>
                        <a:pt x="16200" y="21600"/>
                      </a:cubicBezTo>
                      <a:cubicBezTo>
                        <a:pt x="18900" y="21600"/>
                        <a:pt x="21600" y="20880"/>
                        <a:pt x="21600" y="20160"/>
                      </a:cubicBezTo>
                      <a:cubicBezTo>
                        <a:pt x="21600" y="1440"/>
                        <a:pt x="21600" y="1440"/>
                        <a:pt x="21600" y="1440"/>
                      </a:cubicBezTo>
                      <a:cubicBezTo>
                        <a:pt x="21600" y="720"/>
                        <a:pt x="18900" y="0"/>
                        <a:pt x="16200" y="0"/>
                      </a:cubicBezTo>
                      <a:cubicBezTo>
                        <a:pt x="5400" y="0"/>
                        <a:pt x="5400" y="0"/>
                        <a:pt x="5400" y="0"/>
                      </a:cubicBezTo>
                      <a:cubicBezTo>
                        <a:pt x="2700" y="0"/>
                        <a:pt x="0" y="720"/>
                        <a:pt x="0" y="1440"/>
                      </a:cubicBezTo>
                      <a:cubicBezTo>
                        <a:pt x="0" y="20160"/>
                        <a:pt x="0" y="20160"/>
                        <a:pt x="0" y="20160"/>
                      </a:cubicBezTo>
                      <a:cubicBezTo>
                        <a:pt x="0" y="20880"/>
                        <a:pt x="2700" y="21600"/>
                        <a:pt x="5400" y="21600"/>
                      </a:cubicBezTo>
                      <a:close/>
                      <a:moveTo>
                        <a:pt x="5400" y="1440"/>
                      </a:moveTo>
                      <a:cubicBezTo>
                        <a:pt x="16200" y="1440"/>
                        <a:pt x="16200" y="1440"/>
                        <a:pt x="16200" y="1440"/>
                      </a:cubicBezTo>
                      <a:cubicBezTo>
                        <a:pt x="16200" y="20160"/>
                        <a:pt x="16200" y="20160"/>
                        <a:pt x="16200" y="20160"/>
                      </a:cubicBezTo>
                      <a:cubicBezTo>
                        <a:pt x="5400" y="20160"/>
                        <a:pt x="5400" y="20160"/>
                        <a:pt x="5400" y="20160"/>
                      </a:cubicBezTo>
                      <a:lnTo>
                        <a:pt x="5400" y="1440"/>
                      </a:ln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10" name="Shape 8703"/>
                <p:cNvSpPr/>
                <p:nvPr/>
              </p:nvSpPr>
              <p:spPr>
                <a:xfrm>
                  <a:off x="276225" y="200025"/>
                  <a:ext cx="61914" cy="2301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400" y="21600"/>
                      </a:moveTo>
                      <a:cubicBezTo>
                        <a:pt x="16200" y="21600"/>
                        <a:pt x="16200" y="21600"/>
                        <a:pt x="16200" y="21600"/>
                      </a:cubicBezTo>
                      <a:cubicBezTo>
                        <a:pt x="18900" y="21600"/>
                        <a:pt x="21600" y="20880"/>
                        <a:pt x="21600" y="20160"/>
                      </a:cubicBezTo>
                      <a:cubicBezTo>
                        <a:pt x="21600" y="1440"/>
                        <a:pt x="21600" y="1440"/>
                        <a:pt x="21600" y="1440"/>
                      </a:cubicBezTo>
                      <a:cubicBezTo>
                        <a:pt x="21600" y="720"/>
                        <a:pt x="18900" y="0"/>
                        <a:pt x="16200" y="0"/>
                      </a:cubicBezTo>
                      <a:cubicBezTo>
                        <a:pt x="5400" y="0"/>
                        <a:pt x="5400" y="0"/>
                        <a:pt x="5400" y="0"/>
                      </a:cubicBezTo>
                      <a:cubicBezTo>
                        <a:pt x="2700" y="0"/>
                        <a:pt x="0" y="720"/>
                        <a:pt x="0" y="1440"/>
                      </a:cubicBezTo>
                      <a:cubicBezTo>
                        <a:pt x="0" y="20160"/>
                        <a:pt x="0" y="20160"/>
                        <a:pt x="0" y="20160"/>
                      </a:cubicBezTo>
                      <a:cubicBezTo>
                        <a:pt x="0" y="20880"/>
                        <a:pt x="2700" y="21600"/>
                        <a:pt x="5400" y="21600"/>
                      </a:cubicBezTo>
                      <a:close/>
                      <a:moveTo>
                        <a:pt x="5400" y="1440"/>
                      </a:moveTo>
                      <a:cubicBezTo>
                        <a:pt x="16200" y="1440"/>
                        <a:pt x="16200" y="1440"/>
                        <a:pt x="16200" y="1440"/>
                      </a:cubicBezTo>
                      <a:cubicBezTo>
                        <a:pt x="16200" y="20160"/>
                        <a:pt x="16200" y="20160"/>
                        <a:pt x="16200" y="20160"/>
                      </a:cubicBezTo>
                      <a:cubicBezTo>
                        <a:pt x="5400" y="20160"/>
                        <a:pt x="5400" y="20160"/>
                        <a:pt x="5400" y="20160"/>
                      </a:cubicBezTo>
                      <a:lnTo>
                        <a:pt x="5400" y="1440"/>
                      </a:ln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grpSp>
            <p:nvGrpSpPr>
              <p:cNvPr id="111" name="Group 8708"/>
              <p:cNvGrpSpPr/>
              <p:nvPr/>
            </p:nvGrpSpPr>
            <p:grpSpPr>
              <a:xfrm>
                <a:off x="5210957" y="2617724"/>
                <a:ext cx="422926" cy="437851"/>
                <a:chOff x="0" y="0"/>
                <a:chExt cx="461962" cy="490537"/>
              </a:xfrm>
            </p:grpSpPr>
            <p:sp>
              <p:nvSpPr>
                <p:cNvPr id="112" name="Shape 8705"/>
                <p:cNvSpPr/>
                <p:nvPr/>
              </p:nvSpPr>
              <p:spPr>
                <a:xfrm>
                  <a:off x="0" y="0"/>
                  <a:ext cx="461963" cy="4905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2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1260" y="0"/>
                        <a:pt x="0" y="1181"/>
                        <a:pt x="0" y="2700"/>
                      </a:cubicBezTo>
                      <a:cubicBezTo>
                        <a:pt x="0" y="18900"/>
                        <a:pt x="0" y="18900"/>
                        <a:pt x="0" y="18900"/>
                      </a:cubicBezTo>
                      <a:cubicBezTo>
                        <a:pt x="0" y="20419"/>
                        <a:pt x="1260" y="21600"/>
                        <a:pt x="2880" y="21600"/>
                      </a:cubicBezTo>
                      <a:cubicBezTo>
                        <a:pt x="18720" y="21600"/>
                        <a:pt x="18720" y="21600"/>
                        <a:pt x="18720" y="21600"/>
                      </a:cubicBezTo>
                      <a:cubicBezTo>
                        <a:pt x="20340" y="21600"/>
                        <a:pt x="21600" y="20419"/>
                        <a:pt x="21600" y="18900"/>
                      </a:cubicBezTo>
                      <a:cubicBezTo>
                        <a:pt x="21600" y="2700"/>
                        <a:pt x="21600" y="2700"/>
                        <a:pt x="21600" y="2700"/>
                      </a:cubicBezTo>
                      <a:cubicBezTo>
                        <a:pt x="21600" y="1181"/>
                        <a:pt x="20340" y="0"/>
                        <a:pt x="18720" y="0"/>
                      </a:cubicBezTo>
                      <a:close/>
                      <a:moveTo>
                        <a:pt x="20160" y="18900"/>
                      </a:moveTo>
                      <a:cubicBezTo>
                        <a:pt x="20160" y="19575"/>
                        <a:pt x="19440" y="20250"/>
                        <a:pt x="18720" y="20250"/>
                      </a:cubicBezTo>
                      <a:cubicBezTo>
                        <a:pt x="2880" y="20250"/>
                        <a:pt x="2880" y="20250"/>
                        <a:pt x="2880" y="20250"/>
                      </a:cubicBezTo>
                      <a:cubicBezTo>
                        <a:pt x="2160" y="20250"/>
                        <a:pt x="1440" y="19575"/>
                        <a:pt x="1440" y="18900"/>
                      </a:cubicBezTo>
                      <a:cubicBezTo>
                        <a:pt x="1440" y="2700"/>
                        <a:pt x="1440" y="2700"/>
                        <a:pt x="1440" y="2700"/>
                      </a:cubicBezTo>
                      <a:cubicBezTo>
                        <a:pt x="1440" y="2025"/>
                        <a:pt x="2160" y="1350"/>
                        <a:pt x="2880" y="1350"/>
                      </a:cubicBezTo>
                      <a:cubicBezTo>
                        <a:pt x="18720" y="1350"/>
                        <a:pt x="18720" y="1350"/>
                        <a:pt x="18720" y="1350"/>
                      </a:cubicBezTo>
                      <a:cubicBezTo>
                        <a:pt x="19440" y="1350"/>
                        <a:pt x="20160" y="2025"/>
                        <a:pt x="20160" y="2700"/>
                      </a:cubicBezTo>
                      <a:lnTo>
                        <a:pt x="20160" y="18900"/>
                      </a:ln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13" name="Shape 8706"/>
                <p:cNvSpPr/>
                <p:nvPr/>
              </p:nvSpPr>
              <p:spPr>
                <a:xfrm>
                  <a:off x="60325" y="60325"/>
                  <a:ext cx="339726" cy="3079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618" y="0"/>
                      </a:moveTo>
                      <a:cubicBezTo>
                        <a:pt x="982" y="0"/>
                        <a:pt x="982" y="0"/>
                        <a:pt x="982" y="0"/>
                      </a:cubicBezTo>
                      <a:cubicBezTo>
                        <a:pt x="491" y="0"/>
                        <a:pt x="0" y="540"/>
                        <a:pt x="0" y="1080"/>
                      </a:cubicBezTo>
                      <a:cubicBezTo>
                        <a:pt x="0" y="20520"/>
                        <a:pt x="0" y="20520"/>
                        <a:pt x="0" y="20520"/>
                      </a:cubicBezTo>
                      <a:cubicBezTo>
                        <a:pt x="0" y="21060"/>
                        <a:pt x="491" y="21600"/>
                        <a:pt x="982" y="21600"/>
                      </a:cubicBezTo>
                      <a:cubicBezTo>
                        <a:pt x="20618" y="21600"/>
                        <a:pt x="20618" y="21600"/>
                        <a:pt x="20618" y="21600"/>
                      </a:cubicBezTo>
                      <a:cubicBezTo>
                        <a:pt x="21109" y="21600"/>
                        <a:pt x="21600" y="21060"/>
                        <a:pt x="21600" y="20520"/>
                      </a:cubicBezTo>
                      <a:cubicBezTo>
                        <a:pt x="21600" y="1080"/>
                        <a:pt x="21600" y="1080"/>
                        <a:pt x="21600" y="1080"/>
                      </a:cubicBezTo>
                      <a:cubicBezTo>
                        <a:pt x="21600" y="540"/>
                        <a:pt x="21109" y="0"/>
                        <a:pt x="20618" y="0"/>
                      </a:cubicBezTo>
                      <a:close/>
                      <a:moveTo>
                        <a:pt x="20618" y="1080"/>
                      </a:moveTo>
                      <a:cubicBezTo>
                        <a:pt x="20618" y="15930"/>
                        <a:pt x="20618" y="15930"/>
                        <a:pt x="20618" y="15930"/>
                      </a:cubicBezTo>
                      <a:cubicBezTo>
                        <a:pt x="17427" y="12150"/>
                        <a:pt x="17427" y="12150"/>
                        <a:pt x="17427" y="12150"/>
                      </a:cubicBezTo>
                      <a:cubicBezTo>
                        <a:pt x="17182" y="11880"/>
                        <a:pt x="16936" y="11880"/>
                        <a:pt x="16691" y="11880"/>
                      </a:cubicBezTo>
                      <a:cubicBezTo>
                        <a:pt x="16445" y="11880"/>
                        <a:pt x="16200" y="11880"/>
                        <a:pt x="15955" y="12150"/>
                      </a:cubicBezTo>
                      <a:cubicBezTo>
                        <a:pt x="13500" y="15390"/>
                        <a:pt x="13500" y="15390"/>
                        <a:pt x="13500" y="15390"/>
                      </a:cubicBezTo>
                      <a:cubicBezTo>
                        <a:pt x="5645" y="5670"/>
                        <a:pt x="5645" y="5670"/>
                        <a:pt x="5645" y="5670"/>
                      </a:cubicBezTo>
                      <a:cubicBezTo>
                        <a:pt x="5400" y="5400"/>
                        <a:pt x="5155" y="5400"/>
                        <a:pt x="4909" y="5400"/>
                      </a:cubicBezTo>
                      <a:cubicBezTo>
                        <a:pt x="4664" y="5400"/>
                        <a:pt x="4418" y="5400"/>
                        <a:pt x="4173" y="5670"/>
                      </a:cubicBezTo>
                      <a:cubicBezTo>
                        <a:pt x="982" y="9720"/>
                        <a:pt x="982" y="9720"/>
                        <a:pt x="982" y="9720"/>
                      </a:cubicBezTo>
                      <a:cubicBezTo>
                        <a:pt x="982" y="1080"/>
                        <a:pt x="982" y="1080"/>
                        <a:pt x="982" y="1080"/>
                      </a:cubicBezTo>
                      <a:lnTo>
                        <a:pt x="20618" y="1080"/>
                      </a:lnTo>
                      <a:close/>
                      <a:moveTo>
                        <a:pt x="982" y="11340"/>
                      </a:moveTo>
                      <a:cubicBezTo>
                        <a:pt x="4909" y="6480"/>
                        <a:pt x="4909" y="6480"/>
                        <a:pt x="4909" y="6480"/>
                      </a:cubicBezTo>
                      <a:cubicBezTo>
                        <a:pt x="12764" y="16470"/>
                        <a:pt x="12764" y="16470"/>
                        <a:pt x="12764" y="16470"/>
                      </a:cubicBezTo>
                      <a:cubicBezTo>
                        <a:pt x="13500" y="17010"/>
                        <a:pt x="13500" y="17010"/>
                        <a:pt x="13500" y="17010"/>
                      </a:cubicBezTo>
                      <a:cubicBezTo>
                        <a:pt x="16200" y="20520"/>
                        <a:pt x="16200" y="20520"/>
                        <a:pt x="16200" y="20520"/>
                      </a:cubicBezTo>
                      <a:cubicBezTo>
                        <a:pt x="982" y="20520"/>
                        <a:pt x="982" y="20520"/>
                        <a:pt x="982" y="20520"/>
                      </a:cubicBezTo>
                      <a:lnTo>
                        <a:pt x="982" y="11340"/>
                      </a:lnTo>
                      <a:close/>
                      <a:moveTo>
                        <a:pt x="17427" y="20520"/>
                      </a:moveTo>
                      <a:cubicBezTo>
                        <a:pt x="13991" y="16200"/>
                        <a:pt x="13991" y="16200"/>
                        <a:pt x="13991" y="16200"/>
                      </a:cubicBezTo>
                      <a:cubicBezTo>
                        <a:pt x="16691" y="12960"/>
                        <a:pt x="16691" y="12960"/>
                        <a:pt x="16691" y="12960"/>
                      </a:cubicBezTo>
                      <a:cubicBezTo>
                        <a:pt x="20618" y="17820"/>
                        <a:pt x="20618" y="17820"/>
                        <a:pt x="20618" y="17820"/>
                      </a:cubicBezTo>
                      <a:cubicBezTo>
                        <a:pt x="20618" y="20520"/>
                        <a:pt x="20618" y="20520"/>
                        <a:pt x="20618" y="20520"/>
                      </a:cubicBezTo>
                      <a:lnTo>
                        <a:pt x="17427" y="20520"/>
                      </a:ln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14" name="Shape 8707"/>
                <p:cNvSpPr/>
                <p:nvPr/>
              </p:nvSpPr>
              <p:spPr>
                <a:xfrm>
                  <a:off x="246062" y="106361"/>
                  <a:ext cx="92076" cy="92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cubicBezTo>
                        <a:pt x="17100" y="21600"/>
                        <a:pt x="21600" y="17100"/>
                        <a:pt x="21600" y="10800"/>
                      </a:cubicBezTo>
                      <a:cubicBezTo>
                        <a:pt x="21600" y="4500"/>
                        <a:pt x="17100" y="0"/>
                        <a:pt x="10800" y="0"/>
                      </a:cubicBezTo>
                      <a:cubicBezTo>
                        <a:pt x="4500" y="0"/>
                        <a:pt x="0" y="4500"/>
                        <a:pt x="0" y="10800"/>
                      </a:cubicBezTo>
                      <a:cubicBezTo>
                        <a:pt x="0" y="17100"/>
                        <a:pt x="4500" y="21600"/>
                        <a:pt x="10800" y="21600"/>
                      </a:cubicBezTo>
                      <a:close/>
                      <a:moveTo>
                        <a:pt x="10800" y="3600"/>
                      </a:moveTo>
                      <a:cubicBezTo>
                        <a:pt x="14400" y="3600"/>
                        <a:pt x="18000" y="7200"/>
                        <a:pt x="18000" y="10800"/>
                      </a:cubicBezTo>
                      <a:cubicBezTo>
                        <a:pt x="18000" y="14400"/>
                        <a:pt x="14400" y="18000"/>
                        <a:pt x="10800" y="18000"/>
                      </a:cubicBezTo>
                      <a:cubicBezTo>
                        <a:pt x="7200" y="18000"/>
                        <a:pt x="3600" y="14400"/>
                        <a:pt x="3600" y="10800"/>
                      </a:cubicBezTo>
                      <a:cubicBezTo>
                        <a:pt x="3600" y="7200"/>
                        <a:pt x="7200" y="3600"/>
                        <a:pt x="10800" y="3600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sp>
            <p:nvSpPr>
              <p:cNvPr id="115" name="Shape 8709"/>
              <p:cNvSpPr/>
              <p:nvPr/>
            </p:nvSpPr>
            <p:spPr>
              <a:xfrm>
                <a:off x="5726748" y="3863090"/>
                <a:ext cx="450539" cy="439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63" y="7594"/>
                    </a:moveTo>
                    <a:cubicBezTo>
                      <a:pt x="19238" y="4894"/>
                      <a:pt x="19238" y="4894"/>
                      <a:pt x="19238" y="4894"/>
                    </a:cubicBezTo>
                    <a:cubicBezTo>
                      <a:pt x="19069" y="4725"/>
                      <a:pt x="19069" y="4725"/>
                      <a:pt x="18900" y="4556"/>
                    </a:cubicBezTo>
                    <a:cubicBezTo>
                      <a:pt x="18900" y="1350"/>
                      <a:pt x="18900" y="1350"/>
                      <a:pt x="18900" y="1350"/>
                    </a:cubicBezTo>
                    <a:cubicBezTo>
                      <a:pt x="18900" y="675"/>
                      <a:pt x="18225" y="0"/>
                      <a:pt x="17550" y="0"/>
                    </a:cubicBezTo>
                    <a:cubicBezTo>
                      <a:pt x="4050" y="0"/>
                      <a:pt x="4050" y="0"/>
                      <a:pt x="4050" y="0"/>
                    </a:cubicBezTo>
                    <a:cubicBezTo>
                      <a:pt x="3375" y="0"/>
                      <a:pt x="2700" y="675"/>
                      <a:pt x="2700" y="1350"/>
                    </a:cubicBezTo>
                    <a:cubicBezTo>
                      <a:pt x="2700" y="4556"/>
                      <a:pt x="2700" y="4556"/>
                      <a:pt x="2700" y="4556"/>
                    </a:cubicBezTo>
                    <a:cubicBezTo>
                      <a:pt x="2531" y="4725"/>
                      <a:pt x="2531" y="4725"/>
                      <a:pt x="2362" y="4894"/>
                    </a:cubicBezTo>
                    <a:cubicBezTo>
                      <a:pt x="337" y="7594"/>
                      <a:pt x="337" y="7594"/>
                      <a:pt x="337" y="7594"/>
                    </a:cubicBezTo>
                    <a:cubicBezTo>
                      <a:pt x="169" y="7931"/>
                      <a:pt x="0" y="8269"/>
                      <a:pt x="0" y="8775"/>
                    </a:cubicBezTo>
                    <a:cubicBezTo>
                      <a:pt x="0" y="9450"/>
                      <a:pt x="0" y="9450"/>
                      <a:pt x="0" y="9450"/>
                    </a:cubicBezTo>
                    <a:cubicBezTo>
                      <a:pt x="0" y="10631"/>
                      <a:pt x="844" y="11475"/>
                      <a:pt x="2025" y="11475"/>
                    </a:cubicBezTo>
                    <a:cubicBezTo>
                      <a:pt x="2025" y="11475"/>
                      <a:pt x="2025" y="11475"/>
                      <a:pt x="2025" y="11475"/>
                    </a:cubicBezTo>
                    <a:cubicBezTo>
                      <a:pt x="2025" y="20250"/>
                      <a:pt x="2025" y="20250"/>
                      <a:pt x="2025" y="20250"/>
                    </a:cubicBezTo>
                    <a:cubicBezTo>
                      <a:pt x="2025" y="20925"/>
                      <a:pt x="2700" y="21600"/>
                      <a:pt x="3375" y="21600"/>
                    </a:cubicBezTo>
                    <a:cubicBezTo>
                      <a:pt x="18225" y="21600"/>
                      <a:pt x="18225" y="21600"/>
                      <a:pt x="18225" y="21600"/>
                    </a:cubicBezTo>
                    <a:cubicBezTo>
                      <a:pt x="18900" y="21600"/>
                      <a:pt x="19575" y="20925"/>
                      <a:pt x="19575" y="20250"/>
                    </a:cubicBezTo>
                    <a:cubicBezTo>
                      <a:pt x="19575" y="11475"/>
                      <a:pt x="19575" y="11475"/>
                      <a:pt x="19575" y="11475"/>
                    </a:cubicBezTo>
                    <a:cubicBezTo>
                      <a:pt x="19575" y="11475"/>
                      <a:pt x="19575" y="11475"/>
                      <a:pt x="19575" y="11475"/>
                    </a:cubicBezTo>
                    <a:cubicBezTo>
                      <a:pt x="20756" y="11475"/>
                      <a:pt x="21600" y="10631"/>
                      <a:pt x="21600" y="9450"/>
                    </a:cubicBezTo>
                    <a:cubicBezTo>
                      <a:pt x="21600" y="8775"/>
                      <a:pt x="21600" y="8775"/>
                      <a:pt x="21600" y="8775"/>
                    </a:cubicBezTo>
                    <a:cubicBezTo>
                      <a:pt x="21600" y="8269"/>
                      <a:pt x="21431" y="7931"/>
                      <a:pt x="21263" y="7594"/>
                    </a:cubicBezTo>
                    <a:close/>
                    <a:moveTo>
                      <a:pt x="17550" y="1350"/>
                    </a:moveTo>
                    <a:cubicBezTo>
                      <a:pt x="17550" y="4050"/>
                      <a:pt x="17550" y="4050"/>
                      <a:pt x="17550" y="4050"/>
                    </a:cubicBezTo>
                    <a:cubicBezTo>
                      <a:pt x="4050" y="4050"/>
                      <a:pt x="4050" y="4050"/>
                      <a:pt x="4050" y="4050"/>
                    </a:cubicBezTo>
                    <a:cubicBezTo>
                      <a:pt x="4050" y="4050"/>
                      <a:pt x="4050" y="4050"/>
                      <a:pt x="4050" y="4050"/>
                    </a:cubicBezTo>
                    <a:cubicBezTo>
                      <a:pt x="4050" y="1350"/>
                      <a:pt x="4050" y="1350"/>
                      <a:pt x="4050" y="1350"/>
                    </a:cubicBezTo>
                    <a:lnTo>
                      <a:pt x="17550" y="1350"/>
                    </a:lnTo>
                    <a:close/>
                    <a:moveTo>
                      <a:pt x="6919" y="10125"/>
                    </a:moveTo>
                    <a:cubicBezTo>
                      <a:pt x="4050" y="10125"/>
                      <a:pt x="4050" y="10125"/>
                      <a:pt x="4050" y="10125"/>
                    </a:cubicBezTo>
                    <a:cubicBezTo>
                      <a:pt x="6750" y="5400"/>
                      <a:pt x="6750" y="5400"/>
                      <a:pt x="6750" y="5400"/>
                    </a:cubicBezTo>
                    <a:cubicBezTo>
                      <a:pt x="8269" y="5400"/>
                      <a:pt x="8269" y="5400"/>
                      <a:pt x="8269" y="5400"/>
                    </a:cubicBezTo>
                    <a:lnTo>
                      <a:pt x="6919" y="10125"/>
                    </a:lnTo>
                    <a:close/>
                    <a:moveTo>
                      <a:pt x="8944" y="5400"/>
                    </a:moveTo>
                    <a:cubicBezTo>
                      <a:pt x="10462" y="5400"/>
                      <a:pt x="10462" y="5400"/>
                      <a:pt x="10462" y="5400"/>
                    </a:cubicBezTo>
                    <a:cubicBezTo>
                      <a:pt x="10462" y="10125"/>
                      <a:pt x="10462" y="10125"/>
                      <a:pt x="10462" y="10125"/>
                    </a:cubicBezTo>
                    <a:cubicBezTo>
                      <a:pt x="7594" y="10125"/>
                      <a:pt x="7594" y="10125"/>
                      <a:pt x="7594" y="10125"/>
                    </a:cubicBezTo>
                    <a:lnTo>
                      <a:pt x="8944" y="5400"/>
                    </a:lnTo>
                    <a:close/>
                    <a:moveTo>
                      <a:pt x="11138" y="5400"/>
                    </a:moveTo>
                    <a:cubicBezTo>
                      <a:pt x="12656" y="5400"/>
                      <a:pt x="12656" y="5400"/>
                      <a:pt x="12656" y="5400"/>
                    </a:cubicBezTo>
                    <a:cubicBezTo>
                      <a:pt x="14006" y="10125"/>
                      <a:pt x="14006" y="10125"/>
                      <a:pt x="14006" y="10125"/>
                    </a:cubicBezTo>
                    <a:cubicBezTo>
                      <a:pt x="11138" y="10125"/>
                      <a:pt x="11138" y="10125"/>
                      <a:pt x="11138" y="10125"/>
                    </a:cubicBezTo>
                    <a:lnTo>
                      <a:pt x="11138" y="5400"/>
                    </a:lnTo>
                    <a:close/>
                    <a:moveTo>
                      <a:pt x="13331" y="5400"/>
                    </a:moveTo>
                    <a:cubicBezTo>
                      <a:pt x="14850" y="5400"/>
                      <a:pt x="14850" y="5400"/>
                      <a:pt x="14850" y="5400"/>
                    </a:cubicBezTo>
                    <a:cubicBezTo>
                      <a:pt x="17550" y="10125"/>
                      <a:pt x="17550" y="10125"/>
                      <a:pt x="17550" y="10125"/>
                    </a:cubicBezTo>
                    <a:cubicBezTo>
                      <a:pt x="14681" y="10125"/>
                      <a:pt x="14681" y="10125"/>
                      <a:pt x="14681" y="10125"/>
                    </a:cubicBezTo>
                    <a:lnTo>
                      <a:pt x="13331" y="5400"/>
                    </a:lnTo>
                    <a:close/>
                    <a:moveTo>
                      <a:pt x="1350" y="9450"/>
                    </a:moveTo>
                    <a:cubicBezTo>
                      <a:pt x="1350" y="8775"/>
                      <a:pt x="1350" y="8775"/>
                      <a:pt x="1350" y="8775"/>
                    </a:cubicBezTo>
                    <a:cubicBezTo>
                      <a:pt x="1350" y="8606"/>
                      <a:pt x="1350" y="8437"/>
                      <a:pt x="1519" y="8437"/>
                    </a:cubicBezTo>
                    <a:cubicBezTo>
                      <a:pt x="3544" y="5737"/>
                      <a:pt x="3544" y="5737"/>
                      <a:pt x="3544" y="5737"/>
                    </a:cubicBezTo>
                    <a:cubicBezTo>
                      <a:pt x="3712" y="5569"/>
                      <a:pt x="3881" y="5400"/>
                      <a:pt x="4050" y="5400"/>
                    </a:cubicBezTo>
                    <a:cubicBezTo>
                      <a:pt x="5906" y="5400"/>
                      <a:pt x="5906" y="5400"/>
                      <a:pt x="5906" y="5400"/>
                    </a:cubicBezTo>
                    <a:cubicBezTo>
                      <a:pt x="3206" y="10125"/>
                      <a:pt x="3206" y="10125"/>
                      <a:pt x="3206" y="10125"/>
                    </a:cubicBezTo>
                    <a:cubicBezTo>
                      <a:pt x="2025" y="10125"/>
                      <a:pt x="2025" y="10125"/>
                      <a:pt x="2025" y="10125"/>
                    </a:cubicBezTo>
                    <a:cubicBezTo>
                      <a:pt x="1687" y="10125"/>
                      <a:pt x="1350" y="9787"/>
                      <a:pt x="1350" y="9450"/>
                    </a:cubicBezTo>
                    <a:close/>
                    <a:moveTo>
                      <a:pt x="13500" y="20250"/>
                    </a:moveTo>
                    <a:cubicBezTo>
                      <a:pt x="8437" y="20250"/>
                      <a:pt x="8437" y="20250"/>
                      <a:pt x="8437" y="20250"/>
                    </a:cubicBezTo>
                    <a:cubicBezTo>
                      <a:pt x="8437" y="13500"/>
                      <a:pt x="8437" y="13500"/>
                      <a:pt x="8437" y="13500"/>
                    </a:cubicBezTo>
                    <a:cubicBezTo>
                      <a:pt x="13500" y="13500"/>
                      <a:pt x="13500" y="13500"/>
                      <a:pt x="13500" y="13500"/>
                    </a:cubicBezTo>
                    <a:lnTo>
                      <a:pt x="13500" y="20250"/>
                    </a:lnTo>
                    <a:close/>
                    <a:moveTo>
                      <a:pt x="18225" y="20250"/>
                    </a:moveTo>
                    <a:cubicBezTo>
                      <a:pt x="14175" y="20250"/>
                      <a:pt x="14175" y="20250"/>
                      <a:pt x="14175" y="20250"/>
                    </a:cubicBezTo>
                    <a:cubicBezTo>
                      <a:pt x="14175" y="13500"/>
                      <a:pt x="14175" y="13500"/>
                      <a:pt x="14175" y="13500"/>
                    </a:cubicBezTo>
                    <a:cubicBezTo>
                      <a:pt x="14175" y="13163"/>
                      <a:pt x="13838" y="12825"/>
                      <a:pt x="13500" y="12825"/>
                    </a:cubicBezTo>
                    <a:cubicBezTo>
                      <a:pt x="8437" y="12825"/>
                      <a:pt x="8437" y="12825"/>
                      <a:pt x="8437" y="12825"/>
                    </a:cubicBezTo>
                    <a:cubicBezTo>
                      <a:pt x="8100" y="12825"/>
                      <a:pt x="7762" y="13163"/>
                      <a:pt x="7762" y="13500"/>
                    </a:cubicBezTo>
                    <a:cubicBezTo>
                      <a:pt x="7762" y="20250"/>
                      <a:pt x="7762" y="20250"/>
                      <a:pt x="7762" y="20250"/>
                    </a:cubicBezTo>
                    <a:cubicBezTo>
                      <a:pt x="3375" y="20250"/>
                      <a:pt x="3375" y="20250"/>
                      <a:pt x="3375" y="20250"/>
                    </a:cubicBezTo>
                    <a:cubicBezTo>
                      <a:pt x="3375" y="11475"/>
                      <a:pt x="3375" y="11475"/>
                      <a:pt x="3375" y="11475"/>
                    </a:cubicBezTo>
                    <a:cubicBezTo>
                      <a:pt x="18225" y="11475"/>
                      <a:pt x="18225" y="11475"/>
                      <a:pt x="18225" y="11475"/>
                    </a:cubicBezTo>
                    <a:lnTo>
                      <a:pt x="18225" y="20250"/>
                    </a:lnTo>
                    <a:close/>
                    <a:moveTo>
                      <a:pt x="20250" y="9450"/>
                    </a:moveTo>
                    <a:cubicBezTo>
                      <a:pt x="20250" y="9787"/>
                      <a:pt x="19913" y="10125"/>
                      <a:pt x="19575" y="10125"/>
                    </a:cubicBezTo>
                    <a:cubicBezTo>
                      <a:pt x="18394" y="10125"/>
                      <a:pt x="18394" y="10125"/>
                      <a:pt x="18394" y="10125"/>
                    </a:cubicBezTo>
                    <a:cubicBezTo>
                      <a:pt x="15694" y="5400"/>
                      <a:pt x="15694" y="5400"/>
                      <a:pt x="15694" y="5400"/>
                    </a:cubicBezTo>
                    <a:cubicBezTo>
                      <a:pt x="17550" y="5400"/>
                      <a:pt x="17550" y="5400"/>
                      <a:pt x="17550" y="5400"/>
                    </a:cubicBezTo>
                    <a:cubicBezTo>
                      <a:pt x="17550" y="5400"/>
                      <a:pt x="17550" y="5400"/>
                      <a:pt x="17550" y="5400"/>
                    </a:cubicBezTo>
                    <a:cubicBezTo>
                      <a:pt x="17719" y="5400"/>
                      <a:pt x="17888" y="5569"/>
                      <a:pt x="18056" y="5737"/>
                    </a:cubicBezTo>
                    <a:cubicBezTo>
                      <a:pt x="20081" y="8437"/>
                      <a:pt x="20081" y="8437"/>
                      <a:pt x="20081" y="8437"/>
                    </a:cubicBezTo>
                    <a:cubicBezTo>
                      <a:pt x="20250" y="8437"/>
                      <a:pt x="20250" y="8606"/>
                      <a:pt x="20250" y="8775"/>
                    </a:cubicBezTo>
                    <a:lnTo>
                      <a:pt x="20250" y="9450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116" name="Group 8716"/>
              <p:cNvGrpSpPr/>
              <p:nvPr/>
            </p:nvGrpSpPr>
            <p:grpSpPr>
              <a:xfrm>
                <a:off x="5004031" y="4587518"/>
                <a:ext cx="450849" cy="437851"/>
                <a:chOff x="0" y="0"/>
                <a:chExt cx="492463" cy="490537"/>
              </a:xfrm>
            </p:grpSpPr>
            <p:sp>
              <p:nvSpPr>
                <p:cNvPr id="117" name="Shape 8710"/>
                <p:cNvSpPr/>
                <p:nvPr/>
              </p:nvSpPr>
              <p:spPr>
                <a:xfrm>
                  <a:off x="0" y="46037"/>
                  <a:ext cx="449602" cy="4445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extrusionOk="0">
                      <a:moveTo>
                        <a:pt x="15241" y="559"/>
                      </a:moveTo>
                      <a:cubicBezTo>
                        <a:pt x="14875" y="186"/>
                        <a:pt x="14326" y="0"/>
                        <a:pt x="13960" y="0"/>
                      </a:cubicBezTo>
                      <a:cubicBezTo>
                        <a:pt x="13411" y="0"/>
                        <a:pt x="12862" y="186"/>
                        <a:pt x="12679" y="559"/>
                      </a:cubicBezTo>
                      <a:cubicBezTo>
                        <a:pt x="11580" y="1676"/>
                        <a:pt x="11580" y="1676"/>
                        <a:pt x="11580" y="1676"/>
                      </a:cubicBezTo>
                      <a:cubicBezTo>
                        <a:pt x="11214" y="1862"/>
                        <a:pt x="11031" y="2421"/>
                        <a:pt x="11031" y="2979"/>
                      </a:cubicBezTo>
                      <a:cubicBezTo>
                        <a:pt x="11031" y="3352"/>
                        <a:pt x="11214" y="3538"/>
                        <a:pt x="11214" y="3910"/>
                      </a:cubicBezTo>
                      <a:cubicBezTo>
                        <a:pt x="1329" y="8007"/>
                        <a:pt x="1329" y="8007"/>
                        <a:pt x="1329" y="8007"/>
                      </a:cubicBezTo>
                      <a:cubicBezTo>
                        <a:pt x="780" y="8193"/>
                        <a:pt x="231" y="8938"/>
                        <a:pt x="48" y="9497"/>
                      </a:cubicBezTo>
                      <a:cubicBezTo>
                        <a:pt x="-135" y="10241"/>
                        <a:pt x="231" y="10986"/>
                        <a:pt x="780" y="11545"/>
                      </a:cubicBezTo>
                      <a:cubicBezTo>
                        <a:pt x="9933" y="20855"/>
                        <a:pt x="9933" y="20855"/>
                        <a:pt x="9933" y="20855"/>
                      </a:cubicBezTo>
                      <a:cubicBezTo>
                        <a:pt x="10482" y="21414"/>
                        <a:pt x="11031" y="21600"/>
                        <a:pt x="11580" y="21600"/>
                      </a:cubicBezTo>
                      <a:cubicBezTo>
                        <a:pt x="11580" y="21600"/>
                        <a:pt x="11580" y="21600"/>
                        <a:pt x="11580" y="21600"/>
                      </a:cubicBezTo>
                      <a:cubicBezTo>
                        <a:pt x="11763" y="21600"/>
                        <a:pt x="11946" y="21600"/>
                        <a:pt x="11946" y="21600"/>
                      </a:cubicBezTo>
                      <a:cubicBezTo>
                        <a:pt x="12679" y="21414"/>
                        <a:pt x="13411" y="20855"/>
                        <a:pt x="13594" y="20110"/>
                      </a:cubicBezTo>
                      <a:cubicBezTo>
                        <a:pt x="17438" y="10241"/>
                        <a:pt x="17438" y="10241"/>
                        <a:pt x="17438" y="10241"/>
                      </a:cubicBezTo>
                      <a:cubicBezTo>
                        <a:pt x="17804" y="10428"/>
                        <a:pt x="18170" y="10614"/>
                        <a:pt x="18536" y="10614"/>
                      </a:cubicBezTo>
                      <a:cubicBezTo>
                        <a:pt x="19085" y="10614"/>
                        <a:pt x="19451" y="10428"/>
                        <a:pt x="19818" y="10055"/>
                      </a:cubicBezTo>
                      <a:cubicBezTo>
                        <a:pt x="20916" y="8938"/>
                        <a:pt x="20916" y="8938"/>
                        <a:pt x="20916" y="8938"/>
                      </a:cubicBezTo>
                      <a:cubicBezTo>
                        <a:pt x="21282" y="8566"/>
                        <a:pt x="21465" y="8193"/>
                        <a:pt x="21465" y="7634"/>
                      </a:cubicBezTo>
                      <a:cubicBezTo>
                        <a:pt x="21465" y="7076"/>
                        <a:pt x="21282" y="6703"/>
                        <a:pt x="20916" y="6331"/>
                      </a:cubicBezTo>
                      <a:lnTo>
                        <a:pt x="15241" y="559"/>
                      </a:lnTo>
                      <a:close/>
                      <a:moveTo>
                        <a:pt x="12312" y="19552"/>
                      </a:moveTo>
                      <a:cubicBezTo>
                        <a:pt x="12129" y="19924"/>
                        <a:pt x="11946" y="20110"/>
                        <a:pt x="11763" y="20110"/>
                      </a:cubicBezTo>
                      <a:cubicBezTo>
                        <a:pt x="11580" y="20110"/>
                        <a:pt x="11580" y="20110"/>
                        <a:pt x="11580" y="20110"/>
                      </a:cubicBezTo>
                      <a:cubicBezTo>
                        <a:pt x="11397" y="20110"/>
                        <a:pt x="11214" y="20110"/>
                        <a:pt x="11031" y="19924"/>
                      </a:cubicBezTo>
                      <a:cubicBezTo>
                        <a:pt x="1696" y="10428"/>
                        <a:pt x="1696" y="10428"/>
                        <a:pt x="1696" y="10428"/>
                      </a:cubicBezTo>
                      <a:cubicBezTo>
                        <a:pt x="1512" y="10428"/>
                        <a:pt x="1512" y="10055"/>
                        <a:pt x="1512" y="9869"/>
                      </a:cubicBezTo>
                      <a:cubicBezTo>
                        <a:pt x="1512" y="9683"/>
                        <a:pt x="1696" y="9497"/>
                        <a:pt x="1879" y="9310"/>
                      </a:cubicBezTo>
                      <a:cubicBezTo>
                        <a:pt x="6455" y="7448"/>
                        <a:pt x="6455" y="7448"/>
                        <a:pt x="6455" y="7448"/>
                      </a:cubicBezTo>
                      <a:cubicBezTo>
                        <a:pt x="9567" y="8566"/>
                        <a:pt x="12679" y="7448"/>
                        <a:pt x="15790" y="10800"/>
                      </a:cubicBezTo>
                      <a:lnTo>
                        <a:pt x="12312" y="19552"/>
                      </a:lnTo>
                      <a:close/>
                      <a:moveTo>
                        <a:pt x="19818" y="7821"/>
                      </a:moveTo>
                      <a:cubicBezTo>
                        <a:pt x="18719" y="8938"/>
                        <a:pt x="18719" y="8938"/>
                        <a:pt x="18719" y="8938"/>
                      </a:cubicBezTo>
                      <a:cubicBezTo>
                        <a:pt x="18719" y="9124"/>
                        <a:pt x="18353" y="9124"/>
                        <a:pt x="18170" y="8938"/>
                      </a:cubicBezTo>
                      <a:cubicBezTo>
                        <a:pt x="16889" y="7634"/>
                        <a:pt x="16889" y="7634"/>
                        <a:pt x="16889" y="7634"/>
                      </a:cubicBezTo>
                      <a:cubicBezTo>
                        <a:pt x="15973" y="10241"/>
                        <a:pt x="15973" y="10241"/>
                        <a:pt x="15973" y="10241"/>
                      </a:cubicBezTo>
                      <a:cubicBezTo>
                        <a:pt x="15973" y="10055"/>
                        <a:pt x="15973" y="10055"/>
                        <a:pt x="15973" y="10055"/>
                      </a:cubicBezTo>
                      <a:cubicBezTo>
                        <a:pt x="13777" y="7821"/>
                        <a:pt x="11580" y="7634"/>
                        <a:pt x="9567" y="7262"/>
                      </a:cubicBezTo>
                      <a:cubicBezTo>
                        <a:pt x="8834" y="7262"/>
                        <a:pt x="8285" y="7076"/>
                        <a:pt x="7553" y="7076"/>
                      </a:cubicBezTo>
                      <a:cubicBezTo>
                        <a:pt x="13777" y="4469"/>
                        <a:pt x="13777" y="4469"/>
                        <a:pt x="13777" y="4469"/>
                      </a:cubicBezTo>
                      <a:cubicBezTo>
                        <a:pt x="12679" y="3166"/>
                        <a:pt x="12679" y="3166"/>
                        <a:pt x="12679" y="3166"/>
                      </a:cubicBezTo>
                      <a:cubicBezTo>
                        <a:pt x="12496" y="2979"/>
                        <a:pt x="12496" y="2793"/>
                        <a:pt x="12679" y="2607"/>
                      </a:cubicBezTo>
                      <a:cubicBezTo>
                        <a:pt x="13594" y="1676"/>
                        <a:pt x="13594" y="1676"/>
                        <a:pt x="13594" y="1676"/>
                      </a:cubicBezTo>
                      <a:cubicBezTo>
                        <a:pt x="13777" y="1490"/>
                        <a:pt x="13960" y="1490"/>
                        <a:pt x="14143" y="1676"/>
                      </a:cubicBezTo>
                      <a:cubicBezTo>
                        <a:pt x="19818" y="7262"/>
                        <a:pt x="19818" y="7262"/>
                        <a:pt x="19818" y="7262"/>
                      </a:cubicBezTo>
                      <a:cubicBezTo>
                        <a:pt x="20001" y="7448"/>
                        <a:pt x="20001" y="7821"/>
                        <a:pt x="19818" y="7821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18" name="Shape 8711"/>
                <p:cNvSpPr/>
                <p:nvPr/>
              </p:nvSpPr>
              <p:spPr>
                <a:xfrm>
                  <a:off x="216238" y="246062"/>
                  <a:ext cx="76201" cy="76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cubicBezTo>
                        <a:pt x="17280" y="21600"/>
                        <a:pt x="21600" y="17280"/>
                        <a:pt x="21600" y="10800"/>
                      </a:cubicBezTo>
                      <a:cubicBezTo>
                        <a:pt x="21600" y="4320"/>
                        <a:pt x="17280" y="0"/>
                        <a:pt x="10800" y="0"/>
                      </a:cubicBezTo>
                      <a:cubicBezTo>
                        <a:pt x="4320" y="0"/>
                        <a:pt x="0" y="4320"/>
                        <a:pt x="0" y="10800"/>
                      </a:cubicBezTo>
                      <a:cubicBezTo>
                        <a:pt x="0" y="17280"/>
                        <a:pt x="4320" y="21600"/>
                        <a:pt x="10800" y="21600"/>
                      </a:cubicBezTo>
                      <a:close/>
                      <a:moveTo>
                        <a:pt x="10800" y="4320"/>
                      </a:moveTo>
                      <a:cubicBezTo>
                        <a:pt x="14040" y="4320"/>
                        <a:pt x="17280" y="7560"/>
                        <a:pt x="17280" y="10800"/>
                      </a:cubicBezTo>
                      <a:cubicBezTo>
                        <a:pt x="17280" y="14040"/>
                        <a:pt x="14040" y="17280"/>
                        <a:pt x="10800" y="17280"/>
                      </a:cubicBezTo>
                      <a:cubicBezTo>
                        <a:pt x="7560" y="17280"/>
                        <a:pt x="4320" y="14040"/>
                        <a:pt x="4320" y="10800"/>
                      </a:cubicBezTo>
                      <a:cubicBezTo>
                        <a:pt x="4320" y="7560"/>
                        <a:pt x="7560" y="4320"/>
                        <a:pt x="10800" y="4320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19" name="Shape 8712"/>
                <p:cNvSpPr/>
                <p:nvPr/>
              </p:nvSpPr>
              <p:spPr>
                <a:xfrm>
                  <a:off x="416263" y="0"/>
                  <a:ext cx="76201" cy="7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320" y="0"/>
                        <a:pt x="0" y="4320"/>
                        <a:pt x="0" y="10800"/>
                      </a:cubicBezTo>
                      <a:cubicBezTo>
                        <a:pt x="0" y="17280"/>
                        <a:pt x="4320" y="21600"/>
                        <a:pt x="10800" y="21600"/>
                      </a:cubicBezTo>
                      <a:cubicBezTo>
                        <a:pt x="17280" y="21600"/>
                        <a:pt x="21600" y="17280"/>
                        <a:pt x="21600" y="10800"/>
                      </a:cubicBezTo>
                      <a:cubicBezTo>
                        <a:pt x="21600" y="4320"/>
                        <a:pt x="17280" y="0"/>
                        <a:pt x="10800" y="0"/>
                      </a:cubicBezTo>
                      <a:close/>
                      <a:moveTo>
                        <a:pt x="10800" y="17280"/>
                      </a:moveTo>
                      <a:cubicBezTo>
                        <a:pt x="7560" y="17280"/>
                        <a:pt x="4320" y="14040"/>
                        <a:pt x="4320" y="10800"/>
                      </a:cubicBezTo>
                      <a:cubicBezTo>
                        <a:pt x="4320" y="7560"/>
                        <a:pt x="7560" y="4320"/>
                        <a:pt x="10800" y="4320"/>
                      </a:cubicBezTo>
                      <a:cubicBezTo>
                        <a:pt x="14040" y="4320"/>
                        <a:pt x="17280" y="7560"/>
                        <a:pt x="17280" y="10800"/>
                      </a:cubicBezTo>
                      <a:cubicBezTo>
                        <a:pt x="17280" y="14040"/>
                        <a:pt x="14040" y="17280"/>
                        <a:pt x="10800" y="17280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20" name="Shape 8713"/>
                <p:cNvSpPr/>
                <p:nvPr/>
              </p:nvSpPr>
              <p:spPr>
                <a:xfrm>
                  <a:off x="124163" y="230187"/>
                  <a:ext cx="61914" cy="619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16200"/>
                        <a:pt x="5400" y="21600"/>
                        <a:pt x="10800" y="21600"/>
                      </a:cubicBezTo>
                      <a:cubicBezTo>
                        <a:pt x="16200" y="21600"/>
                        <a:pt x="21600" y="16200"/>
                        <a:pt x="21600" y="10800"/>
                      </a:cubicBezTo>
                      <a:cubicBezTo>
                        <a:pt x="21600" y="5400"/>
                        <a:pt x="16200" y="0"/>
                        <a:pt x="10800" y="0"/>
                      </a:cubicBezTo>
                      <a:cubicBezTo>
                        <a:pt x="5400" y="0"/>
                        <a:pt x="0" y="5400"/>
                        <a:pt x="0" y="10800"/>
                      </a:cubicBezTo>
                      <a:close/>
                      <a:moveTo>
                        <a:pt x="10800" y="5400"/>
                      </a:moveTo>
                      <a:cubicBezTo>
                        <a:pt x="13500" y="5400"/>
                        <a:pt x="16200" y="8100"/>
                        <a:pt x="16200" y="10800"/>
                      </a:cubicBezTo>
                      <a:cubicBezTo>
                        <a:pt x="16200" y="13500"/>
                        <a:pt x="13500" y="16200"/>
                        <a:pt x="10800" y="16200"/>
                      </a:cubicBezTo>
                      <a:cubicBezTo>
                        <a:pt x="8100" y="16200"/>
                        <a:pt x="5400" y="13500"/>
                        <a:pt x="5400" y="10800"/>
                      </a:cubicBezTo>
                      <a:cubicBezTo>
                        <a:pt x="5400" y="8100"/>
                        <a:pt x="8100" y="5400"/>
                        <a:pt x="10800" y="5400"/>
                      </a:cubicBezTo>
                      <a:close/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21" name="Shape 8714"/>
                <p:cNvSpPr/>
                <p:nvPr/>
              </p:nvSpPr>
              <p:spPr>
                <a:xfrm>
                  <a:off x="186076" y="338137"/>
                  <a:ext cx="30165" cy="30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122" name="Shape 8715"/>
                <p:cNvSpPr/>
                <p:nvPr/>
              </p:nvSpPr>
              <p:spPr>
                <a:xfrm>
                  <a:off x="430552" y="107949"/>
                  <a:ext cx="31751" cy="30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B5B5B5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sp>
            <p:nvSpPr>
              <p:cNvPr id="123" name="Shape 8717"/>
              <p:cNvSpPr/>
              <p:nvPr/>
            </p:nvSpPr>
            <p:spPr>
              <a:xfrm>
                <a:off x="4651860" y="2221080"/>
                <a:ext cx="3358039" cy="1"/>
              </a:xfrm>
              <a:prstGeom prst="line">
                <a:avLst/>
              </a:prstGeom>
              <a:ln w="19050">
                <a:solidFill>
                  <a:srgbClr val="E0E0E0"/>
                </a:solidFill>
                <a:prstDash val="sysDot"/>
                <a:miter lim="400000"/>
                <a:headEnd type="triangle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24" name="Shape 8718"/>
              <p:cNvSpPr/>
              <p:nvPr/>
            </p:nvSpPr>
            <p:spPr>
              <a:xfrm>
                <a:off x="5964727" y="2836648"/>
                <a:ext cx="2045172" cy="1"/>
              </a:xfrm>
              <a:prstGeom prst="line">
                <a:avLst/>
              </a:prstGeom>
              <a:ln w="19050">
                <a:solidFill>
                  <a:srgbClr val="E0E0E0"/>
                </a:solidFill>
                <a:prstDash val="sysDot"/>
                <a:miter lim="400000"/>
                <a:headEnd type="triangle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25" name="Shape 8719"/>
              <p:cNvSpPr/>
              <p:nvPr/>
            </p:nvSpPr>
            <p:spPr>
              <a:xfrm>
                <a:off x="5252494" y="3460364"/>
                <a:ext cx="2757405" cy="1"/>
              </a:xfrm>
              <a:prstGeom prst="line">
                <a:avLst/>
              </a:prstGeom>
              <a:ln w="19050">
                <a:solidFill>
                  <a:srgbClr val="E0E0E0"/>
                </a:solidFill>
                <a:prstDash val="sysDot"/>
                <a:miter lim="400000"/>
                <a:headEnd type="triangle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26" name="Shape 8720"/>
              <p:cNvSpPr/>
              <p:nvPr/>
            </p:nvSpPr>
            <p:spPr>
              <a:xfrm>
                <a:off x="6522813" y="4075267"/>
                <a:ext cx="1487086" cy="1"/>
              </a:xfrm>
              <a:prstGeom prst="line">
                <a:avLst/>
              </a:prstGeom>
              <a:ln w="19050">
                <a:solidFill>
                  <a:srgbClr val="E0E0E0"/>
                </a:solidFill>
                <a:prstDash val="sysDot"/>
                <a:miter lim="400000"/>
                <a:headEnd type="triangle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27" name="Shape 8721"/>
              <p:cNvSpPr/>
              <p:nvPr/>
            </p:nvSpPr>
            <p:spPr>
              <a:xfrm>
                <a:off x="5824019" y="4792983"/>
                <a:ext cx="2185879" cy="1"/>
              </a:xfrm>
              <a:prstGeom prst="line">
                <a:avLst/>
              </a:prstGeom>
              <a:ln w="19050">
                <a:solidFill>
                  <a:srgbClr val="E0E0E0"/>
                </a:solidFill>
                <a:prstDash val="sysDot"/>
                <a:miter lim="400000"/>
                <a:headEnd type="triangle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128" name="Shape 8722"/>
              <p:cNvSpPr/>
              <p:nvPr/>
            </p:nvSpPr>
            <p:spPr>
              <a:xfrm>
                <a:off x="8198857" y="1992583"/>
                <a:ext cx="726579" cy="25982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/>
              <a:p>
                <a:pPr lvl="0">
                  <a:buClr>
                    <a:srgbClr val="929292"/>
                  </a:buClr>
                  <a:buFont typeface="ArialUnicodeMS"/>
                  <a:defRPr>
                    <a:uFillTx/>
                  </a:defRPr>
                </a:pPr>
                <a:r>
                  <a:rPr lang="zh-CN" altLang="en-US" sz="1300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内容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 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299883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01</a:t>
                </a:r>
              </a:p>
            </p:txBody>
          </p:sp>
          <p:sp>
            <p:nvSpPr>
              <p:cNvPr id="129" name="Shape 8723"/>
              <p:cNvSpPr/>
              <p:nvPr/>
            </p:nvSpPr>
            <p:spPr>
              <a:xfrm>
                <a:off x="8198620" y="2184404"/>
                <a:ext cx="2069569" cy="355637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>
                  <a:buClr>
                    <a:srgbClr val="B5B5B5"/>
                  </a:buClr>
                  <a:defRPr sz="11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000" dirty="0">
                    <a:solidFill>
                      <a:schemeClr val="bg2"/>
                    </a:solidFill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sz="1000" dirty="0">
                  <a:solidFill>
                    <a:schemeClr val="bg2"/>
                  </a:solidFill>
                  <a:latin typeface="+mn-ea"/>
                </a:endParaRPr>
              </a:p>
            </p:txBody>
          </p:sp>
          <p:sp>
            <p:nvSpPr>
              <p:cNvPr id="130" name="Shape 8724"/>
              <p:cNvSpPr/>
              <p:nvPr/>
            </p:nvSpPr>
            <p:spPr>
              <a:xfrm>
                <a:off x="8198857" y="2599223"/>
                <a:ext cx="793593" cy="25982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/>
              <a:p>
                <a:pPr lvl="0">
                  <a:buClr>
                    <a:srgbClr val="929292"/>
                  </a:buClr>
                  <a:buFont typeface="ArialUnicodeMS"/>
                  <a:defRPr>
                    <a:uFillTx/>
                  </a:defRPr>
                </a:pPr>
                <a:r>
                  <a:rPr lang="zh-CN" altLang="en-US" sz="1300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内容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 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299883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02</a:t>
                </a:r>
              </a:p>
            </p:txBody>
          </p:sp>
          <p:sp>
            <p:nvSpPr>
              <p:cNvPr id="131" name="Shape 8725"/>
              <p:cNvSpPr/>
              <p:nvPr/>
            </p:nvSpPr>
            <p:spPr>
              <a:xfrm>
                <a:off x="8198620" y="2790797"/>
                <a:ext cx="2069569" cy="355637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>
                  <a:buClr>
                    <a:srgbClr val="B5B5B5"/>
                  </a:buClr>
                  <a:defRPr sz="11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000" dirty="0">
                    <a:solidFill>
                      <a:schemeClr val="bg2"/>
                    </a:solidFill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sz="1000" dirty="0">
                  <a:solidFill>
                    <a:schemeClr val="bg2"/>
                  </a:solidFill>
                  <a:latin typeface="+mn-ea"/>
                </a:endParaRPr>
              </a:p>
            </p:txBody>
          </p:sp>
          <p:sp>
            <p:nvSpPr>
              <p:cNvPr id="132" name="Shape 8726"/>
              <p:cNvSpPr/>
              <p:nvPr/>
            </p:nvSpPr>
            <p:spPr>
              <a:xfrm>
                <a:off x="8198857" y="3229964"/>
                <a:ext cx="891176" cy="25982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/>
              <a:p>
                <a:pPr lvl="0">
                  <a:buClr>
                    <a:srgbClr val="929292"/>
                  </a:buClr>
                  <a:buFont typeface="ArialUnicodeMS"/>
                  <a:defRPr>
                    <a:uFillTx/>
                  </a:defRPr>
                </a:pPr>
                <a:r>
                  <a:rPr lang="zh-CN" altLang="en-US" sz="1300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内容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 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299883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03</a:t>
                </a:r>
              </a:p>
            </p:txBody>
          </p:sp>
          <p:sp>
            <p:nvSpPr>
              <p:cNvPr id="133" name="Shape 8727"/>
              <p:cNvSpPr/>
              <p:nvPr/>
            </p:nvSpPr>
            <p:spPr>
              <a:xfrm>
                <a:off x="8198620" y="3421397"/>
                <a:ext cx="2069569" cy="355637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>
                  <a:buClr>
                    <a:srgbClr val="B5B5B5"/>
                  </a:buClr>
                  <a:defRPr sz="11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000" dirty="0">
                    <a:solidFill>
                      <a:schemeClr val="bg2"/>
                    </a:solidFill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sz="1000" dirty="0">
                  <a:solidFill>
                    <a:schemeClr val="bg2"/>
                  </a:solidFill>
                  <a:latin typeface="+mn-ea"/>
                </a:endParaRPr>
              </a:p>
            </p:txBody>
          </p:sp>
          <p:sp>
            <p:nvSpPr>
              <p:cNvPr id="134" name="Shape 8728"/>
              <p:cNvSpPr/>
              <p:nvPr/>
            </p:nvSpPr>
            <p:spPr>
              <a:xfrm>
                <a:off x="8198857" y="3860117"/>
                <a:ext cx="757147" cy="25982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/>
              <a:p>
                <a:pPr lvl="0">
                  <a:buClr>
                    <a:srgbClr val="929292"/>
                  </a:buClr>
                  <a:buFont typeface="ArialUnicodeMS"/>
                  <a:defRPr>
                    <a:uFillTx/>
                  </a:defRPr>
                </a:pPr>
                <a:r>
                  <a:rPr lang="zh-CN" altLang="en-US" sz="1300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内容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 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299883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04</a:t>
                </a:r>
              </a:p>
            </p:txBody>
          </p:sp>
          <p:sp>
            <p:nvSpPr>
              <p:cNvPr id="135" name="Shape 8729"/>
              <p:cNvSpPr/>
              <p:nvPr/>
            </p:nvSpPr>
            <p:spPr>
              <a:xfrm>
                <a:off x="8198620" y="4051997"/>
                <a:ext cx="2069569" cy="355637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>
                  <a:buClr>
                    <a:srgbClr val="B5B5B5"/>
                  </a:buClr>
                  <a:defRPr sz="11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000" dirty="0">
                    <a:solidFill>
                      <a:schemeClr val="bg2"/>
                    </a:solidFill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sz="1000" dirty="0">
                  <a:solidFill>
                    <a:schemeClr val="bg2"/>
                  </a:solidFill>
                  <a:latin typeface="+mn-ea"/>
                </a:endParaRPr>
              </a:p>
            </p:txBody>
          </p:sp>
          <p:sp>
            <p:nvSpPr>
              <p:cNvPr id="136" name="Shape 8730"/>
              <p:cNvSpPr/>
              <p:nvPr/>
            </p:nvSpPr>
            <p:spPr>
              <a:xfrm>
                <a:off x="8198857" y="4545526"/>
                <a:ext cx="824749" cy="25982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/>
              <a:p>
                <a:pPr lvl="0">
                  <a:buClr>
                    <a:srgbClr val="929292"/>
                  </a:buClr>
                  <a:buFont typeface="ArialUnicodeMS"/>
                  <a:defRPr>
                    <a:uFillTx/>
                  </a:defRPr>
                </a:pPr>
                <a:r>
                  <a:rPr lang="zh-CN" altLang="en-US" sz="1300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内容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929292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 </a:t>
                </a:r>
                <a:r>
                  <a:rPr sz="1300" b="1" dirty="0">
                    <a:solidFill>
                      <a:schemeClr val="accent1"/>
                    </a:solidFill>
                    <a:uFill>
                      <a:solidFill>
                        <a:srgbClr val="299883"/>
                      </a:solidFill>
                    </a:uFill>
                    <a:latin typeface="+mn-ea"/>
                    <a:cs typeface="ArialUnicodeMS"/>
                    <a:sym typeface="ArialUnicodeMS"/>
                  </a:rPr>
                  <a:t>05</a:t>
                </a:r>
              </a:p>
            </p:txBody>
          </p:sp>
          <p:sp>
            <p:nvSpPr>
              <p:cNvPr id="137" name="Shape 8731"/>
              <p:cNvSpPr/>
              <p:nvPr/>
            </p:nvSpPr>
            <p:spPr>
              <a:xfrm>
                <a:off x="8198620" y="4736915"/>
                <a:ext cx="2069569" cy="355637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>
                  <a:buClr>
                    <a:srgbClr val="B5B5B5"/>
                  </a:buClr>
                  <a:defRPr sz="11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000" dirty="0">
                    <a:solidFill>
                      <a:schemeClr val="bg2"/>
                    </a:solidFill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sz="1000" dirty="0">
                  <a:solidFill>
                    <a:schemeClr val="bg2"/>
                  </a:solidFill>
                  <a:latin typeface="+mn-ea"/>
                </a:endParaRPr>
              </a:p>
            </p:txBody>
          </p:sp>
        </p:grpSp>
        <p:sp>
          <p:nvSpPr>
            <p:cNvPr id="139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兴趣爱好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140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1641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55675" y="675005"/>
            <a:ext cx="9564370" cy="4573905"/>
            <a:chOff x="834" y="742"/>
            <a:chExt cx="16403" cy="7844"/>
          </a:xfrm>
        </p:grpSpPr>
        <p:grpSp>
          <p:nvGrpSpPr>
            <p:cNvPr id="82" name="组合 81"/>
            <p:cNvGrpSpPr/>
            <p:nvPr/>
          </p:nvGrpSpPr>
          <p:grpSpPr>
            <a:xfrm>
              <a:off x="834" y="2432"/>
              <a:ext cx="16377" cy="6155"/>
              <a:chOff x="1147957" y="1868480"/>
              <a:chExt cx="9258821" cy="3480130"/>
            </a:xfrm>
          </p:grpSpPr>
          <p:sp>
            <p:nvSpPr>
              <p:cNvPr id="46" name="Shape 9472"/>
              <p:cNvSpPr/>
              <p:nvPr/>
            </p:nvSpPr>
            <p:spPr>
              <a:xfrm>
                <a:off x="1186809" y="2295741"/>
                <a:ext cx="1690532" cy="630198"/>
              </a:xfrm>
              <a:prstGeom prst="rect">
                <a:avLst/>
              </a:prstGeom>
              <a:solidFill>
                <a:srgbClr val="00DBE8"/>
              </a:solidFill>
              <a:ln>
                <a:round/>
              </a:ln>
              <a:effectLst>
                <a:outerShdw blurRad="50800" dist="38100" dir="2700000" rotWithShape="0">
                  <a:srgbClr val="416E87">
                    <a:alpha val="37000"/>
                  </a:srgbClr>
                </a:outerShdw>
              </a:effectLst>
            </p:spPr>
            <p:txBody>
              <a:bodyPr lIns="34564" tIns="34564" rIns="34564" bIns="34564"/>
              <a:lstStyle/>
              <a:p>
                <a:pPr lvl="0"/>
                <a:endParaRPr>
                  <a:latin typeface="+mn-ea"/>
                </a:endParaRPr>
              </a:p>
            </p:txBody>
          </p:sp>
          <p:sp>
            <p:nvSpPr>
              <p:cNvPr id="47" name="Shape 9473"/>
              <p:cNvSpPr/>
              <p:nvPr/>
            </p:nvSpPr>
            <p:spPr>
              <a:xfrm>
                <a:off x="1186809" y="2925937"/>
                <a:ext cx="1678905" cy="6118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195"/>
                    </a:moveTo>
                    <a:lnTo>
                      <a:pt x="21600" y="284"/>
                    </a:lnTo>
                    <a:lnTo>
                      <a:pt x="21600" y="0"/>
                    </a:lnTo>
                    <a:lnTo>
                      <a:pt x="0" y="0"/>
                    </a:lnTo>
                    <a:lnTo>
                      <a:pt x="0" y="284"/>
                    </a:lnTo>
                    <a:lnTo>
                      <a:pt x="0" y="21195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21195"/>
                    </a:lnTo>
                    <a:close/>
                  </a:path>
                </a:pathLst>
              </a:custGeom>
              <a:solidFill>
                <a:srgbClr val="00A1B0"/>
              </a:solidFill>
              <a:ln>
                <a:round/>
              </a:ln>
              <a:effectLst>
                <a:outerShdw blurRad="50800" dist="38100" dir="2700000" rotWithShape="0">
                  <a:srgbClr val="416E87">
                    <a:alpha val="37000"/>
                  </a:srgbClr>
                </a:outerShdw>
              </a:effectLst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8" name="Shape 9474"/>
              <p:cNvSpPr/>
              <p:nvPr/>
            </p:nvSpPr>
            <p:spPr>
              <a:xfrm>
                <a:off x="1186809" y="3537767"/>
                <a:ext cx="1678905" cy="614127"/>
              </a:xfrm>
              <a:prstGeom prst="rect">
                <a:avLst/>
              </a:prstGeom>
              <a:solidFill>
                <a:srgbClr val="00DBE8"/>
              </a:solidFill>
              <a:ln>
                <a:round/>
              </a:ln>
              <a:effectLst>
                <a:outerShdw blurRad="50800" dist="38100" dir="2700000" rotWithShape="0">
                  <a:srgbClr val="416E87">
                    <a:alpha val="37000"/>
                  </a:srgbClr>
                </a:outerShdw>
              </a:effectLst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49" name="Shape 9475"/>
              <p:cNvSpPr/>
              <p:nvPr/>
            </p:nvSpPr>
            <p:spPr>
              <a:xfrm>
                <a:off x="1186809" y="4151894"/>
                <a:ext cx="1690532" cy="627901"/>
              </a:xfrm>
              <a:prstGeom prst="rect">
                <a:avLst/>
              </a:prstGeom>
              <a:solidFill>
                <a:srgbClr val="00A1B0"/>
              </a:solidFill>
              <a:ln>
                <a:round/>
              </a:ln>
              <a:effectLst>
                <a:outerShdw blurRad="50800" dist="38100" dir="2700000" rotWithShape="0">
                  <a:srgbClr val="416E87">
                    <a:alpha val="37000"/>
                  </a:srgbClr>
                </a:outerShdw>
              </a:effectLst>
            </p:spPr>
            <p:txBody>
              <a:bodyPr lIns="34564" tIns="34564" rIns="34564" bIns="34564"/>
              <a:lstStyle/>
              <a:p>
                <a:pPr lvl="0"/>
                <a:endParaRPr>
                  <a:latin typeface="+mn-ea"/>
                </a:endParaRPr>
              </a:p>
            </p:txBody>
          </p:sp>
          <p:sp>
            <p:nvSpPr>
              <p:cNvPr id="50" name="Shape 9476"/>
              <p:cNvSpPr/>
              <p:nvPr/>
            </p:nvSpPr>
            <p:spPr>
              <a:xfrm>
                <a:off x="1147957" y="1896273"/>
                <a:ext cx="1760141" cy="329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80" y="0"/>
                    </a:moveTo>
                    <a:cubicBezTo>
                      <a:pt x="3120" y="0"/>
                      <a:pt x="3120" y="0"/>
                      <a:pt x="3120" y="0"/>
                    </a:cubicBezTo>
                    <a:cubicBezTo>
                      <a:pt x="1406" y="0"/>
                      <a:pt x="0" y="731"/>
                      <a:pt x="0" y="1623"/>
                    </a:cubicBezTo>
                    <a:cubicBezTo>
                      <a:pt x="0" y="19977"/>
                      <a:pt x="0" y="19977"/>
                      <a:pt x="0" y="19977"/>
                    </a:cubicBezTo>
                    <a:cubicBezTo>
                      <a:pt x="0" y="20869"/>
                      <a:pt x="1406" y="21600"/>
                      <a:pt x="3120" y="21600"/>
                    </a:cubicBezTo>
                    <a:cubicBezTo>
                      <a:pt x="18480" y="21600"/>
                      <a:pt x="18480" y="21600"/>
                      <a:pt x="18480" y="21600"/>
                    </a:cubicBezTo>
                    <a:cubicBezTo>
                      <a:pt x="20194" y="21600"/>
                      <a:pt x="21600" y="20869"/>
                      <a:pt x="21600" y="19977"/>
                    </a:cubicBezTo>
                    <a:cubicBezTo>
                      <a:pt x="21600" y="1623"/>
                      <a:pt x="21600" y="1623"/>
                      <a:pt x="21600" y="1623"/>
                    </a:cubicBezTo>
                    <a:cubicBezTo>
                      <a:pt x="21600" y="731"/>
                      <a:pt x="20194" y="0"/>
                      <a:pt x="18480" y="0"/>
                    </a:cubicBezTo>
                    <a:close/>
                    <a:moveTo>
                      <a:pt x="8297" y="1070"/>
                    </a:moveTo>
                    <a:cubicBezTo>
                      <a:pt x="13303" y="1070"/>
                      <a:pt x="13303" y="1070"/>
                      <a:pt x="13303" y="1070"/>
                    </a:cubicBezTo>
                    <a:cubicBezTo>
                      <a:pt x="13543" y="1070"/>
                      <a:pt x="13749" y="1177"/>
                      <a:pt x="13749" y="1320"/>
                    </a:cubicBezTo>
                    <a:cubicBezTo>
                      <a:pt x="13749" y="1445"/>
                      <a:pt x="13543" y="1552"/>
                      <a:pt x="13303" y="1552"/>
                    </a:cubicBezTo>
                    <a:cubicBezTo>
                      <a:pt x="8297" y="1552"/>
                      <a:pt x="8297" y="1552"/>
                      <a:pt x="8297" y="1552"/>
                    </a:cubicBezTo>
                    <a:cubicBezTo>
                      <a:pt x="8023" y="1552"/>
                      <a:pt x="7817" y="1445"/>
                      <a:pt x="7817" y="1320"/>
                    </a:cubicBezTo>
                    <a:cubicBezTo>
                      <a:pt x="7817" y="1177"/>
                      <a:pt x="8023" y="1070"/>
                      <a:pt x="8297" y="1070"/>
                    </a:cubicBezTo>
                    <a:close/>
                    <a:moveTo>
                      <a:pt x="10800" y="20994"/>
                    </a:moveTo>
                    <a:cubicBezTo>
                      <a:pt x="9909" y="20994"/>
                      <a:pt x="9154" y="20601"/>
                      <a:pt x="9154" y="20137"/>
                    </a:cubicBezTo>
                    <a:cubicBezTo>
                      <a:pt x="9154" y="19674"/>
                      <a:pt x="9909" y="19281"/>
                      <a:pt x="10800" y="19281"/>
                    </a:cubicBezTo>
                    <a:cubicBezTo>
                      <a:pt x="11691" y="19281"/>
                      <a:pt x="12446" y="19674"/>
                      <a:pt x="12446" y="20137"/>
                    </a:cubicBezTo>
                    <a:cubicBezTo>
                      <a:pt x="12446" y="20601"/>
                      <a:pt x="11691" y="20994"/>
                      <a:pt x="10800" y="20994"/>
                    </a:cubicBezTo>
                    <a:close/>
                    <a:moveTo>
                      <a:pt x="20674" y="18782"/>
                    </a:moveTo>
                    <a:cubicBezTo>
                      <a:pt x="926" y="18782"/>
                      <a:pt x="926" y="18782"/>
                      <a:pt x="926" y="18782"/>
                    </a:cubicBezTo>
                    <a:cubicBezTo>
                      <a:pt x="926" y="2818"/>
                      <a:pt x="926" y="2818"/>
                      <a:pt x="926" y="2818"/>
                    </a:cubicBezTo>
                    <a:cubicBezTo>
                      <a:pt x="20674" y="2818"/>
                      <a:pt x="20674" y="2818"/>
                      <a:pt x="20674" y="2818"/>
                    </a:cubicBezTo>
                    <a:lnTo>
                      <a:pt x="20674" y="1878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51" name="Group 9489"/>
              <p:cNvGrpSpPr/>
              <p:nvPr/>
            </p:nvGrpSpPr>
            <p:grpSpPr>
              <a:xfrm>
                <a:off x="2449011" y="2530006"/>
                <a:ext cx="763621" cy="245199"/>
                <a:chOff x="0" y="0"/>
                <a:chExt cx="834105" cy="274702"/>
              </a:xfrm>
            </p:grpSpPr>
            <p:sp>
              <p:nvSpPr>
                <p:cNvPr id="52" name="Shape 9487"/>
                <p:cNvSpPr/>
                <p:nvPr/>
              </p:nvSpPr>
              <p:spPr>
                <a:xfrm>
                  <a:off x="764255" y="0"/>
                  <a:ext cx="69851" cy="274703"/>
                </a:xfrm>
                <a:prstGeom prst="rect">
                  <a:avLst/>
                </a:prstGeom>
                <a:solidFill>
                  <a:srgbClr val="CBCBC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lvl="0" algn="ctr">
                    <a:buClr>
                      <a:srgbClr val="FFFFFF"/>
                    </a:buCl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53" name="Shape 9488"/>
                <p:cNvSpPr/>
                <p:nvPr/>
              </p:nvSpPr>
              <p:spPr>
                <a:xfrm>
                  <a:off x="0" y="137352"/>
                  <a:ext cx="764256" cy="1"/>
                </a:xfrm>
                <a:prstGeom prst="line">
                  <a:avLst/>
                </a:prstGeom>
                <a:noFill/>
                <a:ln w="19050" cap="flat">
                  <a:solidFill>
                    <a:srgbClr val="CBCBCB"/>
                  </a:solidFill>
                  <a:prstDash val="dash"/>
                  <a:miter lim="400000"/>
                  <a:head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grpSp>
            <p:nvGrpSpPr>
              <p:cNvPr id="54" name="Group 9492"/>
              <p:cNvGrpSpPr/>
              <p:nvPr/>
            </p:nvGrpSpPr>
            <p:grpSpPr>
              <a:xfrm>
                <a:off x="2449011" y="3106781"/>
                <a:ext cx="1243226" cy="245199"/>
                <a:chOff x="0" y="0"/>
                <a:chExt cx="1357980" cy="274702"/>
              </a:xfrm>
            </p:grpSpPr>
            <p:sp>
              <p:nvSpPr>
                <p:cNvPr id="55" name="Shape 9490"/>
                <p:cNvSpPr/>
                <p:nvPr/>
              </p:nvSpPr>
              <p:spPr>
                <a:xfrm>
                  <a:off x="1288130" y="0"/>
                  <a:ext cx="69851" cy="274703"/>
                </a:xfrm>
                <a:prstGeom prst="rect">
                  <a:avLst/>
                </a:prstGeom>
                <a:solidFill>
                  <a:srgbClr val="CBCBC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lvl="0" algn="ctr">
                    <a:buClr>
                      <a:srgbClr val="FFFFFF"/>
                    </a:buCl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56" name="Shape 9491"/>
                <p:cNvSpPr/>
                <p:nvPr/>
              </p:nvSpPr>
              <p:spPr>
                <a:xfrm>
                  <a:off x="0" y="137351"/>
                  <a:ext cx="1288131" cy="1"/>
                </a:xfrm>
                <a:prstGeom prst="line">
                  <a:avLst/>
                </a:prstGeom>
                <a:noFill/>
                <a:ln w="19050" cap="flat">
                  <a:solidFill>
                    <a:srgbClr val="CBCBCB"/>
                  </a:solidFill>
                  <a:prstDash val="dash"/>
                  <a:miter lim="400000"/>
                  <a:head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grpSp>
            <p:nvGrpSpPr>
              <p:cNvPr id="57" name="Group 9495"/>
              <p:cNvGrpSpPr/>
              <p:nvPr/>
            </p:nvGrpSpPr>
            <p:grpSpPr>
              <a:xfrm>
                <a:off x="2449011" y="3718989"/>
                <a:ext cx="763621" cy="245199"/>
                <a:chOff x="0" y="0"/>
                <a:chExt cx="834105" cy="274702"/>
              </a:xfrm>
            </p:grpSpPr>
            <p:sp>
              <p:nvSpPr>
                <p:cNvPr id="58" name="Shape 9493"/>
                <p:cNvSpPr/>
                <p:nvPr/>
              </p:nvSpPr>
              <p:spPr>
                <a:xfrm>
                  <a:off x="764255" y="0"/>
                  <a:ext cx="69851" cy="274703"/>
                </a:xfrm>
                <a:prstGeom prst="rect">
                  <a:avLst/>
                </a:prstGeom>
                <a:solidFill>
                  <a:srgbClr val="CBCBC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lvl="0" algn="ctr">
                    <a:buClr>
                      <a:srgbClr val="FFFFFF"/>
                    </a:buCl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59" name="Shape 9494"/>
                <p:cNvSpPr/>
                <p:nvPr/>
              </p:nvSpPr>
              <p:spPr>
                <a:xfrm>
                  <a:off x="0" y="137351"/>
                  <a:ext cx="764256" cy="1"/>
                </a:xfrm>
                <a:prstGeom prst="line">
                  <a:avLst/>
                </a:prstGeom>
                <a:noFill/>
                <a:ln w="19050" cap="flat">
                  <a:solidFill>
                    <a:srgbClr val="CBCBCB"/>
                  </a:solidFill>
                  <a:prstDash val="dash"/>
                  <a:miter lim="400000"/>
                  <a:head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grpSp>
            <p:nvGrpSpPr>
              <p:cNvPr id="60" name="Group 9498"/>
              <p:cNvGrpSpPr/>
              <p:nvPr/>
            </p:nvGrpSpPr>
            <p:grpSpPr>
              <a:xfrm>
                <a:off x="2449011" y="4295762"/>
                <a:ext cx="1243226" cy="245199"/>
                <a:chOff x="0" y="0"/>
                <a:chExt cx="1357980" cy="274702"/>
              </a:xfrm>
            </p:grpSpPr>
            <p:sp>
              <p:nvSpPr>
                <p:cNvPr id="61" name="Shape 9496"/>
                <p:cNvSpPr/>
                <p:nvPr/>
              </p:nvSpPr>
              <p:spPr>
                <a:xfrm>
                  <a:off x="0" y="137352"/>
                  <a:ext cx="1288131" cy="1"/>
                </a:xfrm>
                <a:prstGeom prst="line">
                  <a:avLst/>
                </a:prstGeom>
                <a:noFill/>
                <a:ln w="19050" cap="flat">
                  <a:solidFill>
                    <a:srgbClr val="CBCBCB"/>
                  </a:solidFill>
                  <a:prstDash val="dash"/>
                  <a:miter lim="400000"/>
                  <a:headEnd type="triangle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62" name="Shape 9497"/>
                <p:cNvSpPr/>
                <p:nvPr/>
              </p:nvSpPr>
              <p:spPr>
                <a:xfrm>
                  <a:off x="1288130" y="0"/>
                  <a:ext cx="69851" cy="274703"/>
                </a:xfrm>
                <a:prstGeom prst="rect">
                  <a:avLst/>
                </a:prstGeom>
                <a:solidFill>
                  <a:srgbClr val="CBCBC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lvl="0" algn="ctr">
                    <a:buClr>
                      <a:srgbClr val="FFFFFF"/>
                    </a:buClr>
                    <a:defRPr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defRPr>
                  </a:pPr>
                  <a:endParaRPr>
                    <a:latin typeface="+mn-ea"/>
                  </a:endParaRPr>
                </a:p>
              </p:txBody>
            </p:sp>
          </p:grpSp>
          <p:sp>
            <p:nvSpPr>
              <p:cNvPr id="63" name="Shape 9499"/>
              <p:cNvSpPr/>
              <p:nvPr/>
            </p:nvSpPr>
            <p:spPr>
              <a:xfrm>
                <a:off x="4544769" y="2260346"/>
                <a:ext cx="1348708" cy="520254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 algn="just">
                  <a:buClr>
                    <a:srgbClr val="B5B5B5"/>
                  </a:buClr>
                  <a:defRPr sz="12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5B5B5"/>
                  </a:buClr>
                  <a:buSzTx/>
                  <a:buFontTx/>
                  <a:buNone/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</a:p>
            </p:txBody>
          </p:sp>
          <p:sp>
            <p:nvSpPr>
              <p:cNvPr id="64" name="Shape 9500"/>
              <p:cNvSpPr/>
              <p:nvPr/>
            </p:nvSpPr>
            <p:spPr>
              <a:xfrm>
                <a:off x="3267223" y="2183445"/>
                <a:ext cx="1129389" cy="65755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299883"/>
                  </a:buClr>
                  <a:defRPr sz="4400" b="1">
                    <a:solidFill>
                      <a:srgbClr val="299883"/>
                    </a:solidFill>
                    <a:uFill>
                      <a:solidFill>
                        <a:srgbClr val="299883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sz="4000">
                    <a:latin typeface="+mn-ea"/>
                  </a:rPr>
                  <a:t>75%</a:t>
                </a:r>
              </a:p>
            </p:txBody>
          </p:sp>
          <p:sp>
            <p:nvSpPr>
              <p:cNvPr id="65" name="Shape 9501"/>
              <p:cNvSpPr/>
              <p:nvPr/>
            </p:nvSpPr>
            <p:spPr>
              <a:xfrm>
                <a:off x="3267223" y="3466972"/>
                <a:ext cx="1129389" cy="65755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299883"/>
                  </a:buClr>
                  <a:defRPr sz="4400" b="1">
                    <a:solidFill>
                      <a:srgbClr val="299883"/>
                    </a:solidFill>
                    <a:uFill>
                      <a:solidFill>
                        <a:srgbClr val="299883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sz="4000">
                    <a:latin typeface="+mn-ea"/>
                  </a:rPr>
                  <a:t>78%</a:t>
                </a:r>
              </a:p>
            </p:txBody>
          </p:sp>
          <p:sp>
            <p:nvSpPr>
              <p:cNvPr id="66" name="Shape 9502"/>
              <p:cNvSpPr/>
              <p:nvPr/>
            </p:nvSpPr>
            <p:spPr>
              <a:xfrm>
                <a:off x="3845832" y="2863039"/>
                <a:ext cx="1129389" cy="65755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C5DA41"/>
                  </a:buClr>
                  <a:defRPr sz="4400" b="1">
                    <a:solidFill>
                      <a:srgbClr val="C5DA41"/>
                    </a:solidFill>
                    <a:uFill>
                      <a:solidFill>
                        <a:srgbClr val="C5DA41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sz="4000">
                    <a:latin typeface="+mn-ea"/>
                  </a:rPr>
                  <a:t>97%</a:t>
                </a:r>
              </a:p>
            </p:txBody>
          </p:sp>
          <p:sp>
            <p:nvSpPr>
              <p:cNvPr id="67" name="Shape 9503"/>
              <p:cNvSpPr/>
              <p:nvPr/>
            </p:nvSpPr>
            <p:spPr>
              <a:xfrm>
                <a:off x="3845832" y="4081003"/>
                <a:ext cx="1129389" cy="65755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C5DA41"/>
                  </a:buClr>
                  <a:defRPr sz="4400" b="1">
                    <a:solidFill>
                      <a:srgbClr val="C5DA41"/>
                    </a:solidFill>
                    <a:uFill>
                      <a:solidFill>
                        <a:srgbClr val="C5DA41"/>
                      </a:solidFill>
                    </a:uFill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sz="4000">
                    <a:latin typeface="+mn-ea"/>
                  </a:rPr>
                  <a:t>45%</a:t>
                </a:r>
              </a:p>
            </p:txBody>
          </p:sp>
          <p:sp>
            <p:nvSpPr>
              <p:cNvPr id="68" name="Shape 9504"/>
              <p:cNvSpPr/>
              <p:nvPr/>
            </p:nvSpPr>
            <p:spPr>
              <a:xfrm>
                <a:off x="6834927" y="3544995"/>
                <a:ext cx="3569424" cy="1616788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/>
              <a:p>
                <a:pPr lvl="0" algn="just">
                  <a:buClr>
                    <a:srgbClr val="B5B5B5"/>
                  </a:buClr>
                  <a:buFont typeface="ArialUnicodeMS"/>
                  <a:defRPr>
                    <a:uFillTx/>
                  </a:defRPr>
                </a:pPr>
                <a:r>
                  <a:rPr lang="zh-CN" altLang="en-US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200</a:t>
                </a:r>
                <a:r>
                  <a:rPr lang="zh-CN" altLang="en-US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字以内，据统计每页幻灯片的最好控制在</a:t>
                </a:r>
                <a:r>
                  <a:rPr lang="en-US" altLang="zh-CN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5</a:t>
                </a:r>
                <a:r>
                  <a:rPr lang="zh-CN" altLang="en-US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分钟之内。此处添加详细文本描述，建议与标题相关并符合整体语言风格，语言描述尽量简洁生动。尽量将每页幻灯片的字数控制在</a:t>
                </a:r>
                <a:r>
                  <a:rPr lang="en-US" altLang="zh-CN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200</a:t>
                </a:r>
                <a:r>
                  <a:rPr lang="zh-CN" altLang="en-US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字以内，据统计每页幻灯片的最好控制在</a:t>
                </a:r>
                <a:r>
                  <a:rPr lang="en-US" altLang="zh-CN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5</a:t>
                </a:r>
                <a:r>
                  <a:rPr lang="zh-CN" altLang="en-US" sz="1300" dirty="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  <a:latin typeface="微软雅黑" pitchFamily="34" charset="-122"/>
                    <a:ea typeface="微软雅黑" pitchFamily="34" charset="-122"/>
                    <a:cs typeface="ArialUnicodeMS"/>
                    <a:sym typeface="ArialUnicodeMS"/>
                  </a:rPr>
                  <a:t>分钟之内。</a:t>
                </a:r>
              </a:p>
            </p:txBody>
          </p:sp>
          <p:sp>
            <p:nvSpPr>
              <p:cNvPr id="69" name="Shape 9505"/>
              <p:cNvSpPr/>
              <p:nvPr/>
            </p:nvSpPr>
            <p:spPr>
              <a:xfrm>
                <a:off x="6830328" y="2305001"/>
                <a:ext cx="1116279" cy="350940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>
                  <a:buClr>
                    <a:srgbClr val="929292"/>
                  </a:buClr>
                  <a:buFont typeface="ArialUnicodeMS"/>
                  <a:defRPr sz="2000">
                    <a:solidFill>
                      <a:srgbClr val="929292"/>
                    </a:solidFill>
                    <a:uFill>
                      <a:solidFill>
                        <a:srgbClr val="929292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1800" dirty="0">
                    <a:latin typeface="微软雅黑" pitchFamily="34" charset="-122"/>
                    <a:ea typeface="微软雅黑" pitchFamily="34" charset="-122"/>
                  </a:rPr>
                  <a:t>数据分析</a:t>
                </a:r>
                <a:endParaRPr sz="1800" dirty="0">
                  <a:latin typeface="+mn-ea"/>
                  <a:ea typeface="+mn-ea"/>
                </a:endParaRPr>
              </a:p>
            </p:txBody>
          </p:sp>
          <p:sp>
            <p:nvSpPr>
              <p:cNvPr id="70" name="Shape 9506"/>
              <p:cNvSpPr/>
              <p:nvPr/>
            </p:nvSpPr>
            <p:spPr>
              <a:xfrm>
                <a:off x="8104674" y="2785794"/>
                <a:ext cx="2302104" cy="610759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 algn="just">
                  <a:buClr>
                    <a:srgbClr val="B5B5B5"/>
                  </a:buClr>
                  <a:defRPr sz="12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lvl="0">
                  <a:defRPr>
                    <a:uFillTx/>
                  </a:defRPr>
                </a:pPr>
                <a:r>
                  <a:rPr lang="zh-CN" altLang="en-US" dirty="0"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此处添加详细文本描述，建议与标题相关并符合整体语言风格，语言描述尽量简洁生动。</a:t>
                </a:r>
                <a:endParaRPr lang="zh-CN" altLang="en-US" b="1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grpSp>
            <p:nvGrpSpPr>
              <p:cNvPr id="71" name="Group 9513"/>
              <p:cNvGrpSpPr/>
              <p:nvPr/>
            </p:nvGrpSpPr>
            <p:grpSpPr>
              <a:xfrm>
                <a:off x="6936623" y="2747013"/>
                <a:ext cx="1460511" cy="706838"/>
                <a:chOff x="0" y="0"/>
                <a:chExt cx="1595322" cy="791892"/>
              </a:xfrm>
            </p:grpSpPr>
            <p:grpSp>
              <p:nvGrpSpPr>
                <p:cNvPr id="72" name="Group 9511"/>
                <p:cNvGrpSpPr/>
                <p:nvPr/>
              </p:nvGrpSpPr>
              <p:grpSpPr>
                <a:xfrm>
                  <a:off x="0" y="0"/>
                  <a:ext cx="1594945" cy="611032"/>
                  <a:chOff x="0" y="0"/>
                  <a:chExt cx="1594944" cy="611031"/>
                </a:xfrm>
              </p:grpSpPr>
              <p:grpSp>
                <p:nvGrpSpPr>
                  <p:cNvPr id="74" name="Group 9509"/>
                  <p:cNvGrpSpPr/>
                  <p:nvPr/>
                </p:nvGrpSpPr>
                <p:grpSpPr>
                  <a:xfrm>
                    <a:off x="0" y="91618"/>
                    <a:ext cx="204213" cy="519413"/>
                    <a:chOff x="0" y="0"/>
                    <a:chExt cx="204212" cy="519412"/>
                  </a:xfrm>
                </p:grpSpPr>
                <p:sp>
                  <p:nvSpPr>
                    <p:cNvPr id="76" name="Shape 9507"/>
                    <p:cNvSpPr/>
                    <p:nvPr/>
                  </p:nvSpPr>
                  <p:spPr>
                    <a:xfrm>
                      <a:off x="0" y="88788"/>
                      <a:ext cx="204213" cy="43062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6338" y="0"/>
                          </a:moveTo>
                          <a:cubicBezTo>
                            <a:pt x="5538" y="0"/>
                            <a:pt x="5538" y="0"/>
                            <a:pt x="5538" y="0"/>
                          </a:cubicBezTo>
                          <a:cubicBezTo>
                            <a:pt x="1662" y="0"/>
                            <a:pt x="0" y="1580"/>
                            <a:pt x="0" y="2107"/>
                          </a:cubicBezTo>
                          <a:lnTo>
                            <a:pt x="0" y="2107"/>
                          </a:lnTo>
                          <a:cubicBezTo>
                            <a:pt x="0" y="2502"/>
                            <a:pt x="0" y="2502"/>
                            <a:pt x="0" y="2502"/>
                          </a:cubicBezTo>
                          <a:cubicBezTo>
                            <a:pt x="0" y="9746"/>
                            <a:pt x="0" y="9746"/>
                            <a:pt x="0" y="9746"/>
                          </a:cubicBezTo>
                          <a:cubicBezTo>
                            <a:pt x="0" y="10141"/>
                            <a:pt x="831" y="10537"/>
                            <a:pt x="1938" y="10537"/>
                          </a:cubicBezTo>
                          <a:cubicBezTo>
                            <a:pt x="2769" y="10537"/>
                            <a:pt x="3600" y="10141"/>
                            <a:pt x="3600" y="9746"/>
                          </a:cubicBezTo>
                          <a:cubicBezTo>
                            <a:pt x="3600" y="3424"/>
                            <a:pt x="3600" y="3424"/>
                            <a:pt x="3600" y="3424"/>
                          </a:cubicBezTo>
                          <a:cubicBezTo>
                            <a:pt x="5262" y="3424"/>
                            <a:pt x="5262" y="3424"/>
                            <a:pt x="5262" y="3424"/>
                          </a:cubicBezTo>
                          <a:cubicBezTo>
                            <a:pt x="5262" y="9483"/>
                            <a:pt x="5262" y="9483"/>
                            <a:pt x="5262" y="9483"/>
                          </a:cubicBezTo>
                          <a:lnTo>
                            <a:pt x="5262" y="9615"/>
                          </a:lnTo>
                          <a:cubicBezTo>
                            <a:pt x="5262" y="20283"/>
                            <a:pt x="5262" y="20283"/>
                            <a:pt x="5262" y="20283"/>
                          </a:cubicBezTo>
                          <a:cubicBezTo>
                            <a:pt x="5262" y="20941"/>
                            <a:pt x="6369" y="21600"/>
                            <a:pt x="7754" y="21600"/>
                          </a:cubicBezTo>
                          <a:cubicBezTo>
                            <a:pt x="9138" y="21600"/>
                            <a:pt x="10246" y="20941"/>
                            <a:pt x="10246" y="20283"/>
                          </a:cubicBezTo>
                          <a:cubicBezTo>
                            <a:pt x="10246" y="10932"/>
                            <a:pt x="10246" y="10932"/>
                            <a:pt x="10246" y="10932"/>
                          </a:cubicBezTo>
                          <a:cubicBezTo>
                            <a:pt x="11354" y="10932"/>
                            <a:pt x="11354" y="10932"/>
                            <a:pt x="11354" y="10932"/>
                          </a:cubicBezTo>
                          <a:cubicBezTo>
                            <a:pt x="11354" y="20283"/>
                            <a:pt x="11354" y="20283"/>
                            <a:pt x="11354" y="20283"/>
                          </a:cubicBezTo>
                          <a:cubicBezTo>
                            <a:pt x="11354" y="20941"/>
                            <a:pt x="12462" y="21600"/>
                            <a:pt x="13846" y="21600"/>
                          </a:cubicBezTo>
                          <a:cubicBezTo>
                            <a:pt x="15231" y="21600"/>
                            <a:pt x="16338" y="20941"/>
                            <a:pt x="16338" y="20283"/>
                          </a:cubicBezTo>
                          <a:cubicBezTo>
                            <a:pt x="16338" y="9483"/>
                            <a:pt x="16338" y="9483"/>
                            <a:pt x="16338" y="9483"/>
                          </a:cubicBezTo>
                          <a:cubicBezTo>
                            <a:pt x="16338" y="9351"/>
                            <a:pt x="16338" y="9351"/>
                            <a:pt x="16338" y="9351"/>
                          </a:cubicBezTo>
                          <a:cubicBezTo>
                            <a:pt x="16338" y="3424"/>
                            <a:pt x="16338" y="3424"/>
                            <a:pt x="16338" y="3424"/>
                          </a:cubicBezTo>
                          <a:cubicBezTo>
                            <a:pt x="17723" y="3424"/>
                            <a:pt x="17723" y="3424"/>
                            <a:pt x="17723" y="3424"/>
                          </a:cubicBezTo>
                          <a:cubicBezTo>
                            <a:pt x="17723" y="9746"/>
                            <a:pt x="17723" y="9746"/>
                            <a:pt x="17723" y="9746"/>
                          </a:cubicBezTo>
                          <a:cubicBezTo>
                            <a:pt x="17723" y="10141"/>
                            <a:pt x="18554" y="10537"/>
                            <a:pt x="19662" y="10537"/>
                          </a:cubicBezTo>
                          <a:cubicBezTo>
                            <a:pt x="20769" y="10537"/>
                            <a:pt x="21600" y="10141"/>
                            <a:pt x="21600" y="9746"/>
                          </a:cubicBezTo>
                          <a:cubicBezTo>
                            <a:pt x="21600" y="2502"/>
                            <a:pt x="21600" y="2502"/>
                            <a:pt x="21600" y="2502"/>
                          </a:cubicBezTo>
                          <a:cubicBezTo>
                            <a:pt x="21600" y="2107"/>
                            <a:pt x="21600" y="2107"/>
                            <a:pt x="21600" y="2107"/>
                          </a:cubicBezTo>
                          <a:cubicBezTo>
                            <a:pt x="21600" y="1976"/>
                            <a:pt x="21600" y="1976"/>
                            <a:pt x="21600" y="1976"/>
                          </a:cubicBezTo>
                          <a:cubicBezTo>
                            <a:pt x="21600" y="1317"/>
                            <a:pt x="19938" y="0"/>
                            <a:pt x="16338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defTabSz="414655">
                        <a:buClrTx/>
                        <a:defRPr sz="12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>
                        <a:latin typeface="+mn-ea"/>
                      </a:endParaRPr>
                    </a:p>
                  </p:txBody>
                </p:sp>
                <p:sp>
                  <p:nvSpPr>
                    <p:cNvPr id="77" name="Shape 9508"/>
                    <p:cNvSpPr/>
                    <p:nvPr/>
                  </p:nvSpPr>
                  <p:spPr>
                    <a:xfrm>
                      <a:off x="62151" y="-1"/>
                      <a:ext cx="81021" cy="810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679" h="19679" extrusionOk="0">
                          <a:moveTo>
                            <a:pt x="16796" y="2882"/>
                          </a:moveTo>
                          <a:cubicBezTo>
                            <a:pt x="20639" y="6724"/>
                            <a:pt x="20639" y="12954"/>
                            <a:pt x="16796" y="16796"/>
                          </a:cubicBezTo>
                          <a:cubicBezTo>
                            <a:pt x="12954" y="20639"/>
                            <a:pt x="6724" y="20639"/>
                            <a:pt x="2882" y="16796"/>
                          </a:cubicBezTo>
                          <a:cubicBezTo>
                            <a:pt x="-961" y="12954"/>
                            <a:pt x="-961" y="6724"/>
                            <a:pt x="2882" y="2882"/>
                          </a:cubicBezTo>
                          <a:cubicBezTo>
                            <a:pt x="6724" y="-961"/>
                            <a:pt x="12954" y="-961"/>
                            <a:pt x="16796" y="2882"/>
                          </a:cubicBezTo>
                        </a:path>
                      </a:pathLst>
                    </a:custGeom>
                    <a:solidFill>
                      <a:schemeClr val="accent1"/>
                    </a:solidFill>
                    <a:ln w="9525" cap="flat">
                      <a:noFill/>
                      <a:round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defTabSz="414655">
                        <a:buClrTx/>
                        <a:defRPr sz="12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>
                        <a:latin typeface="+mn-ea"/>
                      </a:endParaRPr>
                    </a:p>
                  </p:txBody>
                </p:sp>
              </p:grpSp>
              <p:sp>
                <p:nvSpPr>
                  <p:cNvPr id="75" name="Shape 9510"/>
                  <p:cNvSpPr/>
                  <p:nvPr/>
                </p:nvSpPr>
                <p:spPr>
                  <a:xfrm>
                    <a:off x="197943" y="0"/>
                    <a:ext cx="1397001" cy="496634"/>
                  </a:xfrm>
                  <a:prstGeom prst="rect">
                    <a:avLst/>
                  </a:prstGeom>
                  <a:noFill/>
                  <a:ln w="12700" cap="flat">
                    <a:noFill/>
                    <a:round/>
                  </a:ln>
                  <a:effectLst/>
                </p:spPr>
                <p:txBody>
                  <a:bodyPr wrap="square" lIns="38100" tIns="38100" rIns="38100" bIns="38100" numCol="1" anchor="t">
                    <a:spAutoFit/>
                  </a:bodyPr>
                  <a:lstStyle>
                    <a:lvl1pPr>
                      <a:spcBef>
                        <a:spcPts val="600"/>
                      </a:spcBef>
                      <a:buClr>
                        <a:srgbClr val="299883"/>
                      </a:buClr>
                      <a:defRPr sz="2800" b="1">
                        <a:solidFill>
                          <a:srgbClr val="299883"/>
                        </a:solidFill>
                        <a:uFill>
                          <a:solidFill>
                            <a:srgbClr val="299883"/>
                          </a:solidFill>
                        </a:uFill>
                      </a:defRPr>
                    </a:lvl1pPr>
                  </a:lstStyle>
                  <a:p>
                    <a:pPr lvl="0">
                      <a:defRPr sz="1800" b="0">
                        <a:solidFill>
                          <a:srgbClr val="000000"/>
                        </a:solidFill>
                        <a:uFillTx/>
                      </a:defRPr>
                    </a:pPr>
                    <a:r>
                      <a:rPr sz="2500">
                        <a:latin typeface="+mn-ea"/>
                      </a:rPr>
                      <a:t>24%</a:t>
                    </a:r>
                  </a:p>
                </p:txBody>
              </p:sp>
            </p:grpSp>
            <p:sp>
              <p:nvSpPr>
                <p:cNvPr id="73" name="Shape 9512"/>
                <p:cNvSpPr/>
                <p:nvPr/>
              </p:nvSpPr>
              <p:spPr>
                <a:xfrm>
                  <a:off x="212345" y="299124"/>
                  <a:ext cx="1382977" cy="492768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buClr>
                      <a:srgbClr val="B5B5B5"/>
                    </a:buClr>
                    <a:buFont typeface="Calibri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latin typeface="微软雅黑" pitchFamily="34" charset="-122"/>
                      <a:ea typeface="微软雅黑" pitchFamily="34" charset="-122"/>
                    </a:rPr>
                    <a:t>男性用户</a:t>
                  </a:r>
                  <a:endParaRPr sz="1300" dirty="0">
                    <a:latin typeface="+mn-ea"/>
                  </a:endParaRPr>
                </a:p>
              </p:txBody>
            </p:sp>
          </p:grpSp>
          <p:sp>
            <p:nvSpPr>
              <p:cNvPr id="78" name="Shape 9514"/>
              <p:cNvSpPr/>
              <p:nvPr/>
            </p:nvSpPr>
            <p:spPr>
              <a:xfrm>
                <a:off x="5094356" y="2864278"/>
                <a:ext cx="1348708" cy="520254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 algn="just">
                  <a:buClr>
                    <a:srgbClr val="B5B5B5"/>
                  </a:buClr>
                  <a:defRPr sz="12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5B5B5"/>
                  </a:buClr>
                  <a:buSzTx/>
                  <a:buFontTx/>
                  <a:buNone/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</a:p>
            </p:txBody>
          </p:sp>
          <p:sp>
            <p:nvSpPr>
              <p:cNvPr id="79" name="Shape 9515"/>
              <p:cNvSpPr/>
              <p:nvPr/>
            </p:nvSpPr>
            <p:spPr>
              <a:xfrm>
                <a:off x="4544769" y="3452341"/>
                <a:ext cx="1348708" cy="520254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 algn="just">
                  <a:buClr>
                    <a:srgbClr val="B5B5B5"/>
                  </a:buClr>
                  <a:defRPr sz="12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5B5B5"/>
                  </a:buClr>
                  <a:buSzTx/>
                  <a:buFontTx/>
                  <a:buNone/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</a:p>
            </p:txBody>
          </p:sp>
          <p:sp>
            <p:nvSpPr>
              <p:cNvPr id="80" name="Shape 9516"/>
              <p:cNvSpPr/>
              <p:nvPr/>
            </p:nvSpPr>
            <p:spPr>
              <a:xfrm>
                <a:off x="5094356" y="4056274"/>
                <a:ext cx="1348708" cy="520254"/>
              </a:xfrm>
              <a:prstGeom prst="rect">
                <a:avLst/>
              </a:prstGeom>
              <a:ln w="12700">
                <a:round/>
              </a:ln>
            </p:spPr>
            <p:txBody>
              <a:bodyPr lIns="34564" tIns="34564" rIns="34564" bIns="34564">
                <a:spAutoFit/>
              </a:bodyPr>
              <a:lstStyle>
                <a:lvl1pPr algn="just">
                  <a:buClr>
                    <a:srgbClr val="B5B5B5"/>
                  </a:buClr>
                  <a:defRPr sz="1200">
                    <a:solidFill>
                      <a:srgbClr val="B5B5B5"/>
                    </a:solidFill>
                    <a:uFill>
                      <a:solidFill>
                        <a:srgbClr val="B5B5B5"/>
                      </a:solidFill>
                    </a:uFill>
                  </a:defRPr>
                </a:lvl1pPr>
              </a:lstStyle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5B5B5"/>
                  </a:buClr>
                  <a:buSzTx/>
                  <a:buFontTx/>
                  <a:buNone/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</a:p>
            </p:txBody>
          </p:sp>
          <p:sp>
            <p:nvSpPr>
              <p:cNvPr id="81" name="Shape 9517"/>
              <p:cNvSpPr/>
              <p:nvPr/>
            </p:nvSpPr>
            <p:spPr>
              <a:xfrm>
                <a:off x="6485179" y="1868480"/>
                <a:ext cx="1" cy="3480130"/>
              </a:xfrm>
              <a:prstGeom prst="line">
                <a:avLst/>
              </a:prstGeom>
              <a:ln w="6350">
                <a:solidFill>
                  <a:srgbClr val="E0E0E0"/>
                </a:solidFill>
                <a:prstDash val="sysDot"/>
                <a:miter lim="400000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</p:grpSp>
        <p:sp>
          <p:nvSpPr>
            <p:cNvPr id="44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兴趣爱好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45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1846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983615" y="664845"/>
            <a:ext cx="9547225" cy="427990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5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兴趣爱好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3" name="Subtitle 4"/>
          <p:cNvSpPr txBox="1"/>
          <p:nvPr/>
        </p:nvSpPr>
        <p:spPr>
          <a:xfrm>
            <a:off x="983615" y="1092835"/>
            <a:ext cx="9547225" cy="353695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grpSp>
        <p:nvGrpSpPr>
          <p:cNvPr id="52" name="Group 15"/>
          <p:cNvGrpSpPr/>
          <p:nvPr/>
        </p:nvGrpSpPr>
        <p:grpSpPr>
          <a:xfrm>
            <a:off x="4431665" y="1888490"/>
            <a:ext cx="3157855" cy="3157220"/>
            <a:chOff x="1600200" y="1428750"/>
            <a:chExt cx="3183598" cy="3183598"/>
          </a:xfrm>
        </p:grpSpPr>
        <p:grpSp>
          <p:nvGrpSpPr>
            <p:cNvPr id="53" name="Group 9"/>
            <p:cNvGrpSpPr/>
            <p:nvPr/>
          </p:nvGrpSpPr>
          <p:grpSpPr>
            <a:xfrm>
              <a:off x="2667000" y="1657350"/>
              <a:ext cx="1828800" cy="1905794"/>
              <a:chOff x="2667000" y="1657350"/>
              <a:chExt cx="1828800" cy="1905794"/>
            </a:xfrm>
            <a:solidFill>
              <a:srgbClr val="F47264"/>
            </a:solidFill>
          </p:grpSpPr>
          <p:cxnSp>
            <p:nvCxnSpPr>
              <p:cNvPr id="55" name="Straight Connector 5"/>
              <p:cNvCxnSpPr/>
              <p:nvPr/>
            </p:nvCxnSpPr>
            <p:spPr>
              <a:xfrm rot="16200000" flipH="1">
                <a:off x="2628900" y="2609850"/>
                <a:ext cx="1905794" cy="794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  <p:cxnSp>
            <p:nvCxnSpPr>
              <p:cNvPr id="56" name="Straight Connector 8"/>
              <p:cNvCxnSpPr/>
              <p:nvPr/>
            </p:nvCxnSpPr>
            <p:spPr>
              <a:xfrm>
                <a:off x="2667000" y="2647950"/>
                <a:ext cx="1828800" cy="1588"/>
              </a:xfrm>
              <a:prstGeom prst="line">
                <a:avLst/>
              </a:prstGeom>
              <a:grpFill/>
              <a:ln w="381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</p:cxnSp>
        </p:grpSp>
        <p:sp>
          <p:nvSpPr>
            <p:cNvPr id="54" name="AutoShape 126"/>
            <p:cNvSpPr/>
            <p:nvPr/>
          </p:nvSpPr>
          <p:spPr bwMode="auto">
            <a:xfrm>
              <a:off x="1600200" y="1428750"/>
              <a:ext cx="3183598" cy="31835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marL="0" marR="0" lvl="0" indent="0" defTabSz="5759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微软雅黑" pitchFamily="34" charset="-122"/>
              </a:endParaRPr>
            </a:p>
          </p:txBody>
        </p:sp>
      </p:grpSp>
      <p:sp>
        <p:nvSpPr>
          <p:cNvPr id="57" name="Rectangle 19"/>
          <p:cNvSpPr/>
          <p:nvPr/>
        </p:nvSpPr>
        <p:spPr>
          <a:xfrm>
            <a:off x="8056245" y="2418715"/>
            <a:ext cx="2465070" cy="1802765"/>
          </a:xfrm>
          <a:prstGeom prst="rect">
            <a:avLst/>
          </a:prstGeom>
        </p:spPr>
        <p:txBody>
          <a:bodyPr wrap="square" lIns="115214" tIns="57607" rIns="115214" bIns="57607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语言描述尽量简洁生动。尽量将每页幻灯片的字数控制在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200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200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字以内</a:t>
            </a:r>
          </a:p>
        </p:txBody>
      </p:sp>
      <p:grpSp>
        <p:nvGrpSpPr>
          <p:cNvPr id="58" name="Group 37"/>
          <p:cNvGrpSpPr/>
          <p:nvPr/>
        </p:nvGrpSpPr>
        <p:grpSpPr>
          <a:xfrm>
            <a:off x="895350" y="1888490"/>
            <a:ext cx="3005455" cy="618490"/>
            <a:chOff x="381000" y="1428750"/>
            <a:chExt cx="2590800" cy="533400"/>
          </a:xfrm>
        </p:grpSpPr>
        <p:sp>
          <p:nvSpPr>
            <p:cNvPr id="59" name="Rounded Rectangle 22"/>
            <p:cNvSpPr/>
            <p:nvPr/>
          </p:nvSpPr>
          <p:spPr>
            <a:xfrm>
              <a:off x="2362200" y="1428750"/>
              <a:ext cx="609600" cy="533400"/>
            </a:xfrm>
            <a:prstGeom prst="roundRect">
              <a:avLst/>
            </a:prstGeom>
            <a:solidFill>
              <a:srgbClr val="00A1B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60" name="Rectangle 27"/>
            <p:cNvSpPr/>
            <p:nvPr/>
          </p:nvSpPr>
          <p:spPr>
            <a:xfrm>
              <a:off x="381000" y="1428750"/>
              <a:ext cx="1905000" cy="524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ms-MY" sz="1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</a:p>
          </p:txBody>
        </p:sp>
      </p:grpSp>
      <p:grpSp>
        <p:nvGrpSpPr>
          <p:cNvPr id="61" name="Group 39"/>
          <p:cNvGrpSpPr/>
          <p:nvPr/>
        </p:nvGrpSpPr>
        <p:grpSpPr>
          <a:xfrm>
            <a:off x="895350" y="3655695"/>
            <a:ext cx="3005455" cy="618490"/>
            <a:chOff x="381000" y="2952750"/>
            <a:chExt cx="2590800" cy="533400"/>
          </a:xfrm>
        </p:grpSpPr>
        <p:sp>
          <p:nvSpPr>
            <p:cNvPr id="62" name="Rounded Rectangle 23"/>
            <p:cNvSpPr/>
            <p:nvPr/>
          </p:nvSpPr>
          <p:spPr>
            <a:xfrm>
              <a:off x="2362200" y="2952750"/>
              <a:ext cx="609600" cy="533400"/>
            </a:xfrm>
            <a:prstGeom prst="roundRect">
              <a:avLst/>
            </a:prstGeom>
            <a:solidFill>
              <a:srgbClr val="45F9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63" name="Rectangle 29"/>
            <p:cNvSpPr/>
            <p:nvPr/>
          </p:nvSpPr>
          <p:spPr>
            <a:xfrm>
              <a:off x="381000" y="2952750"/>
              <a:ext cx="1905000" cy="524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ms-MY" sz="1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  <a:endParaRPr kumimoji="0" lang="ms-MY" sz="1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grpSp>
        <p:nvGrpSpPr>
          <p:cNvPr id="64" name="Group 40"/>
          <p:cNvGrpSpPr/>
          <p:nvPr/>
        </p:nvGrpSpPr>
        <p:grpSpPr>
          <a:xfrm>
            <a:off x="895350" y="4539615"/>
            <a:ext cx="3005455" cy="618490"/>
            <a:chOff x="381000" y="3714750"/>
            <a:chExt cx="2590800" cy="533400"/>
          </a:xfrm>
        </p:grpSpPr>
        <p:sp>
          <p:nvSpPr>
            <p:cNvPr id="65" name="Rounded Rectangle 24"/>
            <p:cNvSpPr/>
            <p:nvPr/>
          </p:nvSpPr>
          <p:spPr>
            <a:xfrm>
              <a:off x="2362200" y="3714750"/>
              <a:ext cx="609600" cy="533400"/>
            </a:xfrm>
            <a:prstGeom prst="roundRect">
              <a:avLst/>
            </a:prstGeom>
            <a:solidFill>
              <a:srgbClr val="CCE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66" name="Rectangle 30"/>
            <p:cNvSpPr/>
            <p:nvPr/>
          </p:nvSpPr>
          <p:spPr>
            <a:xfrm>
              <a:off x="381000" y="3714750"/>
              <a:ext cx="1905000" cy="524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ms-MY" sz="1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  <a:endParaRPr kumimoji="0" lang="ms-MY" sz="1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grpSp>
        <p:nvGrpSpPr>
          <p:cNvPr id="67" name="Group 38"/>
          <p:cNvGrpSpPr/>
          <p:nvPr/>
        </p:nvGrpSpPr>
        <p:grpSpPr>
          <a:xfrm>
            <a:off x="895350" y="2771775"/>
            <a:ext cx="3005455" cy="618490"/>
            <a:chOff x="381000" y="2190750"/>
            <a:chExt cx="2590800" cy="533400"/>
          </a:xfrm>
        </p:grpSpPr>
        <p:sp>
          <p:nvSpPr>
            <p:cNvPr id="68" name="Rounded Rectangle 21"/>
            <p:cNvSpPr/>
            <p:nvPr/>
          </p:nvSpPr>
          <p:spPr>
            <a:xfrm>
              <a:off x="2362200" y="2190750"/>
              <a:ext cx="609600" cy="533400"/>
            </a:xfrm>
            <a:prstGeom prst="roundRect">
              <a:avLst/>
            </a:prstGeom>
            <a:solidFill>
              <a:srgbClr val="00DBE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69" name="Rectangle 28"/>
            <p:cNvSpPr/>
            <p:nvPr/>
          </p:nvSpPr>
          <p:spPr>
            <a:xfrm>
              <a:off x="381000" y="2190750"/>
              <a:ext cx="1905000" cy="524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ms-MY" sz="13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  <a:endParaRPr kumimoji="0" lang="ms-MY" sz="10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347720" y="2034540"/>
            <a:ext cx="419735" cy="325755"/>
            <a:chOff x="2623051" y="138333"/>
            <a:chExt cx="982613" cy="762495"/>
          </a:xfrm>
          <a:solidFill>
            <a:sysClr val="window" lastClr="FFFFFF"/>
          </a:solidFill>
        </p:grpSpPr>
        <p:sp>
          <p:nvSpPr>
            <p:cNvPr id="71" name="Freeform 12"/>
            <p:cNvSpPr>
              <a:spLocks noEditPoints="1"/>
            </p:cNvSpPr>
            <p:nvPr/>
          </p:nvSpPr>
          <p:spPr bwMode="auto">
            <a:xfrm>
              <a:off x="2623051" y="223214"/>
              <a:ext cx="847377" cy="677614"/>
            </a:xfrm>
            <a:custGeom>
              <a:avLst/>
              <a:gdLst>
                <a:gd name="T0" fmla="*/ 467 w 568"/>
                <a:gd name="T1" fmla="*/ 190 h 452"/>
                <a:gd name="T2" fmla="*/ 455 w 568"/>
                <a:gd name="T3" fmla="*/ 172 h 452"/>
                <a:gd name="T4" fmla="*/ 450 w 568"/>
                <a:gd name="T5" fmla="*/ 104 h 452"/>
                <a:gd name="T6" fmla="*/ 329 w 568"/>
                <a:gd name="T7" fmla="*/ 109 h 452"/>
                <a:gd name="T8" fmla="*/ 310 w 568"/>
                <a:gd name="T9" fmla="*/ 79 h 452"/>
                <a:gd name="T10" fmla="*/ 213 w 568"/>
                <a:gd name="T11" fmla="*/ 29 h 452"/>
                <a:gd name="T12" fmla="*/ 51 w 568"/>
                <a:gd name="T13" fmla="*/ 163 h 452"/>
                <a:gd name="T14" fmla="*/ 6 w 568"/>
                <a:gd name="T15" fmla="*/ 286 h 452"/>
                <a:gd name="T16" fmla="*/ 242 w 568"/>
                <a:gd name="T17" fmla="*/ 444 h 452"/>
                <a:gd name="T18" fmla="*/ 526 w 568"/>
                <a:gd name="T19" fmla="*/ 319 h 452"/>
                <a:gd name="T20" fmla="*/ 467 w 568"/>
                <a:gd name="T21" fmla="*/ 190 h 452"/>
                <a:gd name="T22" fmla="*/ 250 w 568"/>
                <a:gd name="T23" fmla="*/ 411 h 452"/>
                <a:gd name="T24" fmla="*/ 66 w 568"/>
                <a:gd name="T25" fmla="*/ 296 h 452"/>
                <a:gd name="T26" fmla="*/ 250 w 568"/>
                <a:gd name="T27" fmla="*/ 169 h 452"/>
                <a:gd name="T28" fmla="*/ 435 w 568"/>
                <a:gd name="T29" fmla="*/ 274 h 452"/>
                <a:gd name="T30" fmla="*/ 250 w 568"/>
                <a:gd name="T31" fmla="*/ 4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8" h="452">
                  <a:moveTo>
                    <a:pt x="467" y="190"/>
                  </a:moveTo>
                  <a:cubicBezTo>
                    <a:pt x="443" y="185"/>
                    <a:pt x="455" y="172"/>
                    <a:pt x="455" y="172"/>
                  </a:cubicBezTo>
                  <a:cubicBezTo>
                    <a:pt x="455" y="172"/>
                    <a:pt x="478" y="133"/>
                    <a:pt x="450" y="104"/>
                  </a:cubicBezTo>
                  <a:cubicBezTo>
                    <a:pt x="415" y="69"/>
                    <a:pt x="329" y="109"/>
                    <a:pt x="329" y="109"/>
                  </a:cubicBezTo>
                  <a:cubicBezTo>
                    <a:pt x="297" y="119"/>
                    <a:pt x="305" y="104"/>
                    <a:pt x="310" y="79"/>
                  </a:cubicBezTo>
                  <a:cubicBezTo>
                    <a:pt x="310" y="50"/>
                    <a:pt x="300" y="0"/>
                    <a:pt x="213" y="29"/>
                  </a:cubicBezTo>
                  <a:cubicBezTo>
                    <a:pt x="126" y="59"/>
                    <a:pt x="51" y="163"/>
                    <a:pt x="51" y="163"/>
                  </a:cubicBezTo>
                  <a:cubicBezTo>
                    <a:pt x="0" y="232"/>
                    <a:pt x="6" y="286"/>
                    <a:pt x="6" y="286"/>
                  </a:cubicBezTo>
                  <a:cubicBezTo>
                    <a:pt x="19" y="404"/>
                    <a:pt x="145" y="436"/>
                    <a:pt x="242" y="444"/>
                  </a:cubicBezTo>
                  <a:cubicBezTo>
                    <a:pt x="345" y="452"/>
                    <a:pt x="484" y="409"/>
                    <a:pt x="526" y="319"/>
                  </a:cubicBezTo>
                  <a:cubicBezTo>
                    <a:pt x="568" y="230"/>
                    <a:pt x="491" y="195"/>
                    <a:pt x="467" y="190"/>
                  </a:cubicBezTo>
                  <a:close/>
                  <a:moveTo>
                    <a:pt x="250" y="411"/>
                  </a:moveTo>
                  <a:cubicBezTo>
                    <a:pt x="148" y="415"/>
                    <a:pt x="66" y="364"/>
                    <a:pt x="66" y="296"/>
                  </a:cubicBezTo>
                  <a:cubicBezTo>
                    <a:pt x="66" y="228"/>
                    <a:pt x="148" y="174"/>
                    <a:pt x="250" y="169"/>
                  </a:cubicBezTo>
                  <a:cubicBezTo>
                    <a:pt x="352" y="164"/>
                    <a:pt x="435" y="206"/>
                    <a:pt x="435" y="274"/>
                  </a:cubicBezTo>
                  <a:cubicBezTo>
                    <a:pt x="435" y="342"/>
                    <a:pt x="352" y="406"/>
                    <a:pt x="250" y="4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2" name="Freeform 13"/>
            <p:cNvSpPr>
              <a:spLocks noEditPoints="1"/>
            </p:cNvSpPr>
            <p:nvPr/>
          </p:nvSpPr>
          <p:spPr bwMode="auto">
            <a:xfrm>
              <a:off x="2811518" y="526774"/>
              <a:ext cx="335210" cy="296366"/>
            </a:xfrm>
            <a:custGeom>
              <a:avLst/>
              <a:gdLst>
                <a:gd name="T0" fmla="*/ 103 w 224"/>
                <a:gd name="T1" fmla="*/ 12 h 198"/>
                <a:gd name="T2" fmla="*/ 12 w 224"/>
                <a:gd name="T3" fmla="*/ 120 h 198"/>
                <a:gd name="T4" fmla="*/ 40 w 224"/>
                <a:gd name="T5" fmla="*/ 166 h 198"/>
                <a:gd name="T6" fmla="*/ 193 w 224"/>
                <a:gd name="T7" fmla="*/ 138 h 198"/>
                <a:gd name="T8" fmla="*/ 103 w 224"/>
                <a:gd name="T9" fmla="*/ 12 h 198"/>
                <a:gd name="T10" fmla="*/ 77 w 224"/>
                <a:gd name="T11" fmla="*/ 147 h 198"/>
                <a:gd name="T12" fmla="*/ 42 w 224"/>
                <a:gd name="T13" fmla="*/ 122 h 198"/>
                <a:gd name="T14" fmla="*/ 75 w 224"/>
                <a:gd name="T15" fmla="*/ 87 h 198"/>
                <a:gd name="T16" fmla="*/ 111 w 224"/>
                <a:gd name="T17" fmla="*/ 114 h 198"/>
                <a:gd name="T18" fmla="*/ 77 w 224"/>
                <a:gd name="T19" fmla="*/ 147 h 198"/>
                <a:gd name="T20" fmla="*/ 137 w 224"/>
                <a:gd name="T21" fmla="*/ 95 h 198"/>
                <a:gd name="T22" fmla="*/ 119 w 224"/>
                <a:gd name="T23" fmla="*/ 93 h 198"/>
                <a:gd name="T24" fmla="*/ 124 w 224"/>
                <a:gd name="T25" fmla="*/ 74 h 198"/>
                <a:gd name="T26" fmla="*/ 143 w 224"/>
                <a:gd name="T27" fmla="*/ 76 h 198"/>
                <a:gd name="T28" fmla="*/ 137 w 224"/>
                <a:gd name="T29" fmla="*/ 9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198">
                  <a:moveTo>
                    <a:pt x="103" y="12"/>
                  </a:moveTo>
                  <a:cubicBezTo>
                    <a:pt x="0" y="24"/>
                    <a:pt x="12" y="120"/>
                    <a:pt x="12" y="120"/>
                  </a:cubicBezTo>
                  <a:cubicBezTo>
                    <a:pt x="12" y="120"/>
                    <a:pt x="11" y="150"/>
                    <a:pt x="40" y="166"/>
                  </a:cubicBezTo>
                  <a:cubicBezTo>
                    <a:pt x="100" y="198"/>
                    <a:pt x="161" y="179"/>
                    <a:pt x="193" y="138"/>
                  </a:cubicBezTo>
                  <a:cubicBezTo>
                    <a:pt x="224" y="98"/>
                    <a:pt x="205" y="0"/>
                    <a:pt x="103" y="12"/>
                  </a:cubicBezTo>
                  <a:close/>
                  <a:moveTo>
                    <a:pt x="77" y="147"/>
                  </a:moveTo>
                  <a:cubicBezTo>
                    <a:pt x="58" y="149"/>
                    <a:pt x="42" y="138"/>
                    <a:pt x="42" y="122"/>
                  </a:cubicBezTo>
                  <a:cubicBezTo>
                    <a:pt x="42" y="106"/>
                    <a:pt x="56" y="89"/>
                    <a:pt x="75" y="87"/>
                  </a:cubicBezTo>
                  <a:cubicBezTo>
                    <a:pt x="97" y="85"/>
                    <a:pt x="111" y="98"/>
                    <a:pt x="111" y="114"/>
                  </a:cubicBezTo>
                  <a:cubicBezTo>
                    <a:pt x="111" y="130"/>
                    <a:pt x="96" y="144"/>
                    <a:pt x="77" y="147"/>
                  </a:cubicBezTo>
                  <a:close/>
                  <a:moveTo>
                    <a:pt x="137" y="95"/>
                  </a:moveTo>
                  <a:cubicBezTo>
                    <a:pt x="131" y="100"/>
                    <a:pt x="123" y="99"/>
                    <a:pt x="119" y="93"/>
                  </a:cubicBezTo>
                  <a:cubicBezTo>
                    <a:pt x="116" y="88"/>
                    <a:pt x="117" y="79"/>
                    <a:pt x="124" y="74"/>
                  </a:cubicBezTo>
                  <a:cubicBezTo>
                    <a:pt x="131" y="68"/>
                    <a:pt x="139" y="70"/>
                    <a:pt x="143" y="76"/>
                  </a:cubicBezTo>
                  <a:cubicBezTo>
                    <a:pt x="146" y="81"/>
                    <a:pt x="144" y="90"/>
                    <a:pt x="137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3" name="Freeform 14"/>
            <p:cNvSpPr/>
            <p:nvPr/>
          </p:nvSpPr>
          <p:spPr bwMode="auto">
            <a:xfrm>
              <a:off x="3256066" y="253426"/>
              <a:ext cx="181272" cy="191344"/>
            </a:xfrm>
            <a:custGeom>
              <a:avLst/>
              <a:gdLst>
                <a:gd name="T0" fmla="*/ 92 w 121"/>
                <a:gd name="T1" fmla="*/ 128 h 128"/>
                <a:gd name="T2" fmla="*/ 109 w 121"/>
                <a:gd name="T3" fmla="*/ 114 h 128"/>
                <a:gd name="T4" fmla="*/ 109 w 121"/>
                <a:gd name="T5" fmla="*/ 112 h 128"/>
                <a:gd name="T6" fmla="*/ 17 w 121"/>
                <a:gd name="T7" fmla="*/ 19 h 128"/>
                <a:gd name="T8" fmla="*/ 0 w 121"/>
                <a:gd name="T9" fmla="*/ 36 h 128"/>
                <a:gd name="T10" fmla="*/ 17 w 121"/>
                <a:gd name="T11" fmla="*/ 53 h 128"/>
                <a:gd name="T12" fmla="*/ 75 w 121"/>
                <a:gd name="T13" fmla="*/ 111 h 128"/>
                <a:gd name="T14" fmla="*/ 92 w 121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8">
                  <a:moveTo>
                    <a:pt x="92" y="128"/>
                  </a:moveTo>
                  <a:cubicBezTo>
                    <a:pt x="100" y="128"/>
                    <a:pt x="107" y="122"/>
                    <a:pt x="109" y="114"/>
                  </a:cubicBezTo>
                  <a:cubicBezTo>
                    <a:pt x="109" y="113"/>
                    <a:pt x="109" y="113"/>
                    <a:pt x="109" y="112"/>
                  </a:cubicBezTo>
                  <a:cubicBezTo>
                    <a:pt x="121" y="0"/>
                    <a:pt x="17" y="19"/>
                    <a:pt x="17" y="19"/>
                  </a:cubicBezTo>
                  <a:cubicBezTo>
                    <a:pt x="7" y="19"/>
                    <a:pt x="0" y="27"/>
                    <a:pt x="0" y="36"/>
                  </a:cubicBezTo>
                  <a:cubicBezTo>
                    <a:pt x="0" y="45"/>
                    <a:pt x="7" y="53"/>
                    <a:pt x="17" y="53"/>
                  </a:cubicBezTo>
                  <a:cubicBezTo>
                    <a:pt x="92" y="36"/>
                    <a:pt x="75" y="111"/>
                    <a:pt x="75" y="111"/>
                  </a:cubicBezTo>
                  <a:cubicBezTo>
                    <a:pt x="75" y="121"/>
                    <a:pt x="83" y="128"/>
                    <a:pt x="92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4" name="Freeform 15"/>
            <p:cNvSpPr/>
            <p:nvPr/>
          </p:nvSpPr>
          <p:spPr bwMode="auto">
            <a:xfrm>
              <a:off x="3218661" y="138333"/>
              <a:ext cx="387003" cy="359667"/>
            </a:xfrm>
            <a:custGeom>
              <a:avLst/>
              <a:gdLst>
                <a:gd name="T0" fmla="*/ 105 w 259"/>
                <a:gd name="T1" fmla="*/ 9 h 240"/>
                <a:gd name="T2" fmla="*/ 21 w 259"/>
                <a:gd name="T3" fmla="*/ 9 h 240"/>
                <a:gd name="T4" fmla="*/ 19 w 259"/>
                <a:gd name="T5" fmla="*/ 10 h 240"/>
                <a:gd name="T6" fmla="*/ 18 w 259"/>
                <a:gd name="T7" fmla="*/ 11 h 240"/>
                <a:gd name="T8" fmla="*/ 0 w 259"/>
                <a:gd name="T9" fmla="*/ 35 h 240"/>
                <a:gd name="T10" fmla="*/ 25 w 259"/>
                <a:gd name="T11" fmla="*/ 59 h 240"/>
                <a:gd name="T12" fmla="*/ 47 w 259"/>
                <a:gd name="T13" fmla="*/ 54 h 240"/>
                <a:gd name="T14" fmla="*/ 168 w 259"/>
                <a:gd name="T15" fmla="*/ 114 h 240"/>
                <a:gd name="T16" fmla="*/ 176 w 259"/>
                <a:gd name="T17" fmla="*/ 195 h 240"/>
                <a:gd name="T18" fmla="*/ 171 w 259"/>
                <a:gd name="T19" fmla="*/ 218 h 240"/>
                <a:gd name="T20" fmla="*/ 195 w 259"/>
                <a:gd name="T21" fmla="*/ 240 h 240"/>
                <a:gd name="T22" fmla="*/ 219 w 259"/>
                <a:gd name="T23" fmla="*/ 220 h 240"/>
                <a:gd name="T24" fmla="*/ 219 w 259"/>
                <a:gd name="T25" fmla="*/ 220 h 240"/>
                <a:gd name="T26" fmla="*/ 105 w 259"/>
                <a:gd name="T27" fmla="*/ 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40">
                  <a:moveTo>
                    <a:pt x="105" y="9"/>
                  </a:moveTo>
                  <a:cubicBezTo>
                    <a:pt x="69" y="0"/>
                    <a:pt x="31" y="7"/>
                    <a:pt x="21" y="9"/>
                  </a:cubicBezTo>
                  <a:cubicBezTo>
                    <a:pt x="20" y="9"/>
                    <a:pt x="19" y="10"/>
                    <a:pt x="19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8" y="14"/>
                    <a:pt x="0" y="23"/>
                    <a:pt x="0" y="35"/>
                  </a:cubicBezTo>
                  <a:cubicBezTo>
                    <a:pt x="0" y="48"/>
                    <a:pt x="11" y="59"/>
                    <a:pt x="25" y="59"/>
                  </a:cubicBezTo>
                  <a:cubicBezTo>
                    <a:pt x="25" y="59"/>
                    <a:pt x="38" y="57"/>
                    <a:pt x="47" y="54"/>
                  </a:cubicBezTo>
                  <a:cubicBezTo>
                    <a:pt x="56" y="50"/>
                    <a:pt x="131" y="51"/>
                    <a:pt x="168" y="114"/>
                  </a:cubicBezTo>
                  <a:cubicBezTo>
                    <a:pt x="188" y="159"/>
                    <a:pt x="177" y="190"/>
                    <a:pt x="176" y="195"/>
                  </a:cubicBezTo>
                  <a:cubicBezTo>
                    <a:pt x="176" y="195"/>
                    <a:pt x="171" y="207"/>
                    <a:pt x="171" y="218"/>
                  </a:cubicBezTo>
                  <a:cubicBezTo>
                    <a:pt x="171" y="232"/>
                    <a:pt x="182" y="240"/>
                    <a:pt x="195" y="240"/>
                  </a:cubicBezTo>
                  <a:cubicBezTo>
                    <a:pt x="206" y="240"/>
                    <a:pt x="216" y="239"/>
                    <a:pt x="219" y="220"/>
                  </a:cubicBezTo>
                  <a:cubicBezTo>
                    <a:pt x="219" y="220"/>
                    <a:pt x="219" y="220"/>
                    <a:pt x="219" y="220"/>
                  </a:cubicBezTo>
                  <a:cubicBezTo>
                    <a:pt x="259" y="86"/>
                    <a:pt x="170" y="24"/>
                    <a:pt x="10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75" name="Freeform 5"/>
          <p:cNvSpPr/>
          <p:nvPr/>
        </p:nvSpPr>
        <p:spPr bwMode="auto">
          <a:xfrm>
            <a:off x="3377565" y="3790950"/>
            <a:ext cx="340360" cy="347980"/>
          </a:xfrm>
          <a:custGeom>
            <a:avLst/>
            <a:gdLst>
              <a:gd name="T0" fmla="*/ 70 w 504"/>
              <a:gd name="T1" fmla="*/ 215 h 516"/>
              <a:gd name="T2" fmla="*/ 81 w 504"/>
              <a:gd name="T3" fmla="*/ 187 h 516"/>
              <a:gd name="T4" fmla="*/ 87 w 504"/>
              <a:gd name="T5" fmla="*/ 165 h 516"/>
              <a:gd name="T6" fmla="*/ 92 w 504"/>
              <a:gd name="T7" fmla="*/ 131 h 516"/>
              <a:gd name="T8" fmla="*/ 107 w 504"/>
              <a:gd name="T9" fmla="*/ 94 h 516"/>
              <a:gd name="T10" fmla="*/ 129 w 504"/>
              <a:gd name="T11" fmla="*/ 60 h 516"/>
              <a:gd name="T12" fmla="*/ 167 w 504"/>
              <a:gd name="T13" fmla="*/ 26 h 516"/>
              <a:gd name="T14" fmla="*/ 210 w 504"/>
              <a:gd name="T15" fmla="*/ 7 h 516"/>
              <a:gd name="T16" fmla="*/ 262 w 504"/>
              <a:gd name="T17" fmla="*/ 0 h 516"/>
              <a:gd name="T18" fmla="*/ 317 w 504"/>
              <a:gd name="T19" fmla="*/ 6 h 516"/>
              <a:gd name="T20" fmla="*/ 368 w 504"/>
              <a:gd name="T21" fmla="*/ 26 h 516"/>
              <a:gd name="T22" fmla="*/ 399 w 504"/>
              <a:gd name="T23" fmla="*/ 51 h 516"/>
              <a:gd name="T24" fmla="*/ 423 w 504"/>
              <a:gd name="T25" fmla="*/ 87 h 516"/>
              <a:gd name="T26" fmla="*/ 436 w 504"/>
              <a:gd name="T27" fmla="*/ 126 h 516"/>
              <a:gd name="T28" fmla="*/ 444 w 504"/>
              <a:gd name="T29" fmla="*/ 168 h 516"/>
              <a:gd name="T30" fmla="*/ 458 w 504"/>
              <a:gd name="T31" fmla="*/ 197 h 516"/>
              <a:gd name="T32" fmla="*/ 459 w 504"/>
              <a:gd name="T33" fmla="*/ 219 h 516"/>
              <a:gd name="T34" fmla="*/ 463 w 504"/>
              <a:gd name="T35" fmla="*/ 246 h 516"/>
              <a:gd name="T36" fmla="*/ 489 w 504"/>
              <a:gd name="T37" fmla="*/ 293 h 516"/>
              <a:gd name="T38" fmla="*/ 501 w 504"/>
              <a:gd name="T39" fmla="*/ 331 h 516"/>
              <a:gd name="T40" fmla="*/ 501 w 504"/>
              <a:gd name="T41" fmla="*/ 372 h 516"/>
              <a:gd name="T42" fmla="*/ 493 w 504"/>
              <a:gd name="T43" fmla="*/ 396 h 516"/>
              <a:gd name="T44" fmla="*/ 482 w 504"/>
              <a:gd name="T45" fmla="*/ 403 h 516"/>
              <a:gd name="T46" fmla="*/ 471 w 504"/>
              <a:gd name="T47" fmla="*/ 397 h 516"/>
              <a:gd name="T48" fmla="*/ 455 w 504"/>
              <a:gd name="T49" fmla="*/ 368 h 516"/>
              <a:gd name="T50" fmla="*/ 444 w 504"/>
              <a:gd name="T51" fmla="*/ 388 h 516"/>
              <a:gd name="T52" fmla="*/ 421 w 504"/>
              <a:gd name="T53" fmla="*/ 427 h 516"/>
              <a:gd name="T54" fmla="*/ 442 w 504"/>
              <a:gd name="T55" fmla="*/ 448 h 516"/>
              <a:gd name="T56" fmla="*/ 460 w 504"/>
              <a:gd name="T57" fmla="*/ 467 h 516"/>
              <a:gd name="T58" fmla="*/ 460 w 504"/>
              <a:gd name="T59" fmla="*/ 481 h 516"/>
              <a:gd name="T60" fmla="*/ 448 w 504"/>
              <a:gd name="T61" fmla="*/ 496 h 516"/>
              <a:gd name="T62" fmla="*/ 419 w 504"/>
              <a:gd name="T63" fmla="*/ 508 h 516"/>
              <a:gd name="T64" fmla="*/ 372 w 504"/>
              <a:gd name="T65" fmla="*/ 513 h 516"/>
              <a:gd name="T66" fmla="*/ 317 w 504"/>
              <a:gd name="T67" fmla="*/ 506 h 516"/>
              <a:gd name="T68" fmla="*/ 276 w 504"/>
              <a:gd name="T69" fmla="*/ 494 h 516"/>
              <a:gd name="T70" fmla="*/ 248 w 504"/>
              <a:gd name="T71" fmla="*/ 495 h 516"/>
              <a:gd name="T72" fmla="*/ 209 w 504"/>
              <a:gd name="T73" fmla="*/ 512 h 516"/>
              <a:gd name="T74" fmla="*/ 172 w 504"/>
              <a:gd name="T75" fmla="*/ 516 h 516"/>
              <a:gd name="T76" fmla="*/ 110 w 504"/>
              <a:gd name="T77" fmla="*/ 512 h 516"/>
              <a:gd name="T78" fmla="*/ 74 w 504"/>
              <a:gd name="T79" fmla="*/ 499 h 516"/>
              <a:gd name="T80" fmla="*/ 63 w 504"/>
              <a:gd name="T81" fmla="*/ 487 h 516"/>
              <a:gd name="T82" fmla="*/ 61 w 504"/>
              <a:gd name="T83" fmla="*/ 471 h 516"/>
              <a:gd name="T84" fmla="*/ 66 w 504"/>
              <a:gd name="T85" fmla="*/ 454 h 516"/>
              <a:gd name="T86" fmla="*/ 80 w 504"/>
              <a:gd name="T87" fmla="*/ 444 h 516"/>
              <a:gd name="T88" fmla="*/ 103 w 504"/>
              <a:gd name="T89" fmla="*/ 439 h 516"/>
              <a:gd name="T90" fmla="*/ 96 w 504"/>
              <a:gd name="T91" fmla="*/ 430 h 516"/>
              <a:gd name="T92" fmla="*/ 69 w 504"/>
              <a:gd name="T93" fmla="*/ 400 h 516"/>
              <a:gd name="T94" fmla="*/ 55 w 504"/>
              <a:gd name="T95" fmla="*/ 368 h 516"/>
              <a:gd name="T96" fmla="*/ 50 w 504"/>
              <a:gd name="T97" fmla="*/ 361 h 516"/>
              <a:gd name="T98" fmla="*/ 42 w 504"/>
              <a:gd name="T99" fmla="*/ 376 h 516"/>
              <a:gd name="T100" fmla="*/ 22 w 504"/>
              <a:gd name="T101" fmla="*/ 395 h 516"/>
              <a:gd name="T102" fmla="*/ 8 w 504"/>
              <a:gd name="T103" fmla="*/ 396 h 516"/>
              <a:gd name="T104" fmla="*/ 1 w 504"/>
              <a:gd name="T105" fmla="*/ 374 h 516"/>
              <a:gd name="T106" fmla="*/ 3 w 504"/>
              <a:gd name="T107" fmla="*/ 332 h 516"/>
              <a:gd name="T108" fmla="*/ 18 w 504"/>
              <a:gd name="T109" fmla="*/ 293 h 516"/>
              <a:gd name="T110" fmla="*/ 46 w 504"/>
              <a:gd name="T111" fmla="*/ 254 h 516"/>
              <a:gd name="T112" fmla="*/ 72 w 504"/>
              <a:gd name="T113" fmla="*/ 232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4" h="516">
                <a:moveTo>
                  <a:pt x="72" y="232"/>
                </a:moveTo>
                <a:lnTo>
                  <a:pt x="71" y="229"/>
                </a:lnTo>
                <a:lnTo>
                  <a:pt x="70" y="225"/>
                </a:lnTo>
                <a:lnTo>
                  <a:pt x="70" y="223"/>
                </a:lnTo>
                <a:lnTo>
                  <a:pt x="70" y="221"/>
                </a:lnTo>
                <a:lnTo>
                  <a:pt x="70" y="217"/>
                </a:lnTo>
                <a:lnTo>
                  <a:pt x="70" y="215"/>
                </a:lnTo>
                <a:lnTo>
                  <a:pt x="71" y="211"/>
                </a:lnTo>
                <a:lnTo>
                  <a:pt x="72" y="207"/>
                </a:lnTo>
                <a:lnTo>
                  <a:pt x="73" y="203"/>
                </a:lnTo>
                <a:lnTo>
                  <a:pt x="74" y="199"/>
                </a:lnTo>
                <a:lnTo>
                  <a:pt x="78" y="195"/>
                </a:lnTo>
                <a:lnTo>
                  <a:pt x="81" y="190"/>
                </a:lnTo>
                <a:lnTo>
                  <a:pt x="81" y="187"/>
                </a:lnTo>
                <a:lnTo>
                  <a:pt x="81" y="184"/>
                </a:lnTo>
                <a:lnTo>
                  <a:pt x="81" y="180"/>
                </a:lnTo>
                <a:lnTo>
                  <a:pt x="83" y="176"/>
                </a:lnTo>
                <a:lnTo>
                  <a:pt x="84" y="171"/>
                </a:lnTo>
                <a:lnTo>
                  <a:pt x="85" y="169"/>
                </a:lnTo>
                <a:lnTo>
                  <a:pt x="86" y="167"/>
                </a:lnTo>
                <a:lnTo>
                  <a:pt x="87" y="165"/>
                </a:lnTo>
                <a:lnTo>
                  <a:pt x="89" y="163"/>
                </a:lnTo>
                <a:lnTo>
                  <a:pt x="89" y="159"/>
                </a:lnTo>
                <a:lnTo>
                  <a:pt x="89" y="156"/>
                </a:lnTo>
                <a:lnTo>
                  <a:pt x="89" y="151"/>
                </a:lnTo>
                <a:lnTo>
                  <a:pt x="90" y="146"/>
                </a:lnTo>
                <a:lnTo>
                  <a:pt x="91" y="140"/>
                </a:lnTo>
                <a:lnTo>
                  <a:pt x="92" y="131"/>
                </a:lnTo>
                <a:lnTo>
                  <a:pt x="94" y="123"/>
                </a:lnTo>
                <a:lnTo>
                  <a:pt x="96" y="119"/>
                </a:lnTo>
                <a:lnTo>
                  <a:pt x="98" y="114"/>
                </a:lnTo>
                <a:lnTo>
                  <a:pt x="99" y="109"/>
                </a:lnTo>
                <a:lnTo>
                  <a:pt x="102" y="104"/>
                </a:lnTo>
                <a:lnTo>
                  <a:pt x="105" y="99"/>
                </a:lnTo>
                <a:lnTo>
                  <a:pt x="107" y="94"/>
                </a:lnTo>
                <a:lnTo>
                  <a:pt x="110" y="89"/>
                </a:lnTo>
                <a:lnTo>
                  <a:pt x="114" y="83"/>
                </a:lnTo>
                <a:lnTo>
                  <a:pt x="115" y="80"/>
                </a:lnTo>
                <a:lnTo>
                  <a:pt x="117" y="77"/>
                </a:lnTo>
                <a:lnTo>
                  <a:pt x="121" y="72"/>
                </a:lnTo>
                <a:lnTo>
                  <a:pt x="125" y="66"/>
                </a:lnTo>
                <a:lnTo>
                  <a:pt x="129" y="60"/>
                </a:lnTo>
                <a:lnTo>
                  <a:pt x="135" y="54"/>
                </a:lnTo>
                <a:lnTo>
                  <a:pt x="140" y="49"/>
                </a:lnTo>
                <a:lnTo>
                  <a:pt x="145" y="44"/>
                </a:lnTo>
                <a:lnTo>
                  <a:pt x="152" y="38"/>
                </a:lnTo>
                <a:lnTo>
                  <a:pt x="156" y="33"/>
                </a:lnTo>
                <a:lnTo>
                  <a:pt x="162" y="29"/>
                </a:lnTo>
                <a:lnTo>
                  <a:pt x="167" y="26"/>
                </a:lnTo>
                <a:lnTo>
                  <a:pt x="172" y="22"/>
                </a:lnTo>
                <a:lnTo>
                  <a:pt x="178" y="19"/>
                </a:lnTo>
                <a:lnTo>
                  <a:pt x="184" y="17"/>
                </a:lnTo>
                <a:lnTo>
                  <a:pt x="191" y="14"/>
                </a:lnTo>
                <a:lnTo>
                  <a:pt x="197" y="12"/>
                </a:lnTo>
                <a:lnTo>
                  <a:pt x="204" y="9"/>
                </a:lnTo>
                <a:lnTo>
                  <a:pt x="210" y="7"/>
                </a:lnTo>
                <a:lnTo>
                  <a:pt x="217" y="5"/>
                </a:lnTo>
                <a:lnTo>
                  <a:pt x="225" y="4"/>
                </a:lnTo>
                <a:lnTo>
                  <a:pt x="232" y="2"/>
                </a:lnTo>
                <a:lnTo>
                  <a:pt x="240" y="2"/>
                </a:lnTo>
                <a:lnTo>
                  <a:pt x="248" y="1"/>
                </a:lnTo>
                <a:lnTo>
                  <a:pt x="255" y="0"/>
                </a:lnTo>
                <a:lnTo>
                  <a:pt x="262" y="0"/>
                </a:lnTo>
                <a:lnTo>
                  <a:pt x="270" y="0"/>
                </a:lnTo>
                <a:lnTo>
                  <a:pt x="279" y="0"/>
                </a:lnTo>
                <a:lnTo>
                  <a:pt x="286" y="1"/>
                </a:lnTo>
                <a:lnTo>
                  <a:pt x="294" y="2"/>
                </a:lnTo>
                <a:lnTo>
                  <a:pt x="301" y="3"/>
                </a:lnTo>
                <a:lnTo>
                  <a:pt x="309" y="4"/>
                </a:lnTo>
                <a:lnTo>
                  <a:pt x="317" y="6"/>
                </a:lnTo>
                <a:lnTo>
                  <a:pt x="324" y="8"/>
                </a:lnTo>
                <a:lnTo>
                  <a:pt x="333" y="10"/>
                </a:lnTo>
                <a:lnTo>
                  <a:pt x="340" y="13"/>
                </a:lnTo>
                <a:lnTo>
                  <a:pt x="347" y="16"/>
                </a:lnTo>
                <a:lnTo>
                  <a:pt x="354" y="19"/>
                </a:lnTo>
                <a:lnTo>
                  <a:pt x="361" y="23"/>
                </a:lnTo>
                <a:lnTo>
                  <a:pt x="368" y="26"/>
                </a:lnTo>
                <a:lnTo>
                  <a:pt x="374" y="30"/>
                </a:lnTo>
                <a:lnTo>
                  <a:pt x="380" y="34"/>
                </a:lnTo>
                <a:lnTo>
                  <a:pt x="382" y="37"/>
                </a:lnTo>
                <a:lnTo>
                  <a:pt x="385" y="39"/>
                </a:lnTo>
                <a:lnTo>
                  <a:pt x="391" y="43"/>
                </a:lnTo>
                <a:lnTo>
                  <a:pt x="395" y="47"/>
                </a:lnTo>
                <a:lnTo>
                  <a:pt x="399" y="51"/>
                </a:lnTo>
                <a:lnTo>
                  <a:pt x="403" y="56"/>
                </a:lnTo>
                <a:lnTo>
                  <a:pt x="407" y="62"/>
                </a:lnTo>
                <a:lnTo>
                  <a:pt x="411" y="66"/>
                </a:lnTo>
                <a:lnTo>
                  <a:pt x="414" y="72"/>
                </a:lnTo>
                <a:lnTo>
                  <a:pt x="416" y="76"/>
                </a:lnTo>
                <a:lnTo>
                  <a:pt x="420" y="81"/>
                </a:lnTo>
                <a:lnTo>
                  <a:pt x="423" y="87"/>
                </a:lnTo>
                <a:lnTo>
                  <a:pt x="427" y="96"/>
                </a:lnTo>
                <a:lnTo>
                  <a:pt x="429" y="101"/>
                </a:lnTo>
                <a:lnTo>
                  <a:pt x="431" y="106"/>
                </a:lnTo>
                <a:lnTo>
                  <a:pt x="432" y="112"/>
                </a:lnTo>
                <a:lnTo>
                  <a:pt x="434" y="117"/>
                </a:lnTo>
                <a:lnTo>
                  <a:pt x="435" y="121"/>
                </a:lnTo>
                <a:lnTo>
                  <a:pt x="436" y="126"/>
                </a:lnTo>
                <a:lnTo>
                  <a:pt x="439" y="134"/>
                </a:lnTo>
                <a:lnTo>
                  <a:pt x="440" y="143"/>
                </a:lnTo>
                <a:lnTo>
                  <a:pt x="441" y="150"/>
                </a:lnTo>
                <a:lnTo>
                  <a:pt x="442" y="156"/>
                </a:lnTo>
                <a:lnTo>
                  <a:pt x="443" y="165"/>
                </a:lnTo>
                <a:lnTo>
                  <a:pt x="443" y="167"/>
                </a:lnTo>
                <a:lnTo>
                  <a:pt x="444" y="168"/>
                </a:lnTo>
                <a:lnTo>
                  <a:pt x="448" y="173"/>
                </a:lnTo>
                <a:lnTo>
                  <a:pt x="450" y="176"/>
                </a:lnTo>
                <a:lnTo>
                  <a:pt x="452" y="179"/>
                </a:lnTo>
                <a:lnTo>
                  <a:pt x="454" y="183"/>
                </a:lnTo>
                <a:lnTo>
                  <a:pt x="455" y="188"/>
                </a:lnTo>
                <a:lnTo>
                  <a:pt x="457" y="192"/>
                </a:lnTo>
                <a:lnTo>
                  <a:pt x="458" y="197"/>
                </a:lnTo>
                <a:lnTo>
                  <a:pt x="459" y="202"/>
                </a:lnTo>
                <a:lnTo>
                  <a:pt x="459" y="204"/>
                </a:lnTo>
                <a:lnTo>
                  <a:pt x="460" y="207"/>
                </a:lnTo>
                <a:lnTo>
                  <a:pt x="460" y="210"/>
                </a:lnTo>
                <a:lnTo>
                  <a:pt x="459" y="213"/>
                </a:lnTo>
                <a:lnTo>
                  <a:pt x="459" y="216"/>
                </a:lnTo>
                <a:lnTo>
                  <a:pt x="459" y="219"/>
                </a:lnTo>
                <a:lnTo>
                  <a:pt x="457" y="225"/>
                </a:lnTo>
                <a:lnTo>
                  <a:pt x="456" y="228"/>
                </a:lnTo>
                <a:lnTo>
                  <a:pt x="455" y="231"/>
                </a:lnTo>
                <a:lnTo>
                  <a:pt x="455" y="232"/>
                </a:lnTo>
                <a:lnTo>
                  <a:pt x="455" y="233"/>
                </a:lnTo>
                <a:lnTo>
                  <a:pt x="457" y="236"/>
                </a:lnTo>
                <a:lnTo>
                  <a:pt x="463" y="246"/>
                </a:lnTo>
                <a:lnTo>
                  <a:pt x="468" y="253"/>
                </a:lnTo>
                <a:lnTo>
                  <a:pt x="471" y="258"/>
                </a:lnTo>
                <a:lnTo>
                  <a:pt x="475" y="265"/>
                </a:lnTo>
                <a:lnTo>
                  <a:pt x="478" y="271"/>
                </a:lnTo>
                <a:lnTo>
                  <a:pt x="482" y="277"/>
                </a:lnTo>
                <a:lnTo>
                  <a:pt x="485" y="285"/>
                </a:lnTo>
                <a:lnTo>
                  <a:pt x="489" y="293"/>
                </a:lnTo>
                <a:lnTo>
                  <a:pt x="491" y="298"/>
                </a:lnTo>
                <a:lnTo>
                  <a:pt x="493" y="303"/>
                </a:lnTo>
                <a:lnTo>
                  <a:pt x="495" y="309"/>
                </a:lnTo>
                <a:lnTo>
                  <a:pt x="496" y="313"/>
                </a:lnTo>
                <a:lnTo>
                  <a:pt x="498" y="318"/>
                </a:lnTo>
                <a:lnTo>
                  <a:pt x="499" y="323"/>
                </a:lnTo>
                <a:lnTo>
                  <a:pt x="501" y="331"/>
                </a:lnTo>
                <a:lnTo>
                  <a:pt x="503" y="341"/>
                </a:lnTo>
                <a:lnTo>
                  <a:pt x="504" y="349"/>
                </a:lnTo>
                <a:lnTo>
                  <a:pt x="504" y="354"/>
                </a:lnTo>
                <a:lnTo>
                  <a:pt x="504" y="357"/>
                </a:lnTo>
                <a:lnTo>
                  <a:pt x="504" y="361"/>
                </a:lnTo>
                <a:lnTo>
                  <a:pt x="503" y="365"/>
                </a:lnTo>
                <a:lnTo>
                  <a:pt x="501" y="372"/>
                </a:lnTo>
                <a:lnTo>
                  <a:pt x="500" y="378"/>
                </a:lnTo>
                <a:lnTo>
                  <a:pt x="498" y="385"/>
                </a:lnTo>
                <a:lnTo>
                  <a:pt x="498" y="387"/>
                </a:lnTo>
                <a:lnTo>
                  <a:pt x="496" y="390"/>
                </a:lnTo>
                <a:lnTo>
                  <a:pt x="495" y="392"/>
                </a:lnTo>
                <a:lnTo>
                  <a:pt x="494" y="394"/>
                </a:lnTo>
                <a:lnTo>
                  <a:pt x="493" y="396"/>
                </a:lnTo>
                <a:lnTo>
                  <a:pt x="491" y="398"/>
                </a:lnTo>
                <a:lnTo>
                  <a:pt x="490" y="399"/>
                </a:lnTo>
                <a:lnTo>
                  <a:pt x="488" y="401"/>
                </a:lnTo>
                <a:lnTo>
                  <a:pt x="486" y="401"/>
                </a:lnTo>
                <a:lnTo>
                  <a:pt x="485" y="402"/>
                </a:lnTo>
                <a:lnTo>
                  <a:pt x="483" y="403"/>
                </a:lnTo>
                <a:lnTo>
                  <a:pt x="482" y="403"/>
                </a:lnTo>
                <a:lnTo>
                  <a:pt x="481" y="403"/>
                </a:lnTo>
                <a:lnTo>
                  <a:pt x="480" y="402"/>
                </a:lnTo>
                <a:lnTo>
                  <a:pt x="477" y="401"/>
                </a:lnTo>
                <a:lnTo>
                  <a:pt x="476" y="400"/>
                </a:lnTo>
                <a:lnTo>
                  <a:pt x="475" y="399"/>
                </a:lnTo>
                <a:lnTo>
                  <a:pt x="473" y="398"/>
                </a:lnTo>
                <a:lnTo>
                  <a:pt x="471" y="397"/>
                </a:lnTo>
                <a:lnTo>
                  <a:pt x="469" y="394"/>
                </a:lnTo>
                <a:lnTo>
                  <a:pt x="467" y="391"/>
                </a:lnTo>
                <a:lnTo>
                  <a:pt x="465" y="387"/>
                </a:lnTo>
                <a:lnTo>
                  <a:pt x="462" y="384"/>
                </a:lnTo>
                <a:lnTo>
                  <a:pt x="461" y="380"/>
                </a:lnTo>
                <a:lnTo>
                  <a:pt x="458" y="374"/>
                </a:lnTo>
                <a:lnTo>
                  <a:pt x="455" y="368"/>
                </a:lnTo>
                <a:lnTo>
                  <a:pt x="454" y="368"/>
                </a:lnTo>
                <a:lnTo>
                  <a:pt x="454" y="368"/>
                </a:lnTo>
                <a:lnTo>
                  <a:pt x="452" y="369"/>
                </a:lnTo>
                <a:lnTo>
                  <a:pt x="452" y="370"/>
                </a:lnTo>
                <a:lnTo>
                  <a:pt x="450" y="372"/>
                </a:lnTo>
                <a:lnTo>
                  <a:pt x="448" y="378"/>
                </a:lnTo>
                <a:lnTo>
                  <a:pt x="444" y="388"/>
                </a:lnTo>
                <a:lnTo>
                  <a:pt x="440" y="398"/>
                </a:lnTo>
                <a:lnTo>
                  <a:pt x="437" y="403"/>
                </a:lnTo>
                <a:lnTo>
                  <a:pt x="433" y="409"/>
                </a:lnTo>
                <a:lnTo>
                  <a:pt x="429" y="415"/>
                </a:lnTo>
                <a:lnTo>
                  <a:pt x="425" y="421"/>
                </a:lnTo>
                <a:lnTo>
                  <a:pt x="423" y="424"/>
                </a:lnTo>
                <a:lnTo>
                  <a:pt x="421" y="427"/>
                </a:lnTo>
                <a:lnTo>
                  <a:pt x="414" y="434"/>
                </a:lnTo>
                <a:lnTo>
                  <a:pt x="414" y="434"/>
                </a:lnTo>
                <a:lnTo>
                  <a:pt x="415" y="435"/>
                </a:lnTo>
                <a:lnTo>
                  <a:pt x="419" y="437"/>
                </a:lnTo>
                <a:lnTo>
                  <a:pt x="431" y="442"/>
                </a:lnTo>
                <a:lnTo>
                  <a:pt x="437" y="446"/>
                </a:lnTo>
                <a:lnTo>
                  <a:pt x="442" y="448"/>
                </a:lnTo>
                <a:lnTo>
                  <a:pt x="448" y="452"/>
                </a:lnTo>
                <a:lnTo>
                  <a:pt x="452" y="456"/>
                </a:lnTo>
                <a:lnTo>
                  <a:pt x="455" y="459"/>
                </a:lnTo>
                <a:lnTo>
                  <a:pt x="456" y="461"/>
                </a:lnTo>
                <a:lnTo>
                  <a:pt x="458" y="463"/>
                </a:lnTo>
                <a:lnTo>
                  <a:pt x="459" y="465"/>
                </a:lnTo>
                <a:lnTo>
                  <a:pt x="460" y="467"/>
                </a:lnTo>
                <a:lnTo>
                  <a:pt x="461" y="470"/>
                </a:lnTo>
                <a:lnTo>
                  <a:pt x="461" y="472"/>
                </a:lnTo>
                <a:lnTo>
                  <a:pt x="462" y="475"/>
                </a:lnTo>
                <a:lnTo>
                  <a:pt x="461" y="476"/>
                </a:lnTo>
                <a:lnTo>
                  <a:pt x="461" y="478"/>
                </a:lnTo>
                <a:lnTo>
                  <a:pt x="461" y="480"/>
                </a:lnTo>
                <a:lnTo>
                  <a:pt x="460" y="481"/>
                </a:lnTo>
                <a:lnTo>
                  <a:pt x="460" y="484"/>
                </a:lnTo>
                <a:lnTo>
                  <a:pt x="459" y="485"/>
                </a:lnTo>
                <a:lnTo>
                  <a:pt x="457" y="488"/>
                </a:lnTo>
                <a:lnTo>
                  <a:pt x="455" y="491"/>
                </a:lnTo>
                <a:lnTo>
                  <a:pt x="453" y="492"/>
                </a:lnTo>
                <a:lnTo>
                  <a:pt x="452" y="494"/>
                </a:lnTo>
                <a:lnTo>
                  <a:pt x="448" y="496"/>
                </a:lnTo>
                <a:lnTo>
                  <a:pt x="443" y="498"/>
                </a:lnTo>
                <a:lnTo>
                  <a:pt x="439" y="500"/>
                </a:lnTo>
                <a:lnTo>
                  <a:pt x="435" y="502"/>
                </a:lnTo>
                <a:lnTo>
                  <a:pt x="430" y="504"/>
                </a:lnTo>
                <a:lnTo>
                  <a:pt x="427" y="505"/>
                </a:lnTo>
                <a:lnTo>
                  <a:pt x="425" y="506"/>
                </a:lnTo>
                <a:lnTo>
                  <a:pt x="419" y="508"/>
                </a:lnTo>
                <a:lnTo>
                  <a:pt x="413" y="509"/>
                </a:lnTo>
                <a:lnTo>
                  <a:pt x="407" y="511"/>
                </a:lnTo>
                <a:lnTo>
                  <a:pt x="400" y="512"/>
                </a:lnTo>
                <a:lnTo>
                  <a:pt x="394" y="512"/>
                </a:lnTo>
                <a:lnTo>
                  <a:pt x="386" y="513"/>
                </a:lnTo>
                <a:lnTo>
                  <a:pt x="379" y="513"/>
                </a:lnTo>
                <a:lnTo>
                  <a:pt x="372" y="513"/>
                </a:lnTo>
                <a:lnTo>
                  <a:pt x="365" y="513"/>
                </a:lnTo>
                <a:lnTo>
                  <a:pt x="356" y="512"/>
                </a:lnTo>
                <a:lnTo>
                  <a:pt x="349" y="512"/>
                </a:lnTo>
                <a:lnTo>
                  <a:pt x="342" y="511"/>
                </a:lnTo>
                <a:lnTo>
                  <a:pt x="334" y="510"/>
                </a:lnTo>
                <a:lnTo>
                  <a:pt x="325" y="509"/>
                </a:lnTo>
                <a:lnTo>
                  <a:pt x="317" y="506"/>
                </a:lnTo>
                <a:lnTo>
                  <a:pt x="310" y="504"/>
                </a:lnTo>
                <a:lnTo>
                  <a:pt x="301" y="502"/>
                </a:lnTo>
                <a:lnTo>
                  <a:pt x="294" y="500"/>
                </a:lnTo>
                <a:lnTo>
                  <a:pt x="286" y="497"/>
                </a:lnTo>
                <a:lnTo>
                  <a:pt x="282" y="496"/>
                </a:lnTo>
                <a:lnTo>
                  <a:pt x="279" y="495"/>
                </a:lnTo>
                <a:lnTo>
                  <a:pt x="276" y="494"/>
                </a:lnTo>
                <a:lnTo>
                  <a:pt x="273" y="493"/>
                </a:lnTo>
                <a:lnTo>
                  <a:pt x="270" y="493"/>
                </a:lnTo>
                <a:lnTo>
                  <a:pt x="267" y="493"/>
                </a:lnTo>
                <a:lnTo>
                  <a:pt x="260" y="493"/>
                </a:lnTo>
                <a:lnTo>
                  <a:pt x="256" y="492"/>
                </a:lnTo>
                <a:lnTo>
                  <a:pt x="251" y="492"/>
                </a:lnTo>
                <a:lnTo>
                  <a:pt x="248" y="495"/>
                </a:lnTo>
                <a:lnTo>
                  <a:pt x="243" y="497"/>
                </a:lnTo>
                <a:lnTo>
                  <a:pt x="238" y="500"/>
                </a:lnTo>
                <a:lnTo>
                  <a:pt x="232" y="503"/>
                </a:lnTo>
                <a:lnTo>
                  <a:pt x="228" y="505"/>
                </a:lnTo>
                <a:lnTo>
                  <a:pt x="224" y="508"/>
                </a:lnTo>
                <a:lnTo>
                  <a:pt x="214" y="511"/>
                </a:lnTo>
                <a:lnTo>
                  <a:pt x="209" y="512"/>
                </a:lnTo>
                <a:lnTo>
                  <a:pt x="205" y="514"/>
                </a:lnTo>
                <a:lnTo>
                  <a:pt x="198" y="515"/>
                </a:lnTo>
                <a:lnTo>
                  <a:pt x="193" y="515"/>
                </a:lnTo>
                <a:lnTo>
                  <a:pt x="188" y="516"/>
                </a:lnTo>
                <a:lnTo>
                  <a:pt x="183" y="516"/>
                </a:lnTo>
                <a:lnTo>
                  <a:pt x="178" y="516"/>
                </a:lnTo>
                <a:lnTo>
                  <a:pt x="172" y="516"/>
                </a:lnTo>
                <a:lnTo>
                  <a:pt x="167" y="516"/>
                </a:lnTo>
                <a:lnTo>
                  <a:pt x="154" y="516"/>
                </a:lnTo>
                <a:lnTo>
                  <a:pt x="141" y="516"/>
                </a:lnTo>
                <a:lnTo>
                  <a:pt x="128" y="515"/>
                </a:lnTo>
                <a:lnTo>
                  <a:pt x="122" y="514"/>
                </a:lnTo>
                <a:lnTo>
                  <a:pt x="116" y="513"/>
                </a:lnTo>
                <a:lnTo>
                  <a:pt x="110" y="512"/>
                </a:lnTo>
                <a:lnTo>
                  <a:pt x="103" y="511"/>
                </a:lnTo>
                <a:lnTo>
                  <a:pt x="98" y="509"/>
                </a:lnTo>
                <a:lnTo>
                  <a:pt x="92" y="508"/>
                </a:lnTo>
                <a:lnTo>
                  <a:pt x="87" y="505"/>
                </a:lnTo>
                <a:lnTo>
                  <a:pt x="83" y="503"/>
                </a:lnTo>
                <a:lnTo>
                  <a:pt x="78" y="501"/>
                </a:lnTo>
                <a:lnTo>
                  <a:pt x="74" y="499"/>
                </a:lnTo>
                <a:lnTo>
                  <a:pt x="70" y="496"/>
                </a:lnTo>
                <a:lnTo>
                  <a:pt x="69" y="495"/>
                </a:lnTo>
                <a:lnTo>
                  <a:pt x="67" y="493"/>
                </a:lnTo>
                <a:lnTo>
                  <a:pt x="66" y="492"/>
                </a:lnTo>
                <a:lnTo>
                  <a:pt x="64" y="490"/>
                </a:lnTo>
                <a:lnTo>
                  <a:pt x="63" y="489"/>
                </a:lnTo>
                <a:lnTo>
                  <a:pt x="63" y="487"/>
                </a:lnTo>
                <a:lnTo>
                  <a:pt x="61" y="484"/>
                </a:lnTo>
                <a:lnTo>
                  <a:pt x="61" y="481"/>
                </a:lnTo>
                <a:lnTo>
                  <a:pt x="60" y="479"/>
                </a:lnTo>
                <a:lnTo>
                  <a:pt x="60" y="477"/>
                </a:lnTo>
                <a:lnTo>
                  <a:pt x="61" y="475"/>
                </a:lnTo>
                <a:lnTo>
                  <a:pt x="61" y="473"/>
                </a:lnTo>
                <a:lnTo>
                  <a:pt x="61" y="471"/>
                </a:lnTo>
                <a:lnTo>
                  <a:pt x="61" y="470"/>
                </a:lnTo>
                <a:lnTo>
                  <a:pt x="61" y="467"/>
                </a:lnTo>
                <a:lnTo>
                  <a:pt x="62" y="465"/>
                </a:lnTo>
                <a:lnTo>
                  <a:pt x="63" y="462"/>
                </a:lnTo>
                <a:lnTo>
                  <a:pt x="63" y="460"/>
                </a:lnTo>
                <a:lnTo>
                  <a:pt x="65" y="456"/>
                </a:lnTo>
                <a:lnTo>
                  <a:pt x="66" y="454"/>
                </a:lnTo>
                <a:lnTo>
                  <a:pt x="67" y="453"/>
                </a:lnTo>
                <a:lnTo>
                  <a:pt x="69" y="450"/>
                </a:lnTo>
                <a:lnTo>
                  <a:pt x="71" y="449"/>
                </a:lnTo>
                <a:lnTo>
                  <a:pt x="73" y="448"/>
                </a:lnTo>
                <a:lnTo>
                  <a:pt x="74" y="446"/>
                </a:lnTo>
                <a:lnTo>
                  <a:pt x="78" y="446"/>
                </a:lnTo>
                <a:lnTo>
                  <a:pt x="80" y="444"/>
                </a:lnTo>
                <a:lnTo>
                  <a:pt x="83" y="443"/>
                </a:lnTo>
                <a:lnTo>
                  <a:pt x="86" y="442"/>
                </a:lnTo>
                <a:lnTo>
                  <a:pt x="89" y="441"/>
                </a:lnTo>
                <a:lnTo>
                  <a:pt x="92" y="440"/>
                </a:lnTo>
                <a:lnTo>
                  <a:pt x="95" y="440"/>
                </a:lnTo>
                <a:lnTo>
                  <a:pt x="99" y="439"/>
                </a:lnTo>
                <a:lnTo>
                  <a:pt x="103" y="439"/>
                </a:lnTo>
                <a:lnTo>
                  <a:pt x="105" y="439"/>
                </a:lnTo>
                <a:lnTo>
                  <a:pt x="105" y="439"/>
                </a:lnTo>
                <a:lnTo>
                  <a:pt x="106" y="438"/>
                </a:lnTo>
                <a:lnTo>
                  <a:pt x="106" y="438"/>
                </a:lnTo>
                <a:lnTo>
                  <a:pt x="105" y="437"/>
                </a:lnTo>
                <a:lnTo>
                  <a:pt x="102" y="436"/>
                </a:lnTo>
                <a:lnTo>
                  <a:pt x="96" y="430"/>
                </a:lnTo>
                <a:lnTo>
                  <a:pt x="93" y="427"/>
                </a:lnTo>
                <a:lnTo>
                  <a:pt x="89" y="423"/>
                </a:lnTo>
                <a:lnTo>
                  <a:pt x="84" y="419"/>
                </a:lnTo>
                <a:lnTo>
                  <a:pt x="80" y="414"/>
                </a:lnTo>
                <a:lnTo>
                  <a:pt x="74" y="407"/>
                </a:lnTo>
                <a:lnTo>
                  <a:pt x="72" y="403"/>
                </a:lnTo>
                <a:lnTo>
                  <a:pt x="69" y="400"/>
                </a:lnTo>
                <a:lnTo>
                  <a:pt x="67" y="396"/>
                </a:lnTo>
                <a:lnTo>
                  <a:pt x="65" y="392"/>
                </a:lnTo>
                <a:lnTo>
                  <a:pt x="62" y="388"/>
                </a:lnTo>
                <a:lnTo>
                  <a:pt x="60" y="382"/>
                </a:lnTo>
                <a:lnTo>
                  <a:pt x="58" y="378"/>
                </a:lnTo>
                <a:lnTo>
                  <a:pt x="56" y="372"/>
                </a:lnTo>
                <a:lnTo>
                  <a:pt x="55" y="368"/>
                </a:lnTo>
                <a:lnTo>
                  <a:pt x="53" y="361"/>
                </a:lnTo>
                <a:lnTo>
                  <a:pt x="53" y="361"/>
                </a:lnTo>
                <a:lnTo>
                  <a:pt x="53" y="361"/>
                </a:lnTo>
                <a:lnTo>
                  <a:pt x="52" y="361"/>
                </a:lnTo>
                <a:lnTo>
                  <a:pt x="52" y="361"/>
                </a:lnTo>
                <a:lnTo>
                  <a:pt x="51" y="361"/>
                </a:lnTo>
                <a:lnTo>
                  <a:pt x="50" y="361"/>
                </a:lnTo>
                <a:lnTo>
                  <a:pt x="50" y="362"/>
                </a:lnTo>
                <a:lnTo>
                  <a:pt x="50" y="364"/>
                </a:lnTo>
                <a:lnTo>
                  <a:pt x="49" y="365"/>
                </a:lnTo>
                <a:lnTo>
                  <a:pt x="48" y="367"/>
                </a:lnTo>
                <a:lnTo>
                  <a:pt x="45" y="371"/>
                </a:lnTo>
                <a:lnTo>
                  <a:pt x="44" y="374"/>
                </a:lnTo>
                <a:lnTo>
                  <a:pt x="42" y="376"/>
                </a:lnTo>
                <a:lnTo>
                  <a:pt x="39" y="379"/>
                </a:lnTo>
                <a:lnTo>
                  <a:pt x="37" y="382"/>
                </a:lnTo>
                <a:lnTo>
                  <a:pt x="34" y="386"/>
                </a:lnTo>
                <a:lnTo>
                  <a:pt x="31" y="389"/>
                </a:lnTo>
                <a:lnTo>
                  <a:pt x="28" y="391"/>
                </a:lnTo>
                <a:lnTo>
                  <a:pt x="25" y="393"/>
                </a:lnTo>
                <a:lnTo>
                  <a:pt x="22" y="395"/>
                </a:lnTo>
                <a:lnTo>
                  <a:pt x="18" y="397"/>
                </a:lnTo>
                <a:lnTo>
                  <a:pt x="14" y="398"/>
                </a:lnTo>
                <a:lnTo>
                  <a:pt x="10" y="398"/>
                </a:lnTo>
                <a:lnTo>
                  <a:pt x="10" y="398"/>
                </a:lnTo>
                <a:lnTo>
                  <a:pt x="9" y="398"/>
                </a:lnTo>
                <a:lnTo>
                  <a:pt x="8" y="398"/>
                </a:lnTo>
                <a:lnTo>
                  <a:pt x="8" y="396"/>
                </a:lnTo>
                <a:lnTo>
                  <a:pt x="7" y="395"/>
                </a:lnTo>
                <a:lnTo>
                  <a:pt x="5" y="392"/>
                </a:lnTo>
                <a:lnTo>
                  <a:pt x="4" y="390"/>
                </a:lnTo>
                <a:lnTo>
                  <a:pt x="3" y="387"/>
                </a:lnTo>
                <a:lnTo>
                  <a:pt x="3" y="384"/>
                </a:lnTo>
                <a:lnTo>
                  <a:pt x="2" y="381"/>
                </a:lnTo>
                <a:lnTo>
                  <a:pt x="1" y="374"/>
                </a:lnTo>
                <a:lnTo>
                  <a:pt x="0" y="370"/>
                </a:lnTo>
                <a:lnTo>
                  <a:pt x="0" y="367"/>
                </a:lnTo>
                <a:lnTo>
                  <a:pt x="0" y="357"/>
                </a:lnTo>
                <a:lnTo>
                  <a:pt x="1" y="348"/>
                </a:lnTo>
                <a:lnTo>
                  <a:pt x="2" y="343"/>
                </a:lnTo>
                <a:lnTo>
                  <a:pt x="3" y="338"/>
                </a:lnTo>
                <a:lnTo>
                  <a:pt x="3" y="332"/>
                </a:lnTo>
                <a:lnTo>
                  <a:pt x="5" y="327"/>
                </a:lnTo>
                <a:lnTo>
                  <a:pt x="6" y="322"/>
                </a:lnTo>
                <a:lnTo>
                  <a:pt x="8" y="316"/>
                </a:lnTo>
                <a:lnTo>
                  <a:pt x="10" y="311"/>
                </a:lnTo>
                <a:lnTo>
                  <a:pt x="12" y="304"/>
                </a:lnTo>
                <a:lnTo>
                  <a:pt x="15" y="299"/>
                </a:lnTo>
                <a:lnTo>
                  <a:pt x="18" y="293"/>
                </a:lnTo>
                <a:lnTo>
                  <a:pt x="22" y="287"/>
                </a:lnTo>
                <a:lnTo>
                  <a:pt x="26" y="281"/>
                </a:lnTo>
                <a:lnTo>
                  <a:pt x="30" y="275"/>
                </a:lnTo>
                <a:lnTo>
                  <a:pt x="34" y="269"/>
                </a:lnTo>
                <a:lnTo>
                  <a:pt x="37" y="265"/>
                </a:lnTo>
                <a:lnTo>
                  <a:pt x="42" y="260"/>
                </a:lnTo>
                <a:lnTo>
                  <a:pt x="46" y="254"/>
                </a:lnTo>
                <a:lnTo>
                  <a:pt x="49" y="252"/>
                </a:lnTo>
                <a:lnTo>
                  <a:pt x="52" y="250"/>
                </a:lnTo>
                <a:lnTo>
                  <a:pt x="56" y="246"/>
                </a:lnTo>
                <a:lnTo>
                  <a:pt x="59" y="243"/>
                </a:lnTo>
                <a:lnTo>
                  <a:pt x="66" y="238"/>
                </a:lnTo>
                <a:lnTo>
                  <a:pt x="70" y="233"/>
                </a:lnTo>
                <a:lnTo>
                  <a:pt x="72" y="23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115214" tIns="57607" rIns="115214" bIns="57607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3390900" y="2935605"/>
            <a:ext cx="375920" cy="355600"/>
            <a:chOff x="4760915" y="138333"/>
            <a:chExt cx="801339" cy="758179"/>
          </a:xfrm>
          <a:solidFill>
            <a:sysClr val="window" lastClr="FFFFFF"/>
          </a:solidFill>
        </p:grpSpPr>
        <p:sp>
          <p:nvSpPr>
            <p:cNvPr id="77" name="Freeform 6"/>
            <p:cNvSpPr/>
            <p:nvPr/>
          </p:nvSpPr>
          <p:spPr bwMode="auto">
            <a:xfrm>
              <a:off x="4760915" y="218898"/>
              <a:ext cx="431601" cy="433040"/>
            </a:xfrm>
            <a:custGeom>
              <a:avLst/>
              <a:gdLst>
                <a:gd name="T0" fmla="*/ 145 w 289"/>
                <a:gd name="T1" fmla="*/ 0 h 289"/>
                <a:gd name="T2" fmla="*/ 0 w 289"/>
                <a:gd name="T3" fmla="*/ 145 h 289"/>
                <a:gd name="T4" fmla="*/ 16 w 289"/>
                <a:gd name="T5" fmla="*/ 210 h 289"/>
                <a:gd name="T6" fmla="*/ 33 w 289"/>
                <a:gd name="T7" fmla="*/ 216 h 289"/>
                <a:gd name="T8" fmla="*/ 39 w 289"/>
                <a:gd name="T9" fmla="*/ 199 h 289"/>
                <a:gd name="T10" fmla="*/ 26 w 289"/>
                <a:gd name="T11" fmla="*/ 145 h 289"/>
                <a:gd name="T12" fmla="*/ 145 w 289"/>
                <a:gd name="T13" fmla="*/ 26 h 289"/>
                <a:gd name="T14" fmla="*/ 263 w 289"/>
                <a:gd name="T15" fmla="*/ 145 h 289"/>
                <a:gd name="T16" fmla="*/ 145 w 289"/>
                <a:gd name="T17" fmla="*/ 263 h 289"/>
                <a:gd name="T18" fmla="*/ 118 w 289"/>
                <a:gd name="T19" fmla="*/ 260 h 289"/>
                <a:gd name="T20" fmla="*/ 103 w 289"/>
                <a:gd name="T21" fmla="*/ 270 h 289"/>
                <a:gd name="T22" fmla="*/ 112 w 289"/>
                <a:gd name="T23" fmla="*/ 285 h 289"/>
                <a:gd name="T24" fmla="*/ 145 w 289"/>
                <a:gd name="T25" fmla="*/ 289 h 289"/>
                <a:gd name="T26" fmla="*/ 289 w 289"/>
                <a:gd name="T27" fmla="*/ 145 h 289"/>
                <a:gd name="T28" fmla="*/ 145 w 289"/>
                <a:gd name="T2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289">
                  <a:moveTo>
                    <a:pt x="145" y="0"/>
                  </a:moveTo>
                  <a:cubicBezTo>
                    <a:pt x="65" y="0"/>
                    <a:pt x="0" y="65"/>
                    <a:pt x="0" y="145"/>
                  </a:cubicBezTo>
                  <a:cubicBezTo>
                    <a:pt x="0" y="167"/>
                    <a:pt x="6" y="190"/>
                    <a:pt x="16" y="210"/>
                  </a:cubicBezTo>
                  <a:cubicBezTo>
                    <a:pt x="19" y="217"/>
                    <a:pt x="27" y="219"/>
                    <a:pt x="33" y="216"/>
                  </a:cubicBezTo>
                  <a:cubicBezTo>
                    <a:pt x="40" y="213"/>
                    <a:pt x="42" y="205"/>
                    <a:pt x="39" y="199"/>
                  </a:cubicBezTo>
                  <a:cubicBezTo>
                    <a:pt x="30" y="182"/>
                    <a:pt x="26" y="163"/>
                    <a:pt x="26" y="145"/>
                  </a:cubicBezTo>
                  <a:cubicBezTo>
                    <a:pt x="26" y="79"/>
                    <a:pt x="79" y="26"/>
                    <a:pt x="145" y="26"/>
                  </a:cubicBezTo>
                  <a:cubicBezTo>
                    <a:pt x="210" y="26"/>
                    <a:pt x="263" y="79"/>
                    <a:pt x="263" y="145"/>
                  </a:cubicBezTo>
                  <a:cubicBezTo>
                    <a:pt x="263" y="210"/>
                    <a:pt x="210" y="263"/>
                    <a:pt x="145" y="263"/>
                  </a:cubicBezTo>
                  <a:cubicBezTo>
                    <a:pt x="136" y="263"/>
                    <a:pt x="127" y="262"/>
                    <a:pt x="118" y="260"/>
                  </a:cubicBezTo>
                  <a:cubicBezTo>
                    <a:pt x="111" y="258"/>
                    <a:pt x="104" y="263"/>
                    <a:pt x="103" y="270"/>
                  </a:cubicBezTo>
                  <a:cubicBezTo>
                    <a:pt x="101" y="277"/>
                    <a:pt x="105" y="283"/>
                    <a:pt x="112" y="285"/>
                  </a:cubicBezTo>
                  <a:cubicBezTo>
                    <a:pt x="123" y="287"/>
                    <a:pt x="134" y="289"/>
                    <a:pt x="145" y="289"/>
                  </a:cubicBezTo>
                  <a:cubicBezTo>
                    <a:pt x="224" y="289"/>
                    <a:pt x="289" y="224"/>
                    <a:pt x="289" y="145"/>
                  </a:cubicBezTo>
                  <a:cubicBezTo>
                    <a:pt x="289" y="65"/>
                    <a:pt x="224" y="0"/>
                    <a:pt x="1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8" name="Freeform 7"/>
            <p:cNvSpPr/>
            <p:nvPr/>
          </p:nvSpPr>
          <p:spPr bwMode="auto">
            <a:xfrm>
              <a:off x="4769547" y="359888"/>
              <a:ext cx="281979" cy="536624"/>
            </a:xfrm>
            <a:custGeom>
              <a:avLst/>
              <a:gdLst>
                <a:gd name="T0" fmla="*/ 113 w 189"/>
                <a:gd name="T1" fmla="*/ 87 h 358"/>
                <a:gd name="T2" fmla="*/ 141 w 189"/>
                <a:gd name="T3" fmla="*/ 96 h 358"/>
                <a:gd name="T4" fmla="*/ 189 w 189"/>
                <a:gd name="T5" fmla="*/ 48 h 358"/>
                <a:gd name="T6" fmla="*/ 141 w 189"/>
                <a:gd name="T7" fmla="*/ 0 h 358"/>
                <a:gd name="T8" fmla="*/ 93 w 189"/>
                <a:gd name="T9" fmla="*/ 48 h 358"/>
                <a:gd name="T10" fmla="*/ 97 w 189"/>
                <a:gd name="T11" fmla="*/ 67 h 358"/>
                <a:gd name="T12" fmla="*/ 64 w 189"/>
                <a:gd name="T13" fmla="*/ 108 h 358"/>
                <a:gd name="T14" fmla="*/ 9 w 189"/>
                <a:gd name="T15" fmla="*/ 342 h 358"/>
                <a:gd name="T16" fmla="*/ 22 w 189"/>
                <a:gd name="T17" fmla="*/ 358 h 358"/>
                <a:gd name="T18" fmla="*/ 23 w 189"/>
                <a:gd name="T19" fmla="*/ 358 h 358"/>
                <a:gd name="T20" fmla="*/ 35 w 189"/>
                <a:gd name="T21" fmla="*/ 340 h 358"/>
                <a:gd name="T22" fmla="*/ 85 w 189"/>
                <a:gd name="T23" fmla="*/ 125 h 358"/>
                <a:gd name="T24" fmla="*/ 113 w 189"/>
                <a:gd name="T25" fmla="*/ 8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358">
                  <a:moveTo>
                    <a:pt x="113" y="87"/>
                  </a:moveTo>
                  <a:cubicBezTo>
                    <a:pt x="121" y="92"/>
                    <a:pt x="131" y="96"/>
                    <a:pt x="141" y="96"/>
                  </a:cubicBezTo>
                  <a:cubicBezTo>
                    <a:pt x="167" y="96"/>
                    <a:pt x="189" y="74"/>
                    <a:pt x="189" y="48"/>
                  </a:cubicBezTo>
                  <a:cubicBezTo>
                    <a:pt x="189" y="21"/>
                    <a:pt x="167" y="0"/>
                    <a:pt x="141" y="0"/>
                  </a:cubicBezTo>
                  <a:cubicBezTo>
                    <a:pt x="114" y="0"/>
                    <a:pt x="93" y="21"/>
                    <a:pt x="93" y="48"/>
                  </a:cubicBezTo>
                  <a:cubicBezTo>
                    <a:pt x="93" y="55"/>
                    <a:pt x="94" y="61"/>
                    <a:pt x="97" y="67"/>
                  </a:cubicBezTo>
                  <a:cubicBezTo>
                    <a:pt x="87" y="78"/>
                    <a:pt x="75" y="91"/>
                    <a:pt x="64" y="108"/>
                  </a:cubicBezTo>
                  <a:cubicBezTo>
                    <a:pt x="34" y="153"/>
                    <a:pt x="0" y="234"/>
                    <a:pt x="9" y="342"/>
                  </a:cubicBezTo>
                  <a:cubicBezTo>
                    <a:pt x="10" y="349"/>
                    <a:pt x="15" y="358"/>
                    <a:pt x="22" y="358"/>
                  </a:cubicBezTo>
                  <a:cubicBezTo>
                    <a:pt x="23" y="358"/>
                    <a:pt x="23" y="358"/>
                    <a:pt x="23" y="358"/>
                  </a:cubicBezTo>
                  <a:cubicBezTo>
                    <a:pt x="30" y="358"/>
                    <a:pt x="36" y="347"/>
                    <a:pt x="35" y="340"/>
                  </a:cubicBezTo>
                  <a:cubicBezTo>
                    <a:pt x="28" y="259"/>
                    <a:pt x="45" y="186"/>
                    <a:pt x="85" y="125"/>
                  </a:cubicBezTo>
                  <a:cubicBezTo>
                    <a:pt x="95" y="111"/>
                    <a:pt x="104" y="97"/>
                    <a:pt x="113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79" name="Freeform 8"/>
            <p:cNvSpPr/>
            <p:nvPr/>
          </p:nvSpPr>
          <p:spPr bwMode="auto">
            <a:xfrm>
              <a:off x="5234237" y="138333"/>
              <a:ext cx="277664" cy="261838"/>
            </a:xfrm>
            <a:custGeom>
              <a:avLst/>
              <a:gdLst>
                <a:gd name="T0" fmla="*/ 96 w 187"/>
                <a:gd name="T1" fmla="*/ 160 h 175"/>
                <a:gd name="T2" fmla="*/ 65 w 187"/>
                <a:gd name="T3" fmla="*/ 154 h 175"/>
                <a:gd name="T4" fmla="*/ 33 w 187"/>
                <a:gd name="T5" fmla="*/ 64 h 175"/>
                <a:gd name="T6" fmla="*/ 122 w 187"/>
                <a:gd name="T7" fmla="*/ 32 h 175"/>
                <a:gd name="T8" fmla="*/ 154 w 187"/>
                <a:gd name="T9" fmla="*/ 122 h 175"/>
                <a:gd name="T10" fmla="*/ 146 w 187"/>
                <a:gd name="T11" fmla="*/ 135 h 175"/>
                <a:gd name="T12" fmla="*/ 147 w 187"/>
                <a:gd name="T13" fmla="*/ 145 h 175"/>
                <a:gd name="T14" fmla="*/ 158 w 187"/>
                <a:gd name="T15" fmla="*/ 144 h 175"/>
                <a:gd name="T16" fmla="*/ 167 w 187"/>
                <a:gd name="T17" fmla="*/ 128 h 175"/>
                <a:gd name="T18" fmla="*/ 129 w 187"/>
                <a:gd name="T19" fmla="*/ 19 h 175"/>
                <a:gd name="T20" fmla="*/ 20 w 187"/>
                <a:gd name="T21" fmla="*/ 58 h 175"/>
                <a:gd name="T22" fmla="*/ 58 w 187"/>
                <a:gd name="T23" fmla="*/ 167 h 175"/>
                <a:gd name="T24" fmla="*/ 96 w 187"/>
                <a:gd name="T25" fmla="*/ 175 h 175"/>
                <a:gd name="T26" fmla="*/ 103 w 187"/>
                <a:gd name="T27" fmla="*/ 167 h 175"/>
                <a:gd name="T28" fmla="*/ 96 w 187"/>
                <a:gd name="T2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5">
                  <a:moveTo>
                    <a:pt x="96" y="160"/>
                  </a:moveTo>
                  <a:cubicBezTo>
                    <a:pt x="85" y="161"/>
                    <a:pt x="74" y="158"/>
                    <a:pt x="65" y="154"/>
                  </a:cubicBezTo>
                  <a:cubicBezTo>
                    <a:pt x="31" y="138"/>
                    <a:pt x="17" y="98"/>
                    <a:pt x="33" y="64"/>
                  </a:cubicBezTo>
                  <a:cubicBezTo>
                    <a:pt x="49" y="31"/>
                    <a:pt x="89" y="16"/>
                    <a:pt x="122" y="32"/>
                  </a:cubicBezTo>
                  <a:cubicBezTo>
                    <a:pt x="156" y="48"/>
                    <a:pt x="170" y="88"/>
                    <a:pt x="154" y="122"/>
                  </a:cubicBezTo>
                  <a:cubicBezTo>
                    <a:pt x="152" y="126"/>
                    <a:pt x="149" y="131"/>
                    <a:pt x="146" y="135"/>
                  </a:cubicBezTo>
                  <a:cubicBezTo>
                    <a:pt x="144" y="138"/>
                    <a:pt x="144" y="143"/>
                    <a:pt x="147" y="145"/>
                  </a:cubicBezTo>
                  <a:cubicBezTo>
                    <a:pt x="151" y="148"/>
                    <a:pt x="155" y="147"/>
                    <a:pt x="158" y="144"/>
                  </a:cubicBezTo>
                  <a:cubicBezTo>
                    <a:pt x="161" y="139"/>
                    <a:pt x="165" y="134"/>
                    <a:pt x="167" y="128"/>
                  </a:cubicBezTo>
                  <a:cubicBezTo>
                    <a:pt x="187" y="87"/>
                    <a:pt x="170" y="38"/>
                    <a:pt x="129" y="19"/>
                  </a:cubicBezTo>
                  <a:cubicBezTo>
                    <a:pt x="88" y="0"/>
                    <a:pt x="39" y="17"/>
                    <a:pt x="20" y="58"/>
                  </a:cubicBezTo>
                  <a:cubicBezTo>
                    <a:pt x="0" y="99"/>
                    <a:pt x="18" y="148"/>
                    <a:pt x="58" y="167"/>
                  </a:cubicBezTo>
                  <a:cubicBezTo>
                    <a:pt x="70" y="173"/>
                    <a:pt x="83" y="175"/>
                    <a:pt x="96" y="175"/>
                  </a:cubicBezTo>
                  <a:cubicBezTo>
                    <a:pt x="100" y="175"/>
                    <a:pt x="103" y="171"/>
                    <a:pt x="103" y="167"/>
                  </a:cubicBezTo>
                  <a:cubicBezTo>
                    <a:pt x="103" y="163"/>
                    <a:pt x="100" y="160"/>
                    <a:pt x="96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5326312" y="227530"/>
              <a:ext cx="235942" cy="256083"/>
            </a:xfrm>
            <a:custGeom>
              <a:avLst/>
              <a:gdLst>
                <a:gd name="T0" fmla="*/ 152 w 158"/>
                <a:gd name="T1" fmla="*/ 156 h 171"/>
                <a:gd name="T2" fmla="*/ 56 w 158"/>
                <a:gd name="T3" fmla="*/ 78 h 171"/>
                <a:gd name="T4" fmla="*/ 44 w 158"/>
                <a:gd name="T5" fmla="*/ 55 h 171"/>
                <a:gd name="T6" fmla="*/ 55 w 158"/>
                <a:gd name="T7" fmla="*/ 43 h 171"/>
                <a:gd name="T8" fmla="*/ 42 w 158"/>
                <a:gd name="T9" fmla="*/ 7 h 171"/>
                <a:gd name="T10" fmla="*/ 6 w 158"/>
                <a:gd name="T11" fmla="*/ 20 h 171"/>
                <a:gd name="T12" fmla="*/ 19 w 158"/>
                <a:gd name="T13" fmla="*/ 56 h 171"/>
                <a:gd name="T14" fmla="*/ 30 w 158"/>
                <a:gd name="T15" fmla="*/ 58 h 171"/>
                <a:gd name="T16" fmla="*/ 43 w 158"/>
                <a:gd name="T17" fmla="*/ 85 h 171"/>
                <a:gd name="T18" fmla="*/ 147 w 158"/>
                <a:gd name="T19" fmla="*/ 169 h 171"/>
                <a:gd name="T20" fmla="*/ 157 w 158"/>
                <a:gd name="T21" fmla="*/ 166 h 171"/>
                <a:gd name="T22" fmla="*/ 157 w 158"/>
                <a:gd name="T23" fmla="*/ 165 h 171"/>
                <a:gd name="T24" fmla="*/ 152 w 158"/>
                <a:gd name="T25" fmla="*/ 15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71">
                  <a:moveTo>
                    <a:pt x="152" y="156"/>
                  </a:moveTo>
                  <a:cubicBezTo>
                    <a:pt x="109" y="140"/>
                    <a:pt x="77" y="114"/>
                    <a:pt x="56" y="78"/>
                  </a:cubicBezTo>
                  <a:cubicBezTo>
                    <a:pt x="51" y="70"/>
                    <a:pt x="47" y="62"/>
                    <a:pt x="44" y="55"/>
                  </a:cubicBezTo>
                  <a:cubicBezTo>
                    <a:pt x="49" y="52"/>
                    <a:pt x="53" y="48"/>
                    <a:pt x="55" y="43"/>
                  </a:cubicBezTo>
                  <a:cubicBezTo>
                    <a:pt x="61" y="29"/>
                    <a:pt x="56" y="13"/>
                    <a:pt x="42" y="7"/>
                  </a:cubicBezTo>
                  <a:cubicBezTo>
                    <a:pt x="29" y="0"/>
                    <a:pt x="13" y="6"/>
                    <a:pt x="6" y="20"/>
                  </a:cubicBezTo>
                  <a:cubicBezTo>
                    <a:pt x="0" y="33"/>
                    <a:pt x="5" y="49"/>
                    <a:pt x="19" y="56"/>
                  </a:cubicBezTo>
                  <a:cubicBezTo>
                    <a:pt x="23" y="57"/>
                    <a:pt x="26" y="58"/>
                    <a:pt x="30" y="58"/>
                  </a:cubicBezTo>
                  <a:cubicBezTo>
                    <a:pt x="33" y="66"/>
                    <a:pt x="37" y="75"/>
                    <a:pt x="43" y="85"/>
                  </a:cubicBezTo>
                  <a:cubicBezTo>
                    <a:pt x="58" y="112"/>
                    <a:pt x="89" y="148"/>
                    <a:pt x="147" y="169"/>
                  </a:cubicBezTo>
                  <a:cubicBezTo>
                    <a:pt x="151" y="171"/>
                    <a:pt x="155" y="169"/>
                    <a:pt x="157" y="166"/>
                  </a:cubicBezTo>
                  <a:cubicBezTo>
                    <a:pt x="157" y="165"/>
                    <a:pt x="157" y="165"/>
                    <a:pt x="157" y="165"/>
                  </a:cubicBezTo>
                  <a:cubicBezTo>
                    <a:pt x="158" y="161"/>
                    <a:pt x="156" y="157"/>
                    <a:pt x="152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348990" y="4667885"/>
            <a:ext cx="396240" cy="347980"/>
            <a:chOff x="584457" y="105243"/>
            <a:chExt cx="978295" cy="858886"/>
          </a:xfrm>
          <a:solidFill>
            <a:sysClr val="window" lastClr="FFFFFF"/>
          </a:solidFill>
        </p:grpSpPr>
        <p:sp>
          <p:nvSpPr>
            <p:cNvPr id="82" name="Oval 16"/>
            <p:cNvSpPr>
              <a:spLocks noChangeArrowheads="1"/>
            </p:cNvSpPr>
            <p:nvPr/>
          </p:nvSpPr>
          <p:spPr bwMode="auto">
            <a:xfrm>
              <a:off x="665022" y="161352"/>
              <a:ext cx="172640" cy="1568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3" name="Freeform 17"/>
            <p:cNvSpPr/>
            <p:nvPr/>
          </p:nvSpPr>
          <p:spPr bwMode="auto">
            <a:xfrm>
              <a:off x="584457" y="349817"/>
              <a:ext cx="267593" cy="523676"/>
            </a:xfrm>
            <a:custGeom>
              <a:avLst/>
              <a:gdLst>
                <a:gd name="T0" fmla="*/ 64 w 179"/>
                <a:gd name="T1" fmla="*/ 0 h 350"/>
                <a:gd name="T2" fmla="*/ 27 w 179"/>
                <a:gd name="T3" fmla="*/ 56 h 350"/>
                <a:gd name="T4" fmla="*/ 95 w 179"/>
                <a:gd name="T5" fmla="*/ 98 h 350"/>
                <a:gd name="T6" fmla="*/ 118 w 179"/>
                <a:gd name="T7" fmla="*/ 165 h 350"/>
                <a:gd name="T8" fmla="*/ 0 w 179"/>
                <a:gd name="T9" fmla="*/ 295 h 350"/>
                <a:gd name="T10" fmla="*/ 88 w 179"/>
                <a:gd name="T11" fmla="*/ 350 h 350"/>
                <a:gd name="T12" fmla="*/ 160 w 179"/>
                <a:gd name="T13" fmla="*/ 188 h 350"/>
                <a:gd name="T14" fmla="*/ 153 w 179"/>
                <a:gd name="T15" fmla="*/ 76 h 350"/>
                <a:gd name="T16" fmla="*/ 64 w 179"/>
                <a:gd name="T17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350">
                  <a:moveTo>
                    <a:pt x="64" y="0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95" y="98"/>
                    <a:pt x="139" y="121"/>
                    <a:pt x="118" y="165"/>
                  </a:cubicBezTo>
                  <a:cubicBezTo>
                    <a:pt x="98" y="205"/>
                    <a:pt x="0" y="295"/>
                    <a:pt x="0" y="295"/>
                  </a:cubicBezTo>
                  <a:cubicBezTo>
                    <a:pt x="88" y="350"/>
                    <a:pt x="88" y="350"/>
                    <a:pt x="88" y="350"/>
                  </a:cubicBezTo>
                  <a:cubicBezTo>
                    <a:pt x="149" y="218"/>
                    <a:pt x="145" y="235"/>
                    <a:pt x="160" y="188"/>
                  </a:cubicBezTo>
                  <a:cubicBezTo>
                    <a:pt x="176" y="139"/>
                    <a:pt x="179" y="102"/>
                    <a:pt x="153" y="76"/>
                  </a:cubicBezTo>
                  <a:cubicBezTo>
                    <a:pt x="118" y="41"/>
                    <a:pt x="114" y="38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4" name="Freeform 18"/>
            <p:cNvSpPr/>
            <p:nvPr/>
          </p:nvSpPr>
          <p:spPr bwMode="auto">
            <a:xfrm>
              <a:off x="790186" y="105243"/>
              <a:ext cx="772566" cy="858886"/>
            </a:xfrm>
            <a:custGeom>
              <a:avLst/>
              <a:gdLst>
                <a:gd name="T0" fmla="*/ 497 w 518"/>
                <a:gd name="T1" fmla="*/ 148 h 573"/>
                <a:gd name="T2" fmla="*/ 152 w 518"/>
                <a:gd name="T3" fmla="*/ 92 h 573"/>
                <a:gd name="T4" fmla="*/ 173 w 518"/>
                <a:gd name="T5" fmla="*/ 52 h 573"/>
                <a:gd name="T6" fmla="*/ 91 w 518"/>
                <a:gd name="T7" fmla="*/ 29 h 573"/>
                <a:gd name="T8" fmla="*/ 0 w 518"/>
                <a:gd name="T9" fmla="*/ 186 h 573"/>
                <a:gd name="T10" fmla="*/ 56 w 518"/>
                <a:gd name="T11" fmla="*/ 218 h 573"/>
                <a:gd name="T12" fmla="*/ 99 w 518"/>
                <a:gd name="T13" fmla="*/ 169 h 573"/>
                <a:gd name="T14" fmla="*/ 137 w 518"/>
                <a:gd name="T15" fmla="*/ 153 h 573"/>
                <a:gd name="T16" fmla="*/ 74 w 518"/>
                <a:gd name="T17" fmla="*/ 246 h 573"/>
                <a:gd name="T18" fmla="*/ 108 w 518"/>
                <a:gd name="T19" fmla="*/ 276 h 573"/>
                <a:gd name="T20" fmla="*/ 157 w 518"/>
                <a:gd name="T21" fmla="*/ 227 h 573"/>
                <a:gd name="T22" fmla="*/ 186 w 518"/>
                <a:gd name="T23" fmla="*/ 227 h 573"/>
                <a:gd name="T24" fmla="*/ 186 w 518"/>
                <a:gd name="T25" fmla="*/ 277 h 573"/>
                <a:gd name="T26" fmla="*/ 72 w 518"/>
                <a:gd name="T27" fmla="*/ 277 h 573"/>
                <a:gd name="T28" fmla="*/ 72 w 518"/>
                <a:gd name="T29" fmla="*/ 317 h 573"/>
                <a:gd name="T30" fmla="*/ 186 w 518"/>
                <a:gd name="T31" fmla="*/ 317 h 573"/>
                <a:gd name="T32" fmla="*/ 186 w 518"/>
                <a:gd name="T33" fmla="*/ 412 h 573"/>
                <a:gd name="T34" fmla="*/ 181 w 518"/>
                <a:gd name="T35" fmla="*/ 412 h 573"/>
                <a:gd name="T36" fmla="*/ 142 w 518"/>
                <a:gd name="T37" fmla="*/ 397 h 573"/>
                <a:gd name="T38" fmla="*/ 140 w 518"/>
                <a:gd name="T39" fmla="*/ 339 h 573"/>
                <a:gd name="T40" fmla="*/ 62 w 518"/>
                <a:gd name="T41" fmla="*/ 339 h 573"/>
                <a:gd name="T42" fmla="*/ 59 w 518"/>
                <a:gd name="T43" fmla="*/ 341 h 573"/>
                <a:gd name="T44" fmla="*/ 142 w 518"/>
                <a:gd name="T45" fmla="*/ 466 h 573"/>
                <a:gd name="T46" fmla="*/ 334 w 518"/>
                <a:gd name="T47" fmla="*/ 415 h 573"/>
                <a:gd name="T48" fmla="*/ 345 w 518"/>
                <a:gd name="T49" fmla="*/ 458 h 573"/>
                <a:gd name="T50" fmla="*/ 410 w 518"/>
                <a:gd name="T51" fmla="*/ 431 h 573"/>
                <a:gd name="T52" fmla="*/ 366 w 518"/>
                <a:gd name="T53" fmla="*/ 325 h 573"/>
                <a:gd name="T54" fmla="*/ 314 w 518"/>
                <a:gd name="T55" fmla="*/ 341 h 573"/>
                <a:gd name="T56" fmla="*/ 324 w 518"/>
                <a:gd name="T57" fmla="*/ 377 h 573"/>
                <a:gd name="T58" fmla="*/ 278 w 518"/>
                <a:gd name="T59" fmla="*/ 400 h 573"/>
                <a:gd name="T60" fmla="*/ 278 w 518"/>
                <a:gd name="T61" fmla="*/ 317 h 573"/>
                <a:gd name="T62" fmla="*/ 389 w 518"/>
                <a:gd name="T63" fmla="*/ 317 h 573"/>
                <a:gd name="T64" fmla="*/ 389 w 518"/>
                <a:gd name="T65" fmla="*/ 277 h 573"/>
                <a:gd name="T66" fmla="*/ 278 w 518"/>
                <a:gd name="T67" fmla="*/ 277 h 573"/>
                <a:gd name="T68" fmla="*/ 278 w 518"/>
                <a:gd name="T69" fmla="*/ 227 h 573"/>
                <a:gd name="T70" fmla="*/ 389 w 518"/>
                <a:gd name="T71" fmla="*/ 227 h 573"/>
                <a:gd name="T72" fmla="*/ 389 w 518"/>
                <a:gd name="T73" fmla="*/ 187 h 573"/>
                <a:gd name="T74" fmla="*/ 192 w 518"/>
                <a:gd name="T75" fmla="*/ 187 h 573"/>
                <a:gd name="T76" fmla="*/ 220 w 518"/>
                <a:gd name="T77" fmla="*/ 143 h 573"/>
                <a:gd name="T78" fmla="*/ 186 w 518"/>
                <a:gd name="T79" fmla="*/ 134 h 573"/>
                <a:gd name="T80" fmla="*/ 415 w 518"/>
                <a:gd name="T81" fmla="*/ 177 h 573"/>
                <a:gd name="T82" fmla="*/ 415 w 518"/>
                <a:gd name="T83" fmla="*/ 405 h 573"/>
                <a:gd name="T84" fmla="*/ 334 w 518"/>
                <a:gd name="T85" fmla="*/ 478 h 573"/>
                <a:gd name="T86" fmla="*/ 285 w 518"/>
                <a:gd name="T87" fmla="*/ 467 h 573"/>
                <a:gd name="T88" fmla="*/ 274 w 518"/>
                <a:gd name="T89" fmla="*/ 514 h 573"/>
                <a:gd name="T90" fmla="*/ 501 w 518"/>
                <a:gd name="T91" fmla="*/ 412 h 573"/>
                <a:gd name="T92" fmla="*/ 497 w 518"/>
                <a:gd name="T93" fmla="*/ 148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8" h="573">
                  <a:moveTo>
                    <a:pt x="497" y="148"/>
                  </a:moveTo>
                  <a:cubicBezTo>
                    <a:pt x="497" y="148"/>
                    <a:pt x="478" y="0"/>
                    <a:pt x="152" y="92"/>
                  </a:cubicBezTo>
                  <a:cubicBezTo>
                    <a:pt x="166" y="68"/>
                    <a:pt x="173" y="52"/>
                    <a:pt x="173" y="52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59" y="136"/>
                    <a:pt x="0" y="186"/>
                  </a:cubicBezTo>
                  <a:cubicBezTo>
                    <a:pt x="0" y="186"/>
                    <a:pt x="57" y="219"/>
                    <a:pt x="56" y="218"/>
                  </a:cubicBezTo>
                  <a:cubicBezTo>
                    <a:pt x="72" y="201"/>
                    <a:pt x="87" y="185"/>
                    <a:pt x="99" y="169"/>
                  </a:cubicBezTo>
                  <a:cubicBezTo>
                    <a:pt x="112" y="163"/>
                    <a:pt x="125" y="158"/>
                    <a:pt x="137" y="153"/>
                  </a:cubicBezTo>
                  <a:cubicBezTo>
                    <a:pt x="122" y="180"/>
                    <a:pt x="98" y="221"/>
                    <a:pt x="74" y="246"/>
                  </a:cubicBezTo>
                  <a:cubicBezTo>
                    <a:pt x="108" y="276"/>
                    <a:pt x="108" y="276"/>
                    <a:pt x="108" y="276"/>
                  </a:cubicBezTo>
                  <a:cubicBezTo>
                    <a:pt x="108" y="276"/>
                    <a:pt x="131" y="254"/>
                    <a:pt x="157" y="227"/>
                  </a:cubicBezTo>
                  <a:cubicBezTo>
                    <a:pt x="186" y="227"/>
                    <a:pt x="186" y="227"/>
                    <a:pt x="186" y="227"/>
                  </a:cubicBezTo>
                  <a:cubicBezTo>
                    <a:pt x="186" y="277"/>
                    <a:pt x="186" y="277"/>
                    <a:pt x="186" y="277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72" y="317"/>
                    <a:pt x="72" y="317"/>
                    <a:pt x="72" y="317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186" y="412"/>
                    <a:pt x="186" y="412"/>
                    <a:pt x="186" y="412"/>
                  </a:cubicBezTo>
                  <a:cubicBezTo>
                    <a:pt x="184" y="412"/>
                    <a:pt x="183" y="412"/>
                    <a:pt x="181" y="412"/>
                  </a:cubicBezTo>
                  <a:cubicBezTo>
                    <a:pt x="169" y="411"/>
                    <a:pt x="149" y="409"/>
                    <a:pt x="142" y="397"/>
                  </a:cubicBezTo>
                  <a:cubicBezTo>
                    <a:pt x="133" y="383"/>
                    <a:pt x="139" y="356"/>
                    <a:pt x="140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59" y="341"/>
                    <a:pt x="59" y="341"/>
                    <a:pt x="59" y="341"/>
                  </a:cubicBezTo>
                  <a:cubicBezTo>
                    <a:pt x="59" y="341"/>
                    <a:pt x="30" y="469"/>
                    <a:pt x="142" y="466"/>
                  </a:cubicBezTo>
                  <a:cubicBezTo>
                    <a:pt x="246" y="469"/>
                    <a:pt x="305" y="437"/>
                    <a:pt x="334" y="415"/>
                  </a:cubicBezTo>
                  <a:cubicBezTo>
                    <a:pt x="345" y="458"/>
                    <a:pt x="345" y="458"/>
                    <a:pt x="345" y="458"/>
                  </a:cubicBezTo>
                  <a:cubicBezTo>
                    <a:pt x="410" y="431"/>
                    <a:pt x="410" y="431"/>
                    <a:pt x="410" y="431"/>
                  </a:cubicBezTo>
                  <a:cubicBezTo>
                    <a:pt x="366" y="325"/>
                    <a:pt x="366" y="325"/>
                    <a:pt x="366" y="325"/>
                  </a:cubicBezTo>
                  <a:cubicBezTo>
                    <a:pt x="314" y="341"/>
                    <a:pt x="314" y="341"/>
                    <a:pt x="314" y="341"/>
                  </a:cubicBezTo>
                  <a:cubicBezTo>
                    <a:pt x="324" y="377"/>
                    <a:pt x="324" y="377"/>
                    <a:pt x="324" y="377"/>
                  </a:cubicBezTo>
                  <a:cubicBezTo>
                    <a:pt x="310" y="387"/>
                    <a:pt x="295" y="395"/>
                    <a:pt x="278" y="400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389" y="317"/>
                    <a:pt x="389" y="317"/>
                    <a:pt x="389" y="317"/>
                  </a:cubicBezTo>
                  <a:cubicBezTo>
                    <a:pt x="389" y="277"/>
                    <a:pt x="389" y="277"/>
                    <a:pt x="389" y="277"/>
                  </a:cubicBezTo>
                  <a:cubicBezTo>
                    <a:pt x="278" y="277"/>
                    <a:pt x="278" y="277"/>
                    <a:pt x="278" y="277"/>
                  </a:cubicBezTo>
                  <a:cubicBezTo>
                    <a:pt x="278" y="227"/>
                    <a:pt x="278" y="227"/>
                    <a:pt x="278" y="227"/>
                  </a:cubicBezTo>
                  <a:cubicBezTo>
                    <a:pt x="389" y="227"/>
                    <a:pt x="389" y="227"/>
                    <a:pt x="389" y="227"/>
                  </a:cubicBezTo>
                  <a:cubicBezTo>
                    <a:pt x="389" y="187"/>
                    <a:pt x="389" y="187"/>
                    <a:pt x="389" y="187"/>
                  </a:cubicBezTo>
                  <a:cubicBezTo>
                    <a:pt x="192" y="187"/>
                    <a:pt x="192" y="187"/>
                    <a:pt x="192" y="187"/>
                  </a:cubicBezTo>
                  <a:cubicBezTo>
                    <a:pt x="206" y="169"/>
                    <a:pt x="217" y="154"/>
                    <a:pt x="220" y="143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334" y="81"/>
                    <a:pt x="416" y="90"/>
                    <a:pt x="415" y="177"/>
                  </a:cubicBezTo>
                  <a:cubicBezTo>
                    <a:pt x="415" y="405"/>
                    <a:pt x="415" y="405"/>
                    <a:pt x="415" y="405"/>
                  </a:cubicBezTo>
                  <a:cubicBezTo>
                    <a:pt x="415" y="405"/>
                    <a:pt x="424" y="484"/>
                    <a:pt x="334" y="478"/>
                  </a:cubicBezTo>
                  <a:cubicBezTo>
                    <a:pt x="285" y="467"/>
                    <a:pt x="285" y="467"/>
                    <a:pt x="285" y="467"/>
                  </a:cubicBezTo>
                  <a:cubicBezTo>
                    <a:pt x="274" y="514"/>
                    <a:pt x="274" y="514"/>
                    <a:pt x="274" y="514"/>
                  </a:cubicBezTo>
                  <a:cubicBezTo>
                    <a:pt x="274" y="514"/>
                    <a:pt x="484" y="573"/>
                    <a:pt x="501" y="412"/>
                  </a:cubicBezTo>
                  <a:cubicBezTo>
                    <a:pt x="518" y="251"/>
                    <a:pt x="497" y="148"/>
                    <a:pt x="497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728335" y="2469515"/>
            <a:ext cx="548640" cy="425450"/>
            <a:chOff x="2623051" y="138333"/>
            <a:chExt cx="982613" cy="762495"/>
          </a:xfrm>
          <a:solidFill>
            <a:srgbClr val="0070C0"/>
          </a:solidFill>
        </p:grpSpPr>
        <p:sp>
          <p:nvSpPr>
            <p:cNvPr id="86" name="Freeform 12"/>
            <p:cNvSpPr>
              <a:spLocks noEditPoints="1"/>
            </p:cNvSpPr>
            <p:nvPr/>
          </p:nvSpPr>
          <p:spPr bwMode="auto">
            <a:xfrm>
              <a:off x="2623051" y="223214"/>
              <a:ext cx="847377" cy="677614"/>
            </a:xfrm>
            <a:custGeom>
              <a:avLst/>
              <a:gdLst>
                <a:gd name="T0" fmla="*/ 467 w 568"/>
                <a:gd name="T1" fmla="*/ 190 h 452"/>
                <a:gd name="T2" fmla="*/ 455 w 568"/>
                <a:gd name="T3" fmla="*/ 172 h 452"/>
                <a:gd name="T4" fmla="*/ 450 w 568"/>
                <a:gd name="T5" fmla="*/ 104 h 452"/>
                <a:gd name="T6" fmla="*/ 329 w 568"/>
                <a:gd name="T7" fmla="*/ 109 h 452"/>
                <a:gd name="T8" fmla="*/ 310 w 568"/>
                <a:gd name="T9" fmla="*/ 79 h 452"/>
                <a:gd name="T10" fmla="*/ 213 w 568"/>
                <a:gd name="T11" fmla="*/ 29 h 452"/>
                <a:gd name="T12" fmla="*/ 51 w 568"/>
                <a:gd name="T13" fmla="*/ 163 h 452"/>
                <a:gd name="T14" fmla="*/ 6 w 568"/>
                <a:gd name="T15" fmla="*/ 286 h 452"/>
                <a:gd name="T16" fmla="*/ 242 w 568"/>
                <a:gd name="T17" fmla="*/ 444 h 452"/>
                <a:gd name="T18" fmla="*/ 526 w 568"/>
                <a:gd name="T19" fmla="*/ 319 h 452"/>
                <a:gd name="T20" fmla="*/ 467 w 568"/>
                <a:gd name="T21" fmla="*/ 190 h 452"/>
                <a:gd name="T22" fmla="*/ 250 w 568"/>
                <a:gd name="T23" fmla="*/ 411 h 452"/>
                <a:gd name="T24" fmla="*/ 66 w 568"/>
                <a:gd name="T25" fmla="*/ 296 h 452"/>
                <a:gd name="T26" fmla="*/ 250 w 568"/>
                <a:gd name="T27" fmla="*/ 169 h 452"/>
                <a:gd name="T28" fmla="*/ 435 w 568"/>
                <a:gd name="T29" fmla="*/ 274 h 452"/>
                <a:gd name="T30" fmla="*/ 250 w 568"/>
                <a:gd name="T31" fmla="*/ 41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8" h="452">
                  <a:moveTo>
                    <a:pt x="467" y="190"/>
                  </a:moveTo>
                  <a:cubicBezTo>
                    <a:pt x="443" y="185"/>
                    <a:pt x="455" y="172"/>
                    <a:pt x="455" y="172"/>
                  </a:cubicBezTo>
                  <a:cubicBezTo>
                    <a:pt x="455" y="172"/>
                    <a:pt x="478" y="133"/>
                    <a:pt x="450" y="104"/>
                  </a:cubicBezTo>
                  <a:cubicBezTo>
                    <a:pt x="415" y="69"/>
                    <a:pt x="329" y="109"/>
                    <a:pt x="329" y="109"/>
                  </a:cubicBezTo>
                  <a:cubicBezTo>
                    <a:pt x="297" y="119"/>
                    <a:pt x="305" y="104"/>
                    <a:pt x="310" y="79"/>
                  </a:cubicBezTo>
                  <a:cubicBezTo>
                    <a:pt x="310" y="50"/>
                    <a:pt x="300" y="0"/>
                    <a:pt x="213" y="29"/>
                  </a:cubicBezTo>
                  <a:cubicBezTo>
                    <a:pt x="126" y="59"/>
                    <a:pt x="51" y="163"/>
                    <a:pt x="51" y="163"/>
                  </a:cubicBezTo>
                  <a:cubicBezTo>
                    <a:pt x="0" y="232"/>
                    <a:pt x="6" y="286"/>
                    <a:pt x="6" y="286"/>
                  </a:cubicBezTo>
                  <a:cubicBezTo>
                    <a:pt x="19" y="404"/>
                    <a:pt x="145" y="436"/>
                    <a:pt x="242" y="444"/>
                  </a:cubicBezTo>
                  <a:cubicBezTo>
                    <a:pt x="345" y="452"/>
                    <a:pt x="484" y="409"/>
                    <a:pt x="526" y="319"/>
                  </a:cubicBezTo>
                  <a:cubicBezTo>
                    <a:pt x="568" y="230"/>
                    <a:pt x="491" y="195"/>
                    <a:pt x="467" y="190"/>
                  </a:cubicBezTo>
                  <a:close/>
                  <a:moveTo>
                    <a:pt x="250" y="411"/>
                  </a:moveTo>
                  <a:cubicBezTo>
                    <a:pt x="148" y="415"/>
                    <a:pt x="66" y="364"/>
                    <a:pt x="66" y="296"/>
                  </a:cubicBezTo>
                  <a:cubicBezTo>
                    <a:pt x="66" y="228"/>
                    <a:pt x="148" y="174"/>
                    <a:pt x="250" y="169"/>
                  </a:cubicBezTo>
                  <a:cubicBezTo>
                    <a:pt x="352" y="164"/>
                    <a:pt x="435" y="206"/>
                    <a:pt x="435" y="274"/>
                  </a:cubicBezTo>
                  <a:cubicBezTo>
                    <a:pt x="435" y="342"/>
                    <a:pt x="352" y="406"/>
                    <a:pt x="250" y="411"/>
                  </a:cubicBezTo>
                  <a:close/>
                </a:path>
              </a:pathLst>
            </a:custGeom>
            <a:solidFill>
              <a:srgbClr val="00A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87" name="Freeform 13"/>
            <p:cNvSpPr>
              <a:spLocks noEditPoints="1"/>
            </p:cNvSpPr>
            <p:nvPr/>
          </p:nvSpPr>
          <p:spPr bwMode="auto">
            <a:xfrm>
              <a:off x="2811518" y="526774"/>
              <a:ext cx="335210" cy="296366"/>
            </a:xfrm>
            <a:custGeom>
              <a:avLst/>
              <a:gdLst>
                <a:gd name="T0" fmla="*/ 103 w 224"/>
                <a:gd name="T1" fmla="*/ 12 h 198"/>
                <a:gd name="T2" fmla="*/ 12 w 224"/>
                <a:gd name="T3" fmla="*/ 120 h 198"/>
                <a:gd name="T4" fmla="*/ 40 w 224"/>
                <a:gd name="T5" fmla="*/ 166 h 198"/>
                <a:gd name="T6" fmla="*/ 193 w 224"/>
                <a:gd name="T7" fmla="*/ 138 h 198"/>
                <a:gd name="T8" fmla="*/ 103 w 224"/>
                <a:gd name="T9" fmla="*/ 12 h 198"/>
                <a:gd name="T10" fmla="*/ 77 w 224"/>
                <a:gd name="T11" fmla="*/ 147 h 198"/>
                <a:gd name="T12" fmla="*/ 42 w 224"/>
                <a:gd name="T13" fmla="*/ 122 h 198"/>
                <a:gd name="T14" fmla="*/ 75 w 224"/>
                <a:gd name="T15" fmla="*/ 87 h 198"/>
                <a:gd name="T16" fmla="*/ 111 w 224"/>
                <a:gd name="T17" fmla="*/ 114 h 198"/>
                <a:gd name="T18" fmla="*/ 77 w 224"/>
                <a:gd name="T19" fmla="*/ 147 h 198"/>
                <a:gd name="T20" fmla="*/ 137 w 224"/>
                <a:gd name="T21" fmla="*/ 95 h 198"/>
                <a:gd name="T22" fmla="*/ 119 w 224"/>
                <a:gd name="T23" fmla="*/ 93 h 198"/>
                <a:gd name="T24" fmla="*/ 124 w 224"/>
                <a:gd name="T25" fmla="*/ 74 h 198"/>
                <a:gd name="T26" fmla="*/ 143 w 224"/>
                <a:gd name="T27" fmla="*/ 76 h 198"/>
                <a:gd name="T28" fmla="*/ 137 w 224"/>
                <a:gd name="T29" fmla="*/ 9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198">
                  <a:moveTo>
                    <a:pt x="103" y="12"/>
                  </a:moveTo>
                  <a:cubicBezTo>
                    <a:pt x="0" y="24"/>
                    <a:pt x="12" y="120"/>
                    <a:pt x="12" y="120"/>
                  </a:cubicBezTo>
                  <a:cubicBezTo>
                    <a:pt x="12" y="120"/>
                    <a:pt x="11" y="150"/>
                    <a:pt x="40" y="166"/>
                  </a:cubicBezTo>
                  <a:cubicBezTo>
                    <a:pt x="100" y="198"/>
                    <a:pt x="161" y="179"/>
                    <a:pt x="193" y="138"/>
                  </a:cubicBezTo>
                  <a:cubicBezTo>
                    <a:pt x="224" y="98"/>
                    <a:pt x="205" y="0"/>
                    <a:pt x="103" y="12"/>
                  </a:cubicBezTo>
                  <a:close/>
                  <a:moveTo>
                    <a:pt x="77" y="147"/>
                  </a:moveTo>
                  <a:cubicBezTo>
                    <a:pt x="58" y="149"/>
                    <a:pt x="42" y="138"/>
                    <a:pt x="42" y="122"/>
                  </a:cubicBezTo>
                  <a:cubicBezTo>
                    <a:pt x="42" y="106"/>
                    <a:pt x="56" y="89"/>
                    <a:pt x="75" y="87"/>
                  </a:cubicBezTo>
                  <a:cubicBezTo>
                    <a:pt x="97" y="85"/>
                    <a:pt x="111" y="98"/>
                    <a:pt x="111" y="114"/>
                  </a:cubicBezTo>
                  <a:cubicBezTo>
                    <a:pt x="111" y="130"/>
                    <a:pt x="96" y="144"/>
                    <a:pt x="77" y="147"/>
                  </a:cubicBezTo>
                  <a:close/>
                  <a:moveTo>
                    <a:pt x="137" y="95"/>
                  </a:moveTo>
                  <a:cubicBezTo>
                    <a:pt x="131" y="100"/>
                    <a:pt x="123" y="99"/>
                    <a:pt x="119" y="93"/>
                  </a:cubicBezTo>
                  <a:cubicBezTo>
                    <a:pt x="116" y="88"/>
                    <a:pt x="117" y="79"/>
                    <a:pt x="124" y="74"/>
                  </a:cubicBezTo>
                  <a:cubicBezTo>
                    <a:pt x="131" y="68"/>
                    <a:pt x="139" y="70"/>
                    <a:pt x="143" y="76"/>
                  </a:cubicBezTo>
                  <a:cubicBezTo>
                    <a:pt x="146" y="81"/>
                    <a:pt x="144" y="90"/>
                    <a:pt x="137" y="95"/>
                  </a:cubicBezTo>
                  <a:close/>
                </a:path>
              </a:pathLst>
            </a:custGeom>
            <a:solidFill>
              <a:srgbClr val="00A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88" name="Freeform 14"/>
            <p:cNvSpPr/>
            <p:nvPr/>
          </p:nvSpPr>
          <p:spPr bwMode="auto">
            <a:xfrm>
              <a:off x="3256066" y="253426"/>
              <a:ext cx="181272" cy="191344"/>
            </a:xfrm>
            <a:custGeom>
              <a:avLst/>
              <a:gdLst>
                <a:gd name="T0" fmla="*/ 92 w 121"/>
                <a:gd name="T1" fmla="*/ 128 h 128"/>
                <a:gd name="T2" fmla="*/ 109 w 121"/>
                <a:gd name="T3" fmla="*/ 114 h 128"/>
                <a:gd name="T4" fmla="*/ 109 w 121"/>
                <a:gd name="T5" fmla="*/ 112 h 128"/>
                <a:gd name="T6" fmla="*/ 17 w 121"/>
                <a:gd name="T7" fmla="*/ 19 h 128"/>
                <a:gd name="T8" fmla="*/ 0 w 121"/>
                <a:gd name="T9" fmla="*/ 36 h 128"/>
                <a:gd name="T10" fmla="*/ 17 w 121"/>
                <a:gd name="T11" fmla="*/ 53 h 128"/>
                <a:gd name="T12" fmla="*/ 75 w 121"/>
                <a:gd name="T13" fmla="*/ 111 h 128"/>
                <a:gd name="T14" fmla="*/ 92 w 121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28">
                  <a:moveTo>
                    <a:pt x="92" y="128"/>
                  </a:moveTo>
                  <a:cubicBezTo>
                    <a:pt x="100" y="128"/>
                    <a:pt x="107" y="122"/>
                    <a:pt x="109" y="114"/>
                  </a:cubicBezTo>
                  <a:cubicBezTo>
                    <a:pt x="109" y="113"/>
                    <a:pt x="109" y="113"/>
                    <a:pt x="109" y="112"/>
                  </a:cubicBezTo>
                  <a:cubicBezTo>
                    <a:pt x="121" y="0"/>
                    <a:pt x="17" y="19"/>
                    <a:pt x="17" y="19"/>
                  </a:cubicBezTo>
                  <a:cubicBezTo>
                    <a:pt x="7" y="19"/>
                    <a:pt x="0" y="27"/>
                    <a:pt x="0" y="36"/>
                  </a:cubicBezTo>
                  <a:cubicBezTo>
                    <a:pt x="0" y="45"/>
                    <a:pt x="7" y="53"/>
                    <a:pt x="17" y="53"/>
                  </a:cubicBezTo>
                  <a:cubicBezTo>
                    <a:pt x="92" y="36"/>
                    <a:pt x="75" y="111"/>
                    <a:pt x="75" y="111"/>
                  </a:cubicBezTo>
                  <a:cubicBezTo>
                    <a:pt x="75" y="121"/>
                    <a:pt x="83" y="128"/>
                    <a:pt x="92" y="128"/>
                  </a:cubicBezTo>
                  <a:close/>
                </a:path>
              </a:pathLst>
            </a:custGeom>
            <a:solidFill>
              <a:srgbClr val="00A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89" name="Freeform 15"/>
            <p:cNvSpPr/>
            <p:nvPr/>
          </p:nvSpPr>
          <p:spPr bwMode="auto">
            <a:xfrm>
              <a:off x="3218661" y="138333"/>
              <a:ext cx="387003" cy="359667"/>
            </a:xfrm>
            <a:custGeom>
              <a:avLst/>
              <a:gdLst>
                <a:gd name="T0" fmla="*/ 105 w 259"/>
                <a:gd name="T1" fmla="*/ 9 h 240"/>
                <a:gd name="T2" fmla="*/ 21 w 259"/>
                <a:gd name="T3" fmla="*/ 9 h 240"/>
                <a:gd name="T4" fmla="*/ 19 w 259"/>
                <a:gd name="T5" fmla="*/ 10 h 240"/>
                <a:gd name="T6" fmla="*/ 18 w 259"/>
                <a:gd name="T7" fmla="*/ 11 h 240"/>
                <a:gd name="T8" fmla="*/ 0 w 259"/>
                <a:gd name="T9" fmla="*/ 35 h 240"/>
                <a:gd name="T10" fmla="*/ 25 w 259"/>
                <a:gd name="T11" fmla="*/ 59 h 240"/>
                <a:gd name="T12" fmla="*/ 47 w 259"/>
                <a:gd name="T13" fmla="*/ 54 h 240"/>
                <a:gd name="T14" fmla="*/ 168 w 259"/>
                <a:gd name="T15" fmla="*/ 114 h 240"/>
                <a:gd name="T16" fmla="*/ 176 w 259"/>
                <a:gd name="T17" fmla="*/ 195 h 240"/>
                <a:gd name="T18" fmla="*/ 171 w 259"/>
                <a:gd name="T19" fmla="*/ 218 h 240"/>
                <a:gd name="T20" fmla="*/ 195 w 259"/>
                <a:gd name="T21" fmla="*/ 240 h 240"/>
                <a:gd name="T22" fmla="*/ 219 w 259"/>
                <a:gd name="T23" fmla="*/ 220 h 240"/>
                <a:gd name="T24" fmla="*/ 219 w 259"/>
                <a:gd name="T25" fmla="*/ 220 h 240"/>
                <a:gd name="T26" fmla="*/ 105 w 259"/>
                <a:gd name="T27" fmla="*/ 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40">
                  <a:moveTo>
                    <a:pt x="105" y="9"/>
                  </a:moveTo>
                  <a:cubicBezTo>
                    <a:pt x="69" y="0"/>
                    <a:pt x="31" y="7"/>
                    <a:pt x="21" y="9"/>
                  </a:cubicBezTo>
                  <a:cubicBezTo>
                    <a:pt x="20" y="9"/>
                    <a:pt x="19" y="10"/>
                    <a:pt x="19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8" y="14"/>
                    <a:pt x="0" y="23"/>
                    <a:pt x="0" y="35"/>
                  </a:cubicBezTo>
                  <a:cubicBezTo>
                    <a:pt x="0" y="48"/>
                    <a:pt x="11" y="59"/>
                    <a:pt x="25" y="59"/>
                  </a:cubicBezTo>
                  <a:cubicBezTo>
                    <a:pt x="25" y="59"/>
                    <a:pt x="38" y="57"/>
                    <a:pt x="47" y="54"/>
                  </a:cubicBezTo>
                  <a:cubicBezTo>
                    <a:pt x="56" y="50"/>
                    <a:pt x="131" y="51"/>
                    <a:pt x="168" y="114"/>
                  </a:cubicBezTo>
                  <a:cubicBezTo>
                    <a:pt x="188" y="159"/>
                    <a:pt x="177" y="190"/>
                    <a:pt x="176" y="195"/>
                  </a:cubicBezTo>
                  <a:cubicBezTo>
                    <a:pt x="176" y="195"/>
                    <a:pt x="171" y="207"/>
                    <a:pt x="171" y="218"/>
                  </a:cubicBezTo>
                  <a:cubicBezTo>
                    <a:pt x="171" y="232"/>
                    <a:pt x="182" y="240"/>
                    <a:pt x="195" y="240"/>
                  </a:cubicBezTo>
                  <a:cubicBezTo>
                    <a:pt x="206" y="240"/>
                    <a:pt x="216" y="239"/>
                    <a:pt x="219" y="220"/>
                  </a:cubicBezTo>
                  <a:cubicBezTo>
                    <a:pt x="219" y="220"/>
                    <a:pt x="219" y="220"/>
                    <a:pt x="219" y="220"/>
                  </a:cubicBezTo>
                  <a:cubicBezTo>
                    <a:pt x="259" y="86"/>
                    <a:pt x="170" y="24"/>
                    <a:pt x="105" y="9"/>
                  </a:cubicBezTo>
                  <a:close/>
                </a:path>
              </a:pathLst>
            </a:custGeom>
            <a:solidFill>
              <a:srgbClr val="00A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616065" y="2448560"/>
            <a:ext cx="490855" cy="464820"/>
            <a:chOff x="4760915" y="138333"/>
            <a:chExt cx="801339" cy="758179"/>
          </a:xfrm>
          <a:solidFill>
            <a:srgbClr val="00DBE8"/>
          </a:solidFill>
        </p:grpSpPr>
        <p:sp>
          <p:nvSpPr>
            <p:cNvPr id="91" name="Freeform 6"/>
            <p:cNvSpPr/>
            <p:nvPr/>
          </p:nvSpPr>
          <p:spPr bwMode="auto">
            <a:xfrm>
              <a:off x="4760915" y="218898"/>
              <a:ext cx="431601" cy="433040"/>
            </a:xfrm>
            <a:custGeom>
              <a:avLst/>
              <a:gdLst>
                <a:gd name="T0" fmla="*/ 145 w 289"/>
                <a:gd name="T1" fmla="*/ 0 h 289"/>
                <a:gd name="T2" fmla="*/ 0 w 289"/>
                <a:gd name="T3" fmla="*/ 145 h 289"/>
                <a:gd name="T4" fmla="*/ 16 w 289"/>
                <a:gd name="T5" fmla="*/ 210 h 289"/>
                <a:gd name="T6" fmla="*/ 33 w 289"/>
                <a:gd name="T7" fmla="*/ 216 h 289"/>
                <a:gd name="T8" fmla="*/ 39 w 289"/>
                <a:gd name="T9" fmla="*/ 199 h 289"/>
                <a:gd name="T10" fmla="*/ 26 w 289"/>
                <a:gd name="T11" fmla="*/ 145 h 289"/>
                <a:gd name="T12" fmla="*/ 145 w 289"/>
                <a:gd name="T13" fmla="*/ 26 h 289"/>
                <a:gd name="T14" fmla="*/ 263 w 289"/>
                <a:gd name="T15" fmla="*/ 145 h 289"/>
                <a:gd name="T16" fmla="*/ 145 w 289"/>
                <a:gd name="T17" fmla="*/ 263 h 289"/>
                <a:gd name="T18" fmla="*/ 118 w 289"/>
                <a:gd name="T19" fmla="*/ 260 h 289"/>
                <a:gd name="T20" fmla="*/ 103 w 289"/>
                <a:gd name="T21" fmla="*/ 270 h 289"/>
                <a:gd name="T22" fmla="*/ 112 w 289"/>
                <a:gd name="T23" fmla="*/ 285 h 289"/>
                <a:gd name="T24" fmla="*/ 145 w 289"/>
                <a:gd name="T25" fmla="*/ 289 h 289"/>
                <a:gd name="T26" fmla="*/ 289 w 289"/>
                <a:gd name="T27" fmla="*/ 145 h 289"/>
                <a:gd name="T28" fmla="*/ 145 w 289"/>
                <a:gd name="T2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9" h="289">
                  <a:moveTo>
                    <a:pt x="145" y="0"/>
                  </a:moveTo>
                  <a:cubicBezTo>
                    <a:pt x="65" y="0"/>
                    <a:pt x="0" y="65"/>
                    <a:pt x="0" y="145"/>
                  </a:cubicBezTo>
                  <a:cubicBezTo>
                    <a:pt x="0" y="167"/>
                    <a:pt x="6" y="190"/>
                    <a:pt x="16" y="210"/>
                  </a:cubicBezTo>
                  <a:cubicBezTo>
                    <a:pt x="19" y="217"/>
                    <a:pt x="27" y="219"/>
                    <a:pt x="33" y="216"/>
                  </a:cubicBezTo>
                  <a:cubicBezTo>
                    <a:pt x="40" y="213"/>
                    <a:pt x="42" y="205"/>
                    <a:pt x="39" y="199"/>
                  </a:cubicBezTo>
                  <a:cubicBezTo>
                    <a:pt x="30" y="182"/>
                    <a:pt x="26" y="163"/>
                    <a:pt x="26" y="145"/>
                  </a:cubicBezTo>
                  <a:cubicBezTo>
                    <a:pt x="26" y="79"/>
                    <a:pt x="79" y="26"/>
                    <a:pt x="145" y="26"/>
                  </a:cubicBezTo>
                  <a:cubicBezTo>
                    <a:pt x="210" y="26"/>
                    <a:pt x="263" y="79"/>
                    <a:pt x="263" y="145"/>
                  </a:cubicBezTo>
                  <a:cubicBezTo>
                    <a:pt x="263" y="210"/>
                    <a:pt x="210" y="263"/>
                    <a:pt x="145" y="263"/>
                  </a:cubicBezTo>
                  <a:cubicBezTo>
                    <a:pt x="136" y="263"/>
                    <a:pt x="127" y="262"/>
                    <a:pt x="118" y="260"/>
                  </a:cubicBezTo>
                  <a:cubicBezTo>
                    <a:pt x="111" y="258"/>
                    <a:pt x="104" y="263"/>
                    <a:pt x="103" y="270"/>
                  </a:cubicBezTo>
                  <a:cubicBezTo>
                    <a:pt x="101" y="277"/>
                    <a:pt x="105" y="283"/>
                    <a:pt x="112" y="285"/>
                  </a:cubicBezTo>
                  <a:cubicBezTo>
                    <a:pt x="123" y="287"/>
                    <a:pt x="134" y="289"/>
                    <a:pt x="145" y="289"/>
                  </a:cubicBezTo>
                  <a:cubicBezTo>
                    <a:pt x="224" y="289"/>
                    <a:pt x="289" y="224"/>
                    <a:pt x="289" y="145"/>
                  </a:cubicBezTo>
                  <a:cubicBezTo>
                    <a:pt x="289" y="65"/>
                    <a:pt x="224" y="0"/>
                    <a:pt x="1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92" name="Freeform 7"/>
            <p:cNvSpPr/>
            <p:nvPr/>
          </p:nvSpPr>
          <p:spPr bwMode="auto">
            <a:xfrm>
              <a:off x="4769547" y="359888"/>
              <a:ext cx="281979" cy="536624"/>
            </a:xfrm>
            <a:custGeom>
              <a:avLst/>
              <a:gdLst>
                <a:gd name="T0" fmla="*/ 113 w 189"/>
                <a:gd name="T1" fmla="*/ 87 h 358"/>
                <a:gd name="T2" fmla="*/ 141 w 189"/>
                <a:gd name="T3" fmla="*/ 96 h 358"/>
                <a:gd name="T4" fmla="*/ 189 w 189"/>
                <a:gd name="T5" fmla="*/ 48 h 358"/>
                <a:gd name="T6" fmla="*/ 141 w 189"/>
                <a:gd name="T7" fmla="*/ 0 h 358"/>
                <a:gd name="T8" fmla="*/ 93 w 189"/>
                <a:gd name="T9" fmla="*/ 48 h 358"/>
                <a:gd name="T10" fmla="*/ 97 w 189"/>
                <a:gd name="T11" fmla="*/ 67 h 358"/>
                <a:gd name="T12" fmla="*/ 64 w 189"/>
                <a:gd name="T13" fmla="*/ 108 h 358"/>
                <a:gd name="T14" fmla="*/ 9 w 189"/>
                <a:gd name="T15" fmla="*/ 342 h 358"/>
                <a:gd name="T16" fmla="*/ 22 w 189"/>
                <a:gd name="T17" fmla="*/ 358 h 358"/>
                <a:gd name="T18" fmla="*/ 23 w 189"/>
                <a:gd name="T19" fmla="*/ 358 h 358"/>
                <a:gd name="T20" fmla="*/ 35 w 189"/>
                <a:gd name="T21" fmla="*/ 340 h 358"/>
                <a:gd name="T22" fmla="*/ 85 w 189"/>
                <a:gd name="T23" fmla="*/ 125 h 358"/>
                <a:gd name="T24" fmla="*/ 113 w 189"/>
                <a:gd name="T25" fmla="*/ 87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358">
                  <a:moveTo>
                    <a:pt x="113" y="87"/>
                  </a:moveTo>
                  <a:cubicBezTo>
                    <a:pt x="121" y="92"/>
                    <a:pt x="131" y="96"/>
                    <a:pt x="141" y="96"/>
                  </a:cubicBezTo>
                  <a:cubicBezTo>
                    <a:pt x="167" y="96"/>
                    <a:pt x="189" y="74"/>
                    <a:pt x="189" y="48"/>
                  </a:cubicBezTo>
                  <a:cubicBezTo>
                    <a:pt x="189" y="21"/>
                    <a:pt x="167" y="0"/>
                    <a:pt x="141" y="0"/>
                  </a:cubicBezTo>
                  <a:cubicBezTo>
                    <a:pt x="114" y="0"/>
                    <a:pt x="93" y="21"/>
                    <a:pt x="93" y="48"/>
                  </a:cubicBezTo>
                  <a:cubicBezTo>
                    <a:pt x="93" y="55"/>
                    <a:pt x="94" y="61"/>
                    <a:pt x="97" y="67"/>
                  </a:cubicBezTo>
                  <a:cubicBezTo>
                    <a:pt x="87" y="78"/>
                    <a:pt x="75" y="91"/>
                    <a:pt x="64" y="108"/>
                  </a:cubicBezTo>
                  <a:cubicBezTo>
                    <a:pt x="34" y="153"/>
                    <a:pt x="0" y="234"/>
                    <a:pt x="9" y="342"/>
                  </a:cubicBezTo>
                  <a:cubicBezTo>
                    <a:pt x="10" y="349"/>
                    <a:pt x="15" y="358"/>
                    <a:pt x="22" y="358"/>
                  </a:cubicBezTo>
                  <a:cubicBezTo>
                    <a:pt x="23" y="358"/>
                    <a:pt x="23" y="358"/>
                    <a:pt x="23" y="358"/>
                  </a:cubicBezTo>
                  <a:cubicBezTo>
                    <a:pt x="30" y="358"/>
                    <a:pt x="36" y="347"/>
                    <a:pt x="35" y="340"/>
                  </a:cubicBezTo>
                  <a:cubicBezTo>
                    <a:pt x="28" y="259"/>
                    <a:pt x="45" y="186"/>
                    <a:pt x="85" y="125"/>
                  </a:cubicBezTo>
                  <a:cubicBezTo>
                    <a:pt x="95" y="111"/>
                    <a:pt x="104" y="97"/>
                    <a:pt x="113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93" name="Freeform 8"/>
            <p:cNvSpPr/>
            <p:nvPr/>
          </p:nvSpPr>
          <p:spPr bwMode="auto">
            <a:xfrm>
              <a:off x="5234237" y="138333"/>
              <a:ext cx="277664" cy="261838"/>
            </a:xfrm>
            <a:custGeom>
              <a:avLst/>
              <a:gdLst>
                <a:gd name="T0" fmla="*/ 96 w 187"/>
                <a:gd name="T1" fmla="*/ 160 h 175"/>
                <a:gd name="T2" fmla="*/ 65 w 187"/>
                <a:gd name="T3" fmla="*/ 154 h 175"/>
                <a:gd name="T4" fmla="*/ 33 w 187"/>
                <a:gd name="T5" fmla="*/ 64 h 175"/>
                <a:gd name="T6" fmla="*/ 122 w 187"/>
                <a:gd name="T7" fmla="*/ 32 h 175"/>
                <a:gd name="T8" fmla="*/ 154 w 187"/>
                <a:gd name="T9" fmla="*/ 122 h 175"/>
                <a:gd name="T10" fmla="*/ 146 w 187"/>
                <a:gd name="T11" fmla="*/ 135 h 175"/>
                <a:gd name="T12" fmla="*/ 147 w 187"/>
                <a:gd name="T13" fmla="*/ 145 h 175"/>
                <a:gd name="T14" fmla="*/ 158 w 187"/>
                <a:gd name="T15" fmla="*/ 144 h 175"/>
                <a:gd name="T16" fmla="*/ 167 w 187"/>
                <a:gd name="T17" fmla="*/ 128 h 175"/>
                <a:gd name="T18" fmla="*/ 129 w 187"/>
                <a:gd name="T19" fmla="*/ 19 h 175"/>
                <a:gd name="T20" fmla="*/ 20 w 187"/>
                <a:gd name="T21" fmla="*/ 58 h 175"/>
                <a:gd name="T22" fmla="*/ 58 w 187"/>
                <a:gd name="T23" fmla="*/ 167 h 175"/>
                <a:gd name="T24" fmla="*/ 96 w 187"/>
                <a:gd name="T25" fmla="*/ 175 h 175"/>
                <a:gd name="T26" fmla="*/ 103 w 187"/>
                <a:gd name="T27" fmla="*/ 167 h 175"/>
                <a:gd name="T28" fmla="*/ 96 w 187"/>
                <a:gd name="T29" fmla="*/ 16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5">
                  <a:moveTo>
                    <a:pt x="96" y="160"/>
                  </a:moveTo>
                  <a:cubicBezTo>
                    <a:pt x="85" y="161"/>
                    <a:pt x="74" y="158"/>
                    <a:pt x="65" y="154"/>
                  </a:cubicBezTo>
                  <a:cubicBezTo>
                    <a:pt x="31" y="138"/>
                    <a:pt x="17" y="98"/>
                    <a:pt x="33" y="64"/>
                  </a:cubicBezTo>
                  <a:cubicBezTo>
                    <a:pt x="49" y="31"/>
                    <a:pt x="89" y="16"/>
                    <a:pt x="122" y="32"/>
                  </a:cubicBezTo>
                  <a:cubicBezTo>
                    <a:pt x="156" y="48"/>
                    <a:pt x="170" y="88"/>
                    <a:pt x="154" y="122"/>
                  </a:cubicBezTo>
                  <a:cubicBezTo>
                    <a:pt x="152" y="126"/>
                    <a:pt x="149" y="131"/>
                    <a:pt x="146" y="135"/>
                  </a:cubicBezTo>
                  <a:cubicBezTo>
                    <a:pt x="144" y="138"/>
                    <a:pt x="144" y="143"/>
                    <a:pt x="147" y="145"/>
                  </a:cubicBezTo>
                  <a:cubicBezTo>
                    <a:pt x="151" y="148"/>
                    <a:pt x="155" y="147"/>
                    <a:pt x="158" y="144"/>
                  </a:cubicBezTo>
                  <a:cubicBezTo>
                    <a:pt x="161" y="139"/>
                    <a:pt x="165" y="134"/>
                    <a:pt x="167" y="128"/>
                  </a:cubicBezTo>
                  <a:cubicBezTo>
                    <a:pt x="187" y="87"/>
                    <a:pt x="170" y="38"/>
                    <a:pt x="129" y="19"/>
                  </a:cubicBezTo>
                  <a:cubicBezTo>
                    <a:pt x="88" y="0"/>
                    <a:pt x="39" y="17"/>
                    <a:pt x="20" y="58"/>
                  </a:cubicBezTo>
                  <a:cubicBezTo>
                    <a:pt x="0" y="99"/>
                    <a:pt x="18" y="148"/>
                    <a:pt x="58" y="167"/>
                  </a:cubicBezTo>
                  <a:cubicBezTo>
                    <a:pt x="70" y="173"/>
                    <a:pt x="83" y="175"/>
                    <a:pt x="96" y="175"/>
                  </a:cubicBezTo>
                  <a:cubicBezTo>
                    <a:pt x="100" y="175"/>
                    <a:pt x="103" y="171"/>
                    <a:pt x="103" y="167"/>
                  </a:cubicBezTo>
                  <a:cubicBezTo>
                    <a:pt x="103" y="163"/>
                    <a:pt x="100" y="160"/>
                    <a:pt x="96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94" name="Freeform 9"/>
            <p:cNvSpPr/>
            <p:nvPr/>
          </p:nvSpPr>
          <p:spPr bwMode="auto">
            <a:xfrm>
              <a:off x="5326312" y="227530"/>
              <a:ext cx="235942" cy="256083"/>
            </a:xfrm>
            <a:custGeom>
              <a:avLst/>
              <a:gdLst>
                <a:gd name="T0" fmla="*/ 152 w 158"/>
                <a:gd name="T1" fmla="*/ 156 h 171"/>
                <a:gd name="T2" fmla="*/ 56 w 158"/>
                <a:gd name="T3" fmla="*/ 78 h 171"/>
                <a:gd name="T4" fmla="*/ 44 w 158"/>
                <a:gd name="T5" fmla="*/ 55 h 171"/>
                <a:gd name="T6" fmla="*/ 55 w 158"/>
                <a:gd name="T7" fmla="*/ 43 h 171"/>
                <a:gd name="T8" fmla="*/ 42 w 158"/>
                <a:gd name="T9" fmla="*/ 7 h 171"/>
                <a:gd name="T10" fmla="*/ 6 w 158"/>
                <a:gd name="T11" fmla="*/ 20 h 171"/>
                <a:gd name="T12" fmla="*/ 19 w 158"/>
                <a:gd name="T13" fmla="*/ 56 h 171"/>
                <a:gd name="T14" fmla="*/ 30 w 158"/>
                <a:gd name="T15" fmla="*/ 58 h 171"/>
                <a:gd name="T16" fmla="*/ 43 w 158"/>
                <a:gd name="T17" fmla="*/ 85 h 171"/>
                <a:gd name="T18" fmla="*/ 147 w 158"/>
                <a:gd name="T19" fmla="*/ 169 h 171"/>
                <a:gd name="T20" fmla="*/ 157 w 158"/>
                <a:gd name="T21" fmla="*/ 166 h 171"/>
                <a:gd name="T22" fmla="*/ 157 w 158"/>
                <a:gd name="T23" fmla="*/ 165 h 171"/>
                <a:gd name="T24" fmla="*/ 152 w 158"/>
                <a:gd name="T25" fmla="*/ 156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8" h="171">
                  <a:moveTo>
                    <a:pt x="152" y="156"/>
                  </a:moveTo>
                  <a:cubicBezTo>
                    <a:pt x="109" y="140"/>
                    <a:pt x="77" y="114"/>
                    <a:pt x="56" y="78"/>
                  </a:cubicBezTo>
                  <a:cubicBezTo>
                    <a:pt x="51" y="70"/>
                    <a:pt x="47" y="62"/>
                    <a:pt x="44" y="55"/>
                  </a:cubicBezTo>
                  <a:cubicBezTo>
                    <a:pt x="49" y="52"/>
                    <a:pt x="53" y="48"/>
                    <a:pt x="55" y="43"/>
                  </a:cubicBezTo>
                  <a:cubicBezTo>
                    <a:pt x="61" y="29"/>
                    <a:pt x="56" y="13"/>
                    <a:pt x="42" y="7"/>
                  </a:cubicBezTo>
                  <a:cubicBezTo>
                    <a:pt x="29" y="0"/>
                    <a:pt x="13" y="6"/>
                    <a:pt x="6" y="20"/>
                  </a:cubicBezTo>
                  <a:cubicBezTo>
                    <a:pt x="0" y="33"/>
                    <a:pt x="5" y="49"/>
                    <a:pt x="19" y="56"/>
                  </a:cubicBezTo>
                  <a:cubicBezTo>
                    <a:pt x="23" y="57"/>
                    <a:pt x="26" y="58"/>
                    <a:pt x="30" y="58"/>
                  </a:cubicBezTo>
                  <a:cubicBezTo>
                    <a:pt x="33" y="66"/>
                    <a:pt x="37" y="75"/>
                    <a:pt x="43" y="85"/>
                  </a:cubicBezTo>
                  <a:cubicBezTo>
                    <a:pt x="58" y="112"/>
                    <a:pt x="89" y="148"/>
                    <a:pt x="147" y="169"/>
                  </a:cubicBezTo>
                  <a:cubicBezTo>
                    <a:pt x="151" y="171"/>
                    <a:pt x="155" y="169"/>
                    <a:pt x="157" y="166"/>
                  </a:cubicBezTo>
                  <a:cubicBezTo>
                    <a:pt x="157" y="165"/>
                    <a:pt x="157" y="165"/>
                    <a:pt x="157" y="165"/>
                  </a:cubicBezTo>
                  <a:cubicBezTo>
                    <a:pt x="158" y="161"/>
                    <a:pt x="156" y="157"/>
                    <a:pt x="152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95" name="Freeform 5"/>
          <p:cNvSpPr/>
          <p:nvPr/>
        </p:nvSpPr>
        <p:spPr bwMode="auto">
          <a:xfrm>
            <a:off x="5775325" y="3258820"/>
            <a:ext cx="444500" cy="454660"/>
          </a:xfrm>
          <a:custGeom>
            <a:avLst/>
            <a:gdLst>
              <a:gd name="T0" fmla="*/ 70 w 504"/>
              <a:gd name="T1" fmla="*/ 215 h 516"/>
              <a:gd name="T2" fmla="*/ 81 w 504"/>
              <a:gd name="T3" fmla="*/ 187 h 516"/>
              <a:gd name="T4" fmla="*/ 87 w 504"/>
              <a:gd name="T5" fmla="*/ 165 h 516"/>
              <a:gd name="T6" fmla="*/ 92 w 504"/>
              <a:gd name="T7" fmla="*/ 131 h 516"/>
              <a:gd name="T8" fmla="*/ 107 w 504"/>
              <a:gd name="T9" fmla="*/ 94 h 516"/>
              <a:gd name="T10" fmla="*/ 129 w 504"/>
              <a:gd name="T11" fmla="*/ 60 h 516"/>
              <a:gd name="T12" fmla="*/ 167 w 504"/>
              <a:gd name="T13" fmla="*/ 26 h 516"/>
              <a:gd name="T14" fmla="*/ 210 w 504"/>
              <a:gd name="T15" fmla="*/ 7 h 516"/>
              <a:gd name="T16" fmla="*/ 262 w 504"/>
              <a:gd name="T17" fmla="*/ 0 h 516"/>
              <a:gd name="T18" fmla="*/ 317 w 504"/>
              <a:gd name="T19" fmla="*/ 6 h 516"/>
              <a:gd name="T20" fmla="*/ 368 w 504"/>
              <a:gd name="T21" fmla="*/ 26 h 516"/>
              <a:gd name="T22" fmla="*/ 399 w 504"/>
              <a:gd name="T23" fmla="*/ 51 h 516"/>
              <a:gd name="T24" fmla="*/ 423 w 504"/>
              <a:gd name="T25" fmla="*/ 87 h 516"/>
              <a:gd name="T26" fmla="*/ 436 w 504"/>
              <a:gd name="T27" fmla="*/ 126 h 516"/>
              <a:gd name="T28" fmla="*/ 444 w 504"/>
              <a:gd name="T29" fmla="*/ 168 h 516"/>
              <a:gd name="T30" fmla="*/ 458 w 504"/>
              <a:gd name="T31" fmla="*/ 197 h 516"/>
              <a:gd name="T32" fmla="*/ 459 w 504"/>
              <a:gd name="T33" fmla="*/ 219 h 516"/>
              <a:gd name="T34" fmla="*/ 463 w 504"/>
              <a:gd name="T35" fmla="*/ 246 h 516"/>
              <a:gd name="T36" fmla="*/ 489 w 504"/>
              <a:gd name="T37" fmla="*/ 293 h 516"/>
              <a:gd name="T38" fmla="*/ 501 w 504"/>
              <a:gd name="T39" fmla="*/ 331 h 516"/>
              <a:gd name="T40" fmla="*/ 501 w 504"/>
              <a:gd name="T41" fmla="*/ 372 h 516"/>
              <a:gd name="T42" fmla="*/ 493 w 504"/>
              <a:gd name="T43" fmla="*/ 396 h 516"/>
              <a:gd name="T44" fmla="*/ 482 w 504"/>
              <a:gd name="T45" fmla="*/ 403 h 516"/>
              <a:gd name="T46" fmla="*/ 471 w 504"/>
              <a:gd name="T47" fmla="*/ 397 h 516"/>
              <a:gd name="T48" fmla="*/ 455 w 504"/>
              <a:gd name="T49" fmla="*/ 368 h 516"/>
              <a:gd name="T50" fmla="*/ 444 w 504"/>
              <a:gd name="T51" fmla="*/ 388 h 516"/>
              <a:gd name="T52" fmla="*/ 421 w 504"/>
              <a:gd name="T53" fmla="*/ 427 h 516"/>
              <a:gd name="T54" fmla="*/ 442 w 504"/>
              <a:gd name="T55" fmla="*/ 448 h 516"/>
              <a:gd name="T56" fmla="*/ 460 w 504"/>
              <a:gd name="T57" fmla="*/ 467 h 516"/>
              <a:gd name="T58" fmla="*/ 460 w 504"/>
              <a:gd name="T59" fmla="*/ 481 h 516"/>
              <a:gd name="T60" fmla="*/ 448 w 504"/>
              <a:gd name="T61" fmla="*/ 496 h 516"/>
              <a:gd name="T62" fmla="*/ 419 w 504"/>
              <a:gd name="T63" fmla="*/ 508 h 516"/>
              <a:gd name="T64" fmla="*/ 372 w 504"/>
              <a:gd name="T65" fmla="*/ 513 h 516"/>
              <a:gd name="T66" fmla="*/ 317 w 504"/>
              <a:gd name="T67" fmla="*/ 506 h 516"/>
              <a:gd name="T68" fmla="*/ 276 w 504"/>
              <a:gd name="T69" fmla="*/ 494 h 516"/>
              <a:gd name="T70" fmla="*/ 248 w 504"/>
              <a:gd name="T71" fmla="*/ 495 h 516"/>
              <a:gd name="T72" fmla="*/ 209 w 504"/>
              <a:gd name="T73" fmla="*/ 512 h 516"/>
              <a:gd name="T74" fmla="*/ 172 w 504"/>
              <a:gd name="T75" fmla="*/ 516 h 516"/>
              <a:gd name="T76" fmla="*/ 110 w 504"/>
              <a:gd name="T77" fmla="*/ 512 h 516"/>
              <a:gd name="T78" fmla="*/ 74 w 504"/>
              <a:gd name="T79" fmla="*/ 499 h 516"/>
              <a:gd name="T80" fmla="*/ 63 w 504"/>
              <a:gd name="T81" fmla="*/ 487 h 516"/>
              <a:gd name="T82" fmla="*/ 61 w 504"/>
              <a:gd name="T83" fmla="*/ 471 h 516"/>
              <a:gd name="T84" fmla="*/ 66 w 504"/>
              <a:gd name="T85" fmla="*/ 454 h 516"/>
              <a:gd name="T86" fmla="*/ 80 w 504"/>
              <a:gd name="T87" fmla="*/ 444 h 516"/>
              <a:gd name="T88" fmla="*/ 103 w 504"/>
              <a:gd name="T89" fmla="*/ 439 h 516"/>
              <a:gd name="T90" fmla="*/ 96 w 504"/>
              <a:gd name="T91" fmla="*/ 430 h 516"/>
              <a:gd name="T92" fmla="*/ 69 w 504"/>
              <a:gd name="T93" fmla="*/ 400 h 516"/>
              <a:gd name="T94" fmla="*/ 55 w 504"/>
              <a:gd name="T95" fmla="*/ 368 h 516"/>
              <a:gd name="T96" fmla="*/ 50 w 504"/>
              <a:gd name="T97" fmla="*/ 361 h 516"/>
              <a:gd name="T98" fmla="*/ 42 w 504"/>
              <a:gd name="T99" fmla="*/ 376 h 516"/>
              <a:gd name="T100" fmla="*/ 22 w 504"/>
              <a:gd name="T101" fmla="*/ 395 h 516"/>
              <a:gd name="T102" fmla="*/ 8 w 504"/>
              <a:gd name="T103" fmla="*/ 396 h 516"/>
              <a:gd name="T104" fmla="*/ 1 w 504"/>
              <a:gd name="T105" fmla="*/ 374 h 516"/>
              <a:gd name="T106" fmla="*/ 3 w 504"/>
              <a:gd name="T107" fmla="*/ 332 h 516"/>
              <a:gd name="T108" fmla="*/ 18 w 504"/>
              <a:gd name="T109" fmla="*/ 293 h 516"/>
              <a:gd name="T110" fmla="*/ 46 w 504"/>
              <a:gd name="T111" fmla="*/ 254 h 516"/>
              <a:gd name="T112" fmla="*/ 72 w 504"/>
              <a:gd name="T113" fmla="*/ 232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04" h="516">
                <a:moveTo>
                  <a:pt x="72" y="232"/>
                </a:moveTo>
                <a:lnTo>
                  <a:pt x="71" y="229"/>
                </a:lnTo>
                <a:lnTo>
                  <a:pt x="70" y="225"/>
                </a:lnTo>
                <a:lnTo>
                  <a:pt x="70" y="223"/>
                </a:lnTo>
                <a:lnTo>
                  <a:pt x="70" y="221"/>
                </a:lnTo>
                <a:lnTo>
                  <a:pt x="70" y="217"/>
                </a:lnTo>
                <a:lnTo>
                  <a:pt x="70" y="215"/>
                </a:lnTo>
                <a:lnTo>
                  <a:pt x="71" y="211"/>
                </a:lnTo>
                <a:lnTo>
                  <a:pt x="72" y="207"/>
                </a:lnTo>
                <a:lnTo>
                  <a:pt x="73" y="203"/>
                </a:lnTo>
                <a:lnTo>
                  <a:pt x="74" y="199"/>
                </a:lnTo>
                <a:lnTo>
                  <a:pt x="78" y="195"/>
                </a:lnTo>
                <a:lnTo>
                  <a:pt x="81" y="190"/>
                </a:lnTo>
                <a:lnTo>
                  <a:pt x="81" y="187"/>
                </a:lnTo>
                <a:lnTo>
                  <a:pt x="81" y="184"/>
                </a:lnTo>
                <a:lnTo>
                  <a:pt x="81" y="180"/>
                </a:lnTo>
                <a:lnTo>
                  <a:pt x="83" y="176"/>
                </a:lnTo>
                <a:lnTo>
                  <a:pt x="84" y="171"/>
                </a:lnTo>
                <a:lnTo>
                  <a:pt x="85" y="169"/>
                </a:lnTo>
                <a:lnTo>
                  <a:pt x="86" y="167"/>
                </a:lnTo>
                <a:lnTo>
                  <a:pt x="87" y="165"/>
                </a:lnTo>
                <a:lnTo>
                  <a:pt x="89" y="163"/>
                </a:lnTo>
                <a:lnTo>
                  <a:pt x="89" y="159"/>
                </a:lnTo>
                <a:lnTo>
                  <a:pt x="89" y="156"/>
                </a:lnTo>
                <a:lnTo>
                  <a:pt x="89" y="151"/>
                </a:lnTo>
                <a:lnTo>
                  <a:pt x="90" y="146"/>
                </a:lnTo>
                <a:lnTo>
                  <a:pt x="91" y="140"/>
                </a:lnTo>
                <a:lnTo>
                  <a:pt x="92" y="131"/>
                </a:lnTo>
                <a:lnTo>
                  <a:pt x="94" y="123"/>
                </a:lnTo>
                <a:lnTo>
                  <a:pt x="96" y="119"/>
                </a:lnTo>
                <a:lnTo>
                  <a:pt x="98" y="114"/>
                </a:lnTo>
                <a:lnTo>
                  <a:pt x="99" y="109"/>
                </a:lnTo>
                <a:lnTo>
                  <a:pt x="102" y="104"/>
                </a:lnTo>
                <a:lnTo>
                  <a:pt x="105" y="99"/>
                </a:lnTo>
                <a:lnTo>
                  <a:pt x="107" y="94"/>
                </a:lnTo>
                <a:lnTo>
                  <a:pt x="110" y="89"/>
                </a:lnTo>
                <a:lnTo>
                  <a:pt x="114" y="83"/>
                </a:lnTo>
                <a:lnTo>
                  <a:pt x="115" y="80"/>
                </a:lnTo>
                <a:lnTo>
                  <a:pt x="117" y="77"/>
                </a:lnTo>
                <a:lnTo>
                  <a:pt x="121" y="72"/>
                </a:lnTo>
                <a:lnTo>
                  <a:pt x="125" y="66"/>
                </a:lnTo>
                <a:lnTo>
                  <a:pt x="129" y="60"/>
                </a:lnTo>
                <a:lnTo>
                  <a:pt x="135" y="54"/>
                </a:lnTo>
                <a:lnTo>
                  <a:pt x="140" y="49"/>
                </a:lnTo>
                <a:lnTo>
                  <a:pt x="145" y="44"/>
                </a:lnTo>
                <a:lnTo>
                  <a:pt x="152" y="38"/>
                </a:lnTo>
                <a:lnTo>
                  <a:pt x="156" y="33"/>
                </a:lnTo>
                <a:lnTo>
                  <a:pt x="162" y="29"/>
                </a:lnTo>
                <a:lnTo>
                  <a:pt x="167" y="26"/>
                </a:lnTo>
                <a:lnTo>
                  <a:pt x="172" y="22"/>
                </a:lnTo>
                <a:lnTo>
                  <a:pt x="178" y="19"/>
                </a:lnTo>
                <a:lnTo>
                  <a:pt x="184" y="17"/>
                </a:lnTo>
                <a:lnTo>
                  <a:pt x="191" y="14"/>
                </a:lnTo>
                <a:lnTo>
                  <a:pt x="197" y="12"/>
                </a:lnTo>
                <a:lnTo>
                  <a:pt x="204" y="9"/>
                </a:lnTo>
                <a:lnTo>
                  <a:pt x="210" y="7"/>
                </a:lnTo>
                <a:lnTo>
                  <a:pt x="217" y="5"/>
                </a:lnTo>
                <a:lnTo>
                  <a:pt x="225" y="4"/>
                </a:lnTo>
                <a:lnTo>
                  <a:pt x="232" y="2"/>
                </a:lnTo>
                <a:lnTo>
                  <a:pt x="240" y="2"/>
                </a:lnTo>
                <a:lnTo>
                  <a:pt x="248" y="1"/>
                </a:lnTo>
                <a:lnTo>
                  <a:pt x="255" y="0"/>
                </a:lnTo>
                <a:lnTo>
                  <a:pt x="262" y="0"/>
                </a:lnTo>
                <a:lnTo>
                  <a:pt x="270" y="0"/>
                </a:lnTo>
                <a:lnTo>
                  <a:pt x="279" y="0"/>
                </a:lnTo>
                <a:lnTo>
                  <a:pt x="286" y="1"/>
                </a:lnTo>
                <a:lnTo>
                  <a:pt x="294" y="2"/>
                </a:lnTo>
                <a:lnTo>
                  <a:pt x="301" y="3"/>
                </a:lnTo>
                <a:lnTo>
                  <a:pt x="309" y="4"/>
                </a:lnTo>
                <a:lnTo>
                  <a:pt x="317" y="6"/>
                </a:lnTo>
                <a:lnTo>
                  <a:pt x="324" y="8"/>
                </a:lnTo>
                <a:lnTo>
                  <a:pt x="333" y="10"/>
                </a:lnTo>
                <a:lnTo>
                  <a:pt x="340" y="13"/>
                </a:lnTo>
                <a:lnTo>
                  <a:pt x="347" y="16"/>
                </a:lnTo>
                <a:lnTo>
                  <a:pt x="354" y="19"/>
                </a:lnTo>
                <a:lnTo>
                  <a:pt x="361" y="23"/>
                </a:lnTo>
                <a:lnTo>
                  <a:pt x="368" y="26"/>
                </a:lnTo>
                <a:lnTo>
                  <a:pt x="374" y="30"/>
                </a:lnTo>
                <a:lnTo>
                  <a:pt x="380" y="34"/>
                </a:lnTo>
                <a:lnTo>
                  <a:pt x="382" y="37"/>
                </a:lnTo>
                <a:lnTo>
                  <a:pt x="385" y="39"/>
                </a:lnTo>
                <a:lnTo>
                  <a:pt x="391" y="43"/>
                </a:lnTo>
                <a:lnTo>
                  <a:pt x="395" y="47"/>
                </a:lnTo>
                <a:lnTo>
                  <a:pt x="399" y="51"/>
                </a:lnTo>
                <a:lnTo>
                  <a:pt x="403" y="56"/>
                </a:lnTo>
                <a:lnTo>
                  <a:pt x="407" y="62"/>
                </a:lnTo>
                <a:lnTo>
                  <a:pt x="411" y="66"/>
                </a:lnTo>
                <a:lnTo>
                  <a:pt x="414" y="72"/>
                </a:lnTo>
                <a:lnTo>
                  <a:pt x="416" y="76"/>
                </a:lnTo>
                <a:lnTo>
                  <a:pt x="420" y="81"/>
                </a:lnTo>
                <a:lnTo>
                  <a:pt x="423" y="87"/>
                </a:lnTo>
                <a:lnTo>
                  <a:pt x="427" y="96"/>
                </a:lnTo>
                <a:lnTo>
                  <a:pt x="429" y="101"/>
                </a:lnTo>
                <a:lnTo>
                  <a:pt x="431" y="106"/>
                </a:lnTo>
                <a:lnTo>
                  <a:pt x="432" y="112"/>
                </a:lnTo>
                <a:lnTo>
                  <a:pt x="434" y="117"/>
                </a:lnTo>
                <a:lnTo>
                  <a:pt x="435" y="121"/>
                </a:lnTo>
                <a:lnTo>
                  <a:pt x="436" y="126"/>
                </a:lnTo>
                <a:lnTo>
                  <a:pt x="439" y="134"/>
                </a:lnTo>
                <a:lnTo>
                  <a:pt x="440" y="143"/>
                </a:lnTo>
                <a:lnTo>
                  <a:pt x="441" y="150"/>
                </a:lnTo>
                <a:lnTo>
                  <a:pt x="442" y="156"/>
                </a:lnTo>
                <a:lnTo>
                  <a:pt x="443" y="165"/>
                </a:lnTo>
                <a:lnTo>
                  <a:pt x="443" y="167"/>
                </a:lnTo>
                <a:lnTo>
                  <a:pt x="444" y="168"/>
                </a:lnTo>
                <a:lnTo>
                  <a:pt x="448" y="173"/>
                </a:lnTo>
                <a:lnTo>
                  <a:pt x="450" y="176"/>
                </a:lnTo>
                <a:lnTo>
                  <a:pt x="452" y="179"/>
                </a:lnTo>
                <a:lnTo>
                  <a:pt x="454" y="183"/>
                </a:lnTo>
                <a:lnTo>
                  <a:pt x="455" y="188"/>
                </a:lnTo>
                <a:lnTo>
                  <a:pt x="457" y="192"/>
                </a:lnTo>
                <a:lnTo>
                  <a:pt x="458" y="197"/>
                </a:lnTo>
                <a:lnTo>
                  <a:pt x="459" y="202"/>
                </a:lnTo>
                <a:lnTo>
                  <a:pt x="459" y="204"/>
                </a:lnTo>
                <a:lnTo>
                  <a:pt x="460" y="207"/>
                </a:lnTo>
                <a:lnTo>
                  <a:pt x="460" y="210"/>
                </a:lnTo>
                <a:lnTo>
                  <a:pt x="459" y="213"/>
                </a:lnTo>
                <a:lnTo>
                  <a:pt x="459" y="216"/>
                </a:lnTo>
                <a:lnTo>
                  <a:pt x="459" y="219"/>
                </a:lnTo>
                <a:lnTo>
                  <a:pt x="457" y="225"/>
                </a:lnTo>
                <a:lnTo>
                  <a:pt x="456" y="228"/>
                </a:lnTo>
                <a:lnTo>
                  <a:pt x="455" y="231"/>
                </a:lnTo>
                <a:lnTo>
                  <a:pt x="455" y="232"/>
                </a:lnTo>
                <a:lnTo>
                  <a:pt x="455" y="233"/>
                </a:lnTo>
                <a:lnTo>
                  <a:pt x="457" y="236"/>
                </a:lnTo>
                <a:lnTo>
                  <a:pt x="463" y="246"/>
                </a:lnTo>
                <a:lnTo>
                  <a:pt x="468" y="253"/>
                </a:lnTo>
                <a:lnTo>
                  <a:pt x="471" y="258"/>
                </a:lnTo>
                <a:lnTo>
                  <a:pt x="475" y="265"/>
                </a:lnTo>
                <a:lnTo>
                  <a:pt x="478" y="271"/>
                </a:lnTo>
                <a:lnTo>
                  <a:pt x="482" y="277"/>
                </a:lnTo>
                <a:lnTo>
                  <a:pt x="485" y="285"/>
                </a:lnTo>
                <a:lnTo>
                  <a:pt x="489" y="293"/>
                </a:lnTo>
                <a:lnTo>
                  <a:pt x="491" y="298"/>
                </a:lnTo>
                <a:lnTo>
                  <a:pt x="493" y="303"/>
                </a:lnTo>
                <a:lnTo>
                  <a:pt x="495" y="309"/>
                </a:lnTo>
                <a:lnTo>
                  <a:pt x="496" y="313"/>
                </a:lnTo>
                <a:lnTo>
                  <a:pt x="498" y="318"/>
                </a:lnTo>
                <a:lnTo>
                  <a:pt x="499" y="323"/>
                </a:lnTo>
                <a:lnTo>
                  <a:pt x="501" y="331"/>
                </a:lnTo>
                <a:lnTo>
                  <a:pt x="503" y="341"/>
                </a:lnTo>
                <a:lnTo>
                  <a:pt x="504" y="349"/>
                </a:lnTo>
                <a:lnTo>
                  <a:pt x="504" y="354"/>
                </a:lnTo>
                <a:lnTo>
                  <a:pt x="504" y="357"/>
                </a:lnTo>
                <a:lnTo>
                  <a:pt x="504" y="361"/>
                </a:lnTo>
                <a:lnTo>
                  <a:pt x="503" y="365"/>
                </a:lnTo>
                <a:lnTo>
                  <a:pt x="501" y="372"/>
                </a:lnTo>
                <a:lnTo>
                  <a:pt x="500" y="378"/>
                </a:lnTo>
                <a:lnTo>
                  <a:pt x="498" y="385"/>
                </a:lnTo>
                <a:lnTo>
                  <a:pt x="498" y="387"/>
                </a:lnTo>
                <a:lnTo>
                  <a:pt x="496" y="390"/>
                </a:lnTo>
                <a:lnTo>
                  <a:pt x="495" y="392"/>
                </a:lnTo>
                <a:lnTo>
                  <a:pt x="494" y="394"/>
                </a:lnTo>
                <a:lnTo>
                  <a:pt x="493" y="396"/>
                </a:lnTo>
                <a:lnTo>
                  <a:pt x="491" y="398"/>
                </a:lnTo>
                <a:lnTo>
                  <a:pt x="490" y="399"/>
                </a:lnTo>
                <a:lnTo>
                  <a:pt x="488" y="401"/>
                </a:lnTo>
                <a:lnTo>
                  <a:pt x="486" y="401"/>
                </a:lnTo>
                <a:lnTo>
                  <a:pt x="485" y="402"/>
                </a:lnTo>
                <a:lnTo>
                  <a:pt x="483" y="403"/>
                </a:lnTo>
                <a:lnTo>
                  <a:pt x="482" y="403"/>
                </a:lnTo>
                <a:lnTo>
                  <a:pt x="481" y="403"/>
                </a:lnTo>
                <a:lnTo>
                  <a:pt x="480" y="402"/>
                </a:lnTo>
                <a:lnTo>
                  <a:pt x="477" y="401"/>
                </a:lnTo>
                <a:lnTo>
                  <a:pt x="476" y="400"/>
                </a:lnTo>
                <a:lnTo>
                  <a:pt x="475" y="399"/>
                </a:lnTo>
                <a:lnTo>
                  <a:pt x="473" y="398"/>
                </a:lnTo>
                <a:lnTo>
                  <a:pt x="471" y="397"/>
                </a:lnTo>
                <a:lnTo>
                  <a:pt x="469" y="394"/>
                </a:lnTo>
                <a:lnTo>
                  <a:pt x="467" y="391"/>
                </a:lnTo>
                <a:lnTo>
                  <a:pt x="465" y="387"/>
                </a:lnTo>
                <a:lnTo>
                  <a:pt x="462" y="384"/>
                </a:lnTo>
                <a:lnTo>
                  <a:pt x="461" y="380"/>
                </a:lnTo>
                <a:lnTo>
                  <a:pt x="458" y="374"/>
                </a:lnTo>
                <a:lnTo>
                  <a:pt x="455" y="368"/>
                </a:lnTo>
                <a:lnTo>
                  <a:pt x="454" y="368"/>
                </a:lnTo>
                <a:lnTo>
                  <a:pt x="454" y="368"/>
                </a:lnTo>
                <a:lnTo>
                  <a:pt x="452" y="369"/>
                </a:lnTo>
                <a:lnTo>
                  <a:pt x="452" y="370"/>
                </a:lnTo>
                <a:lnTo>
                  <a:pt x="450" y="372"/>
                </a:lnTo>
                <a:lnTo>
                  <a:pt x="448" y="378"/>
                </a:lnTo>
                <a:lnTo>
                  <a:pt x="444" y="388"/>
                </a:lnTo>
                <a:lnTo>
                  <a:pt x="440" y="398"/>
                </a:lnTo>
                <a:lnTo>
                  <a:pt x="437" y="403"/>
                </a:lnTo>
                <a:lnTo>
                  <a:pt x="433" y="409"/>
                </a:lnTo>
                <a:lnTo>
                  <a:pt x="429" y="415"/>
                </a:lnTo>
                <a:lnTo>
                  <a:pt x="425" y="421"/>
                </a:lnTo>
                <a:lnTo>
                  <a:pt x="423" y="424"/>
                </a:lnTo>
                <a:lnTo>
                  <a:pt x="421" y="427"/>
                </a:lnTo>
                <a:lnTo>
                  <a:pt x="414" y="434"/>
                </a:lnTo>
                <a:lnTo>
                  <a:pt x="414" y="434"/>
                </a:lnTo>
                <a:lnTo>
                  <a:pt x="415" y="435"/>
                </a:lnTo>
                <a:lnTo>
                  <a:pt x="419" y="437"/>
                </a:lnTo>
                <a:lnTo>
                  <a:pt x="431" y="442"/>
                </a:lnTo>
                <a:lnTo>
                  <a:pt x="437" y="446"/>
                </a:lnTo>
                <a:lnTo>
                  <a:pt x="442" y="448"/>
                </a:lnTo>
                <a:lnTo>
                  <a:pt x="448" y="452"/>
                </a:lnTo>
                <a:lnTo>
                  <a:pt x="452" y="456"/>
                </a:lnTo>
                <a:lnTo>
                  <a:pt x="455" y="459"/>
                </a:lnTo>
                <a:lnTo>
                  <a:pt x="456" y="461"/>
                </a:lnTo>
                <a:lnTo>
                  <a:pt x="458" y="463"/>
                </a:lnTo>
                <a:lnTo>
                  <a:pt x="459" y="465"/>
                </a:lnTo>
                <a:lnTo>
                  <a:pt x="460" y="467"/>
                </a:lnTo>
                <a:lnTo>
                  <a:pt x="461" y="470"/>
                </a:lnTo>
                <a:lnTo>
                  <a:pt x="461" y="472"/>
                </a:lnTo>
                <a:lnTo>
                  <a:pt x="462" y="475"/>
                </a:lnTo>
                <a:lnTo>
                  <a:pt x="461" y="476"/>
                </a:lnTo>
                <a:lnTo>
                  <a:pt x="461" y="478"/>
                </a:lnTo>
                <a:lnTo>
                  <a:pt x="461" y="480"/>
                </a:lnTo>
                <a:lnTo>
                  <a:pt x="460" y="481"/>
                </a:lnTo>
                <a:lnTo>
                  <a:pt x="460" y="484"/>
                </a:lnTo>
                <a:lnTo>
                  <a:pt x="459" y="485"/>
                </a:lnTo>
                <a:lnTo>
                  <a:pt x="457" y="488"/>
                </a:lnTo>
                <a:lnTo>
                  <a:pt x="455" y="491"/>
                </a:lnTo>
                <a:lnTo>
                  <a:pt x="453" y="492"/>
                </a:lnTo>
                <a:lnTo>
                  <a:pt x="452" y="494"/>
                </a:lnTo>
                <a:lnTo>
                  <a:pt x="448" y="496"/>
                </a:lnTo>
                <a:lnTo>
                  <a:pt x="443" y="498"/>
                </a:lnTo>
                <a:lnTo>
                  <a:pt x="439" y="500"/>
                </a:lnTo>
                <a:lnTo>
                  <a:pt x="435" y="502"/>
                </a:lnTo>
                <a:lnTo>
                  <a:pt x="430" y="504"/>
                </a:lnTo>
                <a:lnTo>
                  <a:pt x="427" y="505"/>
                </a:lnTo>
                <a:lnTo>
                  <a:pt x="425" y="506"/>
                </a:lnTo>
                <a:lnTo>
                  <a:pt x="419" y="508"/>
                </a:lnTo>
                <a:lnTo>
                  <a:pt x="413" y="509"/>
                </a:lnTo>
                <a:lnTo>
                  <a:pt x="407" y="511"/>
                </a:lnTo>
                <a:lnTo>
                  <a:pt x="400" y="512"/>
                </a:lnTo>
                <a:lnTo>
                  <a:pt x="394" y="512"/>
                </a:lnTo>
                <a:lnTo>
                  <a:pt x="386" y="513"/>
                </a:lnTo>
                <a:lnTo>
                  <a:pt x="379" y="513"/>
                </a:lnTo>
                <a:lnTo>
                  <a:pt x="372" y="513"/>
                </a:lnTo>
                <a:lnTo>
                  <a:pt x="365" y="513"/>
                </a:lnTo>
                <a:lnTo>
                  <a:pt x="356" y="512"/>
                </a:lnTo>
                <a:lnTo>
                  <a:pt x="349" y="512"/>
                </a:lnTo>
                <a:lnTo>
                  <a:pt x="342" y="511"/>
                </a:lnTo>
                <a:lnTo>
                  <a:pt x="334" y="510"/>
                </a:lnTo>
                <a:lnTo>
                  <a:pt x="325" y="509"/>
                </a:lnTo>
                <a:lnTo>
                  <a:pt x="317" y="506"/>
                </a:lnTo>
                <a:lnTo>
                  <a:pt x="310" y="504"/>
                </a:lnTo>
                <a:lnTo>
                  <a:pt x="301" y="502"/>
                </a:lnTo>
                <a:lnTo>
                  <a:pt x="294" y="500"/>
                </a:lnTo>
                <a:lnTo>
                  <a:pt x="286" y="497"/>
                </a:lnTo>
                <a:lnTo>
                  <a:pt x="282" y="496"/>
                </a:lnTo>
                <a:lnTo>
                  <a:pt x="279" y="495"/>
                </a:lnTo>
                <a:lnTo>
                  <a:pt x="276" y="494"/>
                </a:lnTo>
                <a:lnTo>
                  <a:pt x="273" y="493"/>
                </a:lnTo>
                <a:lnTo>
                  <a:pt x="270" y="493"/>
                </a:lnTo>
                <a:lnTo>
                  <a:pt x="267" y="493"/>
                </a:lnTo>
                <a:lnTo>
                  <a:pt x="260" y="493"/>
                </a:lnTo>
                <a:lnTo>
                  <a:pt x="256" y="492"/>
                </a:lnTo>
                <a:lnTo>
                  <a:pt x="251" y="492"/>
                </a:lnTo>
                <a:lnTo>
                  <a:pt x="248" y="495"/>
                </a:lnTo>
                <a:lnTo>
                  <a:pt x="243" y="497"/>
                </a:lnTo>
                <a:lnTo>
                  <a:pt x="238" y="500"/>
                </a:lnTo>
                <a:lnTo>
                  <a:pt x="232" y="503"/>
                </a:lnTo>
                <a:lnTo>
                  <a:pt x="228" y="505"/>
                </a:lnTo>
                <a:lnTo>
                  <a:pt x="224" y="508"/>
                </a:lnTo>
                <a:lnTo>
                  <a:pt x="214" y="511"/>
                </a:lnTo>
                <a:lnTo>
                  <a:pt x="209" y="512"/>
                </a:lnTo>
                <a:lnTo>
                  <a:pt x="205" y="514"/>
                </a:lnTo>
                <a:lnTo>
                  <a:pt x="198" y="515"/>
                </a:lnTo>
                <a:lnTo>
                  <a:pt x="193" y="515"/>
                </a:lnTo>
                <a:lnTo>
                  <a:pt x="188" y="516"/>
                </a:lnTo>
                <a:lnTo>
                  <a:pt x="183" y="516"/>
                </a:lnTo>
                <a:lnTo>
                  <a:pt x="178" y="516"/>
                </a:lnTo>
                <a:lnTo>
                  <a:pt x="172" y="516"/>
                </a:lnTo>
                <a:lnTo>
                  <a:pt x="167" y="516"/>
                </a:lnTo>
                <a:lnTo>
                  <a:pt x="154" y="516"/>
                </a:lnTo>
                <a:lnTo>
                  <a:pt x="141" y="516"/>
                </a:lnTo>
                <a:lnTo>
                  <a:pt x="128" y="515"/>
                </a:lnTo>
                <a:lnTo>
                  <a:pt x="122" y="514"/>
                </a:lnTo>
                <a:lnTo>
                  <a:pt x="116" y="513"/>
                </a:lnTo>
                <a:lnTo>
                  <a:pt x="110" y="512"/>
                </a:lnTo>
                <a:lnTo>
                  <a:pt x="103" y="511"/>
                </a:lnTo>
                <a:lnTo>
                  <a:pt x="98" y="509"/>
                </a:lnTo>
                <a:lnTo>
                  <a:pt x="92" y="508"/>
                </a:lnTo>
                <a:lnTo>
                  <a:pt x="87" y="505"/>
                </a:lnTo>
                <a:lnTo>
                  <a:pt x="83" y="503"/>
                </a:lnTo>
                <a:lnTo>
                  <a:pt x="78" y="501"/>
                </a:lnTo>
                <a:lnTo>
                  <a:pt x="74" y="499"/>
                </a:lnTo>
                <a:lnTo>
                  <a:pt x="70" y="496"/>
                </a:lnTo>
                <a:lnTo>
                  <a:pt x="69" y="495"/>
                </a:lnTo>
                <a:lnTo>
                  <a:pt x="67" y="493"/>
                </a:lnTo>
                <a:lnTo>
                  <a:pt x="66" y="492"/>
                </a:lnTo>
                <a:lnTo>
                  <a:pt x="64" y="490"/>
                </a:lnTo>
                <a:lnTo>
                  <a:pt x="63" y="489"/>
                </a:lnTo>
                <a:lnTo>
                  <a:pt x="63" y="487"/>
                </a:lnTo>
                <a:lnTo>
                  <a:pt x="61" y="484"/>
                </a:lnTo>
                <a:lnTo>
                  <a:pt x="61" y="481"/>
                </a:lnTo>
                <a:lnTo>
                  <a:pt x="60" y="479"/>
                </a:lnTo>
                <a:lnTo>
                  <a:pt x="60" y="477"/>
                </a:lnTo>
                <a:lnTo>
                  <a:pt x="61" y="475"/>
                </a:lnTo>
                <a:lnTo>
                  <a:pt x="61" y="473"/>
                </a:lnTo>
                <a:lnTo>
                  <a:pt x="61" y="471"/>
                </a:lnTo>
                <a:lnTo>
                  <a:pt x="61" y="470"/>
                </a:lnTo>
                <a:lnTo>
                  <a:pt x="61" y="467"/>
                </a:lnTo>
                <a:lnTo>
                  <a:pt x="62" y="465"/>
                </a:lnTo>
                <a:lnTo>
                  <a:pt x="63" y="462"/>
                </a:lnTo>
                <a:lnTo>
                  <a:pt x="63" y="460"/>
                </a:lnTo>
                <a:lnTo>
                  <a:pt x="65" y="456"/>
                </a:lnTo>
                <a:lnTo>
                  <a:pt x="66" y="454"/>
                </a:lnTo>
                <a:lnTo>
                  <a:pt x="67" y="453"/>
                </a:lnTo>
                <a:lnTo>
                  <a:pt x="69" y="450"/>
                </a:lnTo>
                <a:lnTo>
                  <a:pt x="71" y="449"/>
                </a:lnTo>
                <a:lnTo>
                  <a:pt x="73" y="448"/>
                </a:lnTo>
                <a:lnTo>
                  <a:pt x="74" y="446"/>
                </a:lnTo>
                <a:lnTo>
                  <a:pt x="78" y="446"/>
                </a:lnTo>
                <a:lnTo>
                  <a:pt x="80" y="444"/>
                </a:lnTo>
                <a:lnTo>
                  <a:pt x="83" y="443"/>
                </a:lnTo>
                <a:lnTo>
                  <a:pt x="86" y="442"/>
                </a:lnTo>
                <a:lnTo>
                  <a:pt x="89" y="441"/>
                </a:lnTo>
                <a:lnTo>
                  <a:pt x="92" y="440"/>
                </a:lnTo>
                <a:lnTo>
                  <a:pt x="95" y="440"/>
                </a:lnTo>
                <a:lnTo>
                  <a:pt x="99" y="439"/>
                </a:lnTo>
                <a:lnTo>
                  <a:pt x="103" y="439"/>
                </a:lnTo>
                <a:lnTo>
                  <a:pt x="105" y="439"/>
                </a:lnTo>
                <a:lnTo>
                  <a:pt x="105" y="439"/>
                </a:lnTo>
                <a:lnTo>
                  <a:pt x="106" y="438"/>
                </a:lnTo>
                <a:lnTo>
                  <a:pt x="106" y="438"/>
                </a:lnTo>
                <a:lnTo>
                  <a:pt x="105" y="437"/>
                </a:lnTo>
                <a:lnTo>
                  <a:pt x="102" y="436"/>
                </a:lnTo>
                <a:lnTo>
                  <a:pt x="96" y="430"/>
                </a:lnTo>
                <a:lnTo>
                  <a:pt x="93" y="427"/>
                </a:lnTo>
                <a:lnTo>
                  <a:pt x="89" y="423"/>
                </a:lnTo>
                <a:lnTo>
                  <a:pt x="84" y="419"/>
                </a:lnTo>
                <a:lnTo>
                  <a:pt x="80" y="414"/>
                </a:lnTo>
                <a:lnTo>
                  <a:pt x="74" y="407"/>
                </a:lnTo>
                <a:lnTo>
                  <a:pt x="72" y="403"/>
                </a:lnTo>
                <a:lnTo>
                  <a:pt x="69" y="400"/>
                </a:lnTo>
                <a:lnTo>
                  <a:pt x="67" y="396"/>
                </a:lnTo>
                <a:lnTo>
                  <a:pt x="65" y="392"/>
                </a:lnTo>
                <a:lnTo>
                  <a:pt x="62" y="388"/>
                </a:lnTo>
                <a:lnTo>
                  <a:pt x="60" y="382"/>
                </a:lnTo>
                <a:lnTo>
                  <a:pt x="58" y="378"/>
                </a:lnTo>
                <a:lnTo>
                  <a:pt x="56" y="372"/>
                </a:lnTo>
                <a:lnTo>
                  <a:pt x="55" y="368"/>
                </a:lnTo>
                <a:lnTo>
                  <a:pt x="53" y="361"/>
                </a:lnTo>
                <a:lnTo>
                  <a:pt x="53" y="361"/>
                </a:lnTo>
                <a:lnTo>
                  <a:pt x="53" y="361"/>
                </a:lnTo>
                <a:lnTo>
                  <a:pt x="52" y="361"/>
                </a:lnTo>
                <a:lnTo>
                  <a:pt x="52" y="361"/>
                </a:lnTo>
                <a:lnTo>
                  <a:pt x="51" y="361"/>
                </a:lnTo>
                <a:lnTo>
                  <a:pt x="50" y="361"/>
                </a:lnTo>
                <a:lnTo>
                  <a:pt x="50" y="362"/>
                </a:lnTo>
                <a:lnTo>
                  <a:pt x="50" y="364"/>
                </a:lnTo>
                <a:lnTo>
                  <a:pt x="49" y="365"/>
                </a:lnTo>
                <a:lnTo>
                  <a:pt x="48" y="367"/>
                </a:lnTo>
                <a:lnTo>
                  <a:pt x="45" y="371"/>
                </a:lnTo>
                <a:lnTo>
                  <a:pt x="44" y="374"/>
                </a:lnTo>
                <a:lnTo>
                  <a:pt x="42" y="376"/>
                </a:lnTo>
                <a:lnTo>
                  <a:pt x="39" y="379"/>
                </a:lnTo>
                <a:lnTo>
                  <a:pt x="37" y="382"/>
                </a:lnTo>
                <a:lnTo>
                  <a:pt x="34" y="386"/>
                </a:lnTo>
                <a:lnTo>
                  <a:pt x="31" y="389"/>
                </a:lnTo>
                <a:lnTo>
                  <a:pt x="28" y="391"/>
                </a:lnTo>
                <a:lnTo>
                  <a:pt x="25" y="393"/>
                </a:lnTo>
                <a:lnTo>
                  <a:pt x="22" y="395"/>
                </a:lnTo>
                <a:lnTo>
                  <a:pt x="18" y="397"/>
                </a:lnTo>
                <a:lnTo>
                  <a:pt x="14" y="398"/>
                </a:lnTo>
                <a:lnTo>
                  <a:pt x="10" y="398"/>
                </a:lnTo>
                <a:lnTo>
                  <a:pt x="10" y="398"/>
                </a:lnTo>
                <a:lnTo>
                  <a:pt x="9" y="398"/>
                </a:lnTo>
                <a:lnTo>
                  <a:pt x="8" y="398"/>
                </a:lnTo>
                <a:lnTo>
                  <a:pt x="8" y="396"/>
                </a:lnTo>
                <a:lnTo>
                  <a:pt x="7" y="395"/>
                </a:lnTo>
                <a:lnTo>
                  <a:pt x="5" y="392"/>
                </a:lnTo>
                <a:lnTo>
                  <a:pt x="4" y="390"/>
                </a:lnTo>
                <a:lnTo>
                  <a:pt x="3" y="387"/>
                </a:lnTo>
                <a:lnTo>
                  <a:pt x="3" y="384"/>
                </a:lnTo>
                <a:lnTo>
                  <a:pt x="2" y="381"/>
                </a:lnTo>
                <a:lnTo>
                  <a:pt x="1" y="374"/>
                </a:lnTo>
                <a:lnTo>
                  <a:pt x="0" y="370"/>
                </a:lnTo>
                <a:lnTo>
                  <a:pt x="0" y="367"/>
                </a:lnTo>
                <a:lnTo>
                  <a:pt x="0" y="357"/>
                </a:lnTo>
                <a:lnTo>
                  <a:pt x="1" y="348"/>
                </a:lnTo>
                <a:lnTo>
                  <a:pt x="2" y="343"/>
                </a:lnTo>
                <a:lnTo>
                  <a:pt x="3" y="338"/>
                </a:lnTo>
                <a:lnTo>
                  <a:pt x="3" y="332"/>
                </a:lnTo>
                <a:lnTo>
                  <a:pt x="5" y="327"/>
                </a:lnTo>
                <a:lnTo>
                  <a:pt x="6" y="322"/>
                </a:lnTo>
                <a:lnTo>
                  <a:pt x="8" y="316"/>
                </a:lnTo>
                <a:lnTo>
                  <a:pt x="10" y="311"/>
                </a:lnTo>
                <a:lnTo>
                  <a:pt x="12" y="304"/>
                </a:lnTo>
                <a:lnTo>
                  <a:pt x="15" y="299"/>
                </a:lnTo>
                <a:lnTo>
                  <a:pt x="18" y="293"/>
                </a:lnTo>
                <a:lnTo>
                  <a:pt x="22" y="287"/>
                </a:lnTo>
                <a:lnTo>
                  <a:pt x="26" y="281"/>
                </a:lnTo>
                <a:lnTo>
                  <a:pt x="30" y="275"/>
                </a:lnTo>
                <a:lnTo>
                  <a:pt x="34" y="269"/>
                </a:lnTo>
                <a:lnTo>
                  <a:pt x="37" y="265"/>
                </a:lnTo>
                <a:lnTo>
                  <a:pt x="42" y="260"/>
                </a:lnTo>
                <a:lnTo>
                  <a:pt x="46" y="254"/>
                </a:lnTo>
                <a:lnTo>
                  <a:pt x="49" y="252"/>
                </a:lnTo>
                <a:lnTo>
                  <a:pt x="52" y="250"/>
                </a:lnTo>
                <a:lnTo>
                  <a:pt x="56" y="246"/>
                </a:lnTo>
                <a:lnTo>
                  <a:pt x="59" y="243"/>
                </a:lnTo>
                <a:lnTo>
                  <a:pt x="66" y="238"/>
                </a:lnTo>
                <a:lnTo>
                  <a:pt x="70" y="233"/>
                </a:lnTo>
                <a:lnTo>
                  <a:pt x="72" y="232"/>
                </a:lnTo>
                <a:close/>
              </a:path>
            </a:pathLst>
          </a:custGeom>
          <a:solidFill>
            <a:srgbClr val="45F9FF"/>
          </a:solidFill>
          <a:ln>
            <a:noFill/>
          </a:ln>
        </p:spPr>
        <p:txBody>
          <a:bodyPr vert="horz" wrap="square" lIns="115214" tIns="57607" rIns="115214" bIns="57607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6565265" y="3252470"/>
            <a:ext cx="517525" cy="454025"/>
            <a:chOff x="584457" y="105243"/>
            <a:chExt cx="978295" cy="858886"/>
          </a:xfrm>
          <a:solidFill>
            <a:srgbClr val="CCECFF"/>
          </a:solidFill>
        </p:grpSpPr>
        <p:sp>
          <p:nvSpPr>
            <p:cNvPr id="97" name="Oval 16"/>
            <p:cNvSpPr>
              <a:spLocks noChangeArrowheads="1"/>
            </p:cNvSpPr>
            <p:nvPr/>
          </p:nvSpPr>
          <p:spPr bwMode="auto">
            <a:xfrm>
              <a:off x="665022" y="161352"/>
              <a:ext cx="172640" cy="15681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8" name="Freeform 17"/>
            <p:cNvSpPr/>
            <p:nvPr/>
          </p:nvSpPr>
          <p:spPr bwMode="auto">
            <a:xfrm>
              <a:off x="584457" y="349817"/>
              <a:ext cx="267593" cy="523676"/>
            </a:xfrm>
            <a:custGeom>
              <a:avLst/>
              <a:gdLst>
                <a:gd name="T0" fmla="*/ 64 w 179"/>
                <a:gd name="T1" fmla="*/ 0 h 350"/>
                <a:gd name="T2" fmla="*/ 27 w 179"/>
                <a:gd name="T3" fmla="*/ 56 h 350"/>
                <a:gd name="T4" fmla="*/ 95 w 179"/>
                <a:gd name="T5" fmla="*/ 98 h 350"/>
                <a:gd name="T6" fmla="*/ 118 w 179"/>
                <a:gd name="T7" fmla="*/ 165 h 350"/>
                <a:gd name="T8" fmla="*/ 0 w 179"/>
                <a:gd name="T9" fmla="*/ 295 h 350"/>
                <a:gd name="T10" fmla="*/ 88 w 179"/>
                <a:gd name="T11" fmla="*/ 350 h 350"/>
                <a:gd name="T12" fmla="*/ 160 w 179"/>
                <a:gd name="T13" fmla="*/ 188 h 350"/>
                <a:gd name="T14" fmla="*/ 153 w 179"/>
                <a:gd name="T15" fmla="*/ 76 h 350"/>
                <a:gd name="T16" fmla="*/ 64 w 179"/>
                <a:gd name="T17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350">
                  <a:moveTo>
                    <a:pt x="64" y="0"/>
                  </a:moveTo>
                  <a:cubicBezTo>
                    <a:pt x="27" y="56"/>
                    <a:pt x="27" y="56"/>
                    <a:pt x="27" y="56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95" y="98"/>
                    <a:pt x="139" y="121"/>
                    <a:pt x="118" y="165"/>
                  </a:cubicBezTo>
                  <a:cubicBezTo>
                    <a:pt x="98" y="205"/>
                    <a:pt x="0" y="295"/>
                    <a:pt x="0" y="295"/>
                  </a:cubicBezTo>
                  <a:cubicBezTo>
                    <a:pt x="88" y="350"/>
                    <a:pt x="88" y="350"/>
                    <a:pt x="88" y="350"/>
                  </a:cubicBezTo>
                  <a:cubicBezTo>
                    <a:pt x="149" y="218"/>
                    <a:pt x="145" y="235"/>
                    <a:pt x="160" y="188"/>
                  </a:cubicBezTo>
                  <a:cubicBezTo>
                    <a:pt x="176" y="139"/>
                    <a:pt x="179" y="102"/>
                    <a:pt x="153" y="76"/>
                  </a:cubicBezTo>
                  <a:cubicBezTo>
                    <a:pt x="118" y="41"/>
                    <a:pt x="114" y="38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9" name="Freeform 18"/>
            <p:cNvSpPr/>
            <p:nvPr/>
          </p:nvSpPr>
          <p:spPr bwMode="auto">
            <a:xfrm>
              <a:off x="790186" y="105243"/>
              <a:ext cx="772566" cy="858886"/>
            </a:xfrm>
            <a:custGeom>
              <a:avLst/>
              <a:gdLst>
                <a:gd name="T0" fmla="*/ 497 w 518"/>
                <a:gd name="T1" fmla="*/ 148 h 573"/>
                <a:gd name="T2" fmla="*/ 152 w 518"/>
                <a:gd name="T3" fmla="*/ 92 h 573"/>
                <a:gd name="T4" fmla="*/ 173 w 518"/>
                <a:gd name="T5" fmla="*/ 52 h 573"/>
                <a:gd name="T6" fmla="*/ 91 w 518"/>
                <a:gd name="T7" fmla="*/ 29 h 573"/>
                <a:gd name="T8" fmla="*/ 0 w 518"/>
                <a:gd name="T9" fmla="*/ 186 h 573"/>
                <a:gd name="T10" fmla="*/ 56 w 518"/>
                <a:gd name="T11" fmla="*/ 218 h 573"/>
                <a:gd name="T12" fmla="*/ 99 w 518"/>
                <a:gd name="T13" fmla="*/ 169 h 573"/>
                <a:gd name="T14" fmla="*/ 137 w 518"/>
                <a:gd name="T15" fmla="*/ 153 h 573"/>
                <a:gd name="T16" fmla="*/ 74 w 518"/>
                <a:gd name="T17" fmla="*/ 246 h 573"/>
                <a:gd name="T18" fmla="*/ 108 w 518"/>
                <a:gd name="T19" fmla="*/ 276 h 573"/>
                <a:gd name="T20" fmla="*/ 157 w 518"/>
                <a:gd name="T21" fmla="*/ 227 h 573"/>
                <a:gd name="T22" fmla="*/ 186 w 518"/>
                <a:gd name="T23" fmla="*/ 227 h 573"/>
                <a:gd name="T24" fmla="*/ 186 w 518"/>
                <a:gd name="T25" fmla="*/ 277 h 573"/>
                <a:gd name="T26" fmla="*/ 72 w 518"/>
                <a:gd name="T27" fmla="*/ 277 h 573"/>
                <a:gd name="T28" fmla="*/ 72 w 518"/>
                <a:gd name="T29" fmla="*/ 317 h 573"/>
                <a:gd name="T30" fmla="*/ 186 w 518"/>
                <a:gd name="T31" fmla="*/ 317 h 573"/>
                <a:gd name="T32" fmla="*/ 186 w 518"/>
                <a:gd name="T33" fmla="*/ 412 h 573"/>
                <a:gd name="T34" fmla="*/ 181 w 518"/>
                <a:gd name="T35" fmla="*/ 412 h 573"/>
                <a:gd name="T36" fmla="*/ 142 w 518"/>
                <a:gd name="T37" fmla="*/ 397 h 573"/>
                <a:gd name="T38" fmla="*/ 140 w 518"/>
                <a:gd name="T39" fmla="*/ 339 h 573"/>
                <a:gd name="T40" fmla="*/ 62 w 518"/>
                <a:gd name="T41" fmla="*/ 339 h 573"/>
                <a:gd name="T42" fmla="*/ 59 w 518"/>
                <a:gd name="T43" fmla="*/ 341 h 573"/>
                <a:gd name="T44" fmla="*/ 142 w 518"/>
                <a:gd name="T45" fmla="*/ 466 h 573"/>
                <a:gd name="T46" fmla="*/ 334 w 518"/>
                <a:gd name="T47" fmla="*/ 415 h 573"/>
                <a:gd name="T48" fmla="*/ 345 w 518"/>
                <a:gd name="T49" fmla="*/ 458 h 573"/>
                <a:gd name="T50" fmla="*/ 410 w 518"/>
                <a:gd name="T51" fmla="*/ 431 h 573"/>
                <a:gd name="T52" fmla="*/ 366 w 518"/>
                <a:gd name="T53" fmla="*/ 325 h 573"/>
                <a:gd name="T54" fmla="*/ 314 w 518"/>
                <a:gd name="T55" fmla="*/ 341 h 573"/>
                <a:gd name="T56" fmla="*/ 324 w 518"/>
                <a:gd name="T57" fmla="*/ 377 h 573"/>
                <a:gd name="T58" fmla="*/ 278 w 518"/>
                <a:gd name="T59" fmla="*/ 400 h 573"/>
                <a:gd name="T60" fmla="*/ 278 w 518"/>
                <a:gd name="T61" fmla="*/ 317 h 573"/>
                <a:gd name="T62" fmla="*/ 389 w 518"/>
                <a:gd name="T63" fmla="*/ 317 h 573"/>
                <a:gd name="T64" fmla="*/ 389 w 518"/>
                <a:gd name="T65" fmla="*/ 277 h 573"/>
                <a:gd name="T66" fmla="*/ 278 w 518"/>
                <a:gd name="T67" fmla="*/ 277 h 573"/>
                <a:gd name="T68" fmla="*/ 278 w 518"/>
                <a:gd name="T69" fmla="*/ 227 h 573"/>
                <a:gd name="T70" fmla="*/ 389 w 518"/>
                <a:gd name="T71" fmla="*/ 227 h 573"/>
                <a:gd name="T72" fmla="*/ 389 w 518"/>
                <a:gd name="T73" fmla="*/ 187 h 573"/>
                <a:gd name="T74" fmla="*/ 192 w 518"/>
                <a:gd name="T75" fmla="*/ 187 h 573"/>
                <a:gd name="T76" fmla="*/ 220 w 518"/>
                <a:gd name="T77" fmla="*/ 143 h 573"/>
                <a:gd name="T78" fmla="*/ 186 w 518"/>
                <a:gd name="T79" fmla="*/ 134 h 573"/>
                <a:gd name="T80" fmla="*/ 415 w 518"/>
                <a:gd name="T81" fmla="*/ 177 h 573"/>
                <a:gd name="T82" fmla="*/ 415 w 518"/>
                <a:gd name="T83" fmla="*/ 405 h 573"/>
                <a:gd name="T84" fmla="*/ 334 w 518"/>
                <a:gd name="T85" fmla="*/ 478 h 573"/>
                <a:gd name="T86" fmla="*/ 285 w 518"/>
                <a:gd name="T87" fmla="*/ 467 h 573"/>
                <a:gd name="T88" fmla="*/ 274 w 518"/>
                <a:gd name="T89" fmla="*/ 514 h 573"/>
                <a:gd name="T90" fmla="*/ 501 w 518"/>
                <a:gd name="T91" fmla="*/ 412 h 573"/>
                <a:gd name="T92" fmla="*/ 497 w 518"/>
                <a:gd name="T93" fmla="*/ 148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8" h="573">
                  <a:moveTo>
                    <a:pt x="497" y="148"/>
                  </a:moveTo>
                  <a:cubicBezTo>
                    <a:pt x="497" y="148"/>
                    <a:pt x="478" y="0"/>
                    <a:pt x="152" y="92"/>
                  </a:cubicBezTo>
                  <a:cubicBezTo>
                    <a:pt x="166" y="68"/>
                    <a:pt x="173" y="52"/>
                    <a:pt x="173" y="52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59" y="136"/>
                    <a:pt x="0" y="186"/>
                  </a:cubicBezTo>
                  <a:cubicBezTo>
                    <a:pt x="0" y="186"/>
                    <a:pt x="57" y="219"/>
                    <a:pt x="56" y="218"/>
                  </a:cubicBezTo>
                  <a:cubicBezTo>
                    <a:pt x="72" y="201"/>
                    <a:pt x="87" y="185"/>
                    <a:pt x="99" y="169"/>
                  </a:cubicBezTo>
                  <a:cubicBezTo>
                    <a:pt x="112" y="163"/>
                    <a:pt x="125" y="158"/>
                    <a:pt x="137" y="153"/>
                  </a:cubicBezTo>
                  <a:cubicBezTo>
                    <a:pt x="122" y="180"/>
                    <a:pt x="98" y="221"/>
                    <a:pt x="74" y="246"/>
                  </a:cubicBezTo>
                  <a:cubicBezTo>
                    <a:pt x="108" y="276"/>
                    <a:pt x="108" y="276"/>
                    <a:pt x="108" y="276"/>
                  </a:cubicBezTo>
                  <a:cubicBezTo>
                    <a:pt x="108" y="276"/>
                    <a:pt x="131" y="254"/>
                    <a:pt x="157" y="227"/>
                  </a:cubicBezTo>
                  <a:cubicBezTo>
                    <a:pt x="186" y="227"/>
                    <a:pt x="186" y="227"/>
                    <a:pt x="186" y="227"/>
                  </a:cubicBezTo>
                  <a:cubicBezTo>
                    <a:pt x="186" y="277"/>
                    <a:pt x="186" y="277"/>
                    <a:pt x="186" y="277"/>
                  </a:cubicBezTo>
                  <a:cubicBezTo>
                    <a:pt x="72" y="277"/>
                    <a:pt x="72" y="277"/>
                    <a:pt x="72" y="277"/>
                  </a:cubicBezTo>
                  <a:cubicBezTo>
                    <a:pt x="72" y="317"/>
                    <a:pt x="72" y="317"/>
                    <a:pt x="72" y="317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186" y="412"/>
                    <a:pt x="186" y="412"/>
                    <a:pt x="186" y="412"/>
                  </a:cubicBezTo>
                  <a:cubicBezTo>
                    <a:pt x="184" y="412"/>
                    <a:pt x="183" y="412"/>
                    <a:pt x="181" y="412"/>
                  </a:cubicBezTo>
                  <a:cubicBezTo>
                    <a:pt x="169" y="411"/>
                    <a:pt x="149" y="409"/>
                    <a:pt x="142" y="397"/>
                  </a:cubicBezTo>
                  <a:cubicBezTo>
                    <a:pt x="133" y="383"/>
                    <a:pt x="139" y="356"/>
                    <a:pt x="140" y="339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59" y="341"/>
                    <a:pt x="59" y="341"/>
                    <a:pt x="59" y="341"/>
                  </a:cubicBezTo>
                  <a:cubicBezTo>
                    <a:pt x="59" y="341"/>
                    <a:pt x="30" y="469"/>
                    <a:pt x="142" y="466"/>
                  </a:cubicBezTo>
                  <a:cubicBezTo>
                    <a:pt x="246" y="469"/>
                    <a:pt x="305" y="437"/>
                    <a:pt x="334" y="415"/>
                  </a:cubicBezTo>
                  <a:cubicBezTo>
                    <a:pt x="345" y="458"/>
                    <a:pt x="345" y="458"/>
                    <a:pt x="345" y="458"/>
                  </a:cubicBezTo>
                  <a:cubicBezTo>
                    <a:pt x="410" y="431"/>
                    <a:pt x="410" y="431"/>
                    <a:pt x="410" y="431"/>
                  </a:cubicBezTo>
                  <a:cubicBezTo>
                    <a:pt x="366" y="325"/>
                    <a:pt x="366" y="325"/>
                    <a:pt x="366" y="325"/>
                  </a:cubicBezTo>
                  <a:cubicBezTo>
                    <a:pt x="314" y="341"/>
                    <a:pt x="314" y="341"/>
                    <a:pt x="314" y="341"/>
                  </a:cubicBezTo>
                  <a:cubicBezTo>
                    <a:pt x="324" y="377"/>
                    <a:pt x="324" y="377"/>
                    <a:pt x="324" y="377"/>
                  </a:cubicBezTo>
                  <a:cubicBezTo>
                    <a:pt x="310" y="387"/>
                    <a:pt x="295" y="395"/>
                    <a:pt x="278" y="400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389" y="317"/>
                    <a:pt x="389" y="317"/>
                    <a:pt x="389" y="317"/>
                  </a:cubicBezTo>
                  <a:cubicBezTo>
                    <a:pt x="389" y="277"/>
                    <a:pt x="389" y="277"/>
                    <a:pt x="389" y="277"/>
                  </a:cubicBezTo>
                  <a:cubicBezTo>
                    <a:pt x="278" y="277"/>
                    <a:pt x="278" y="277"/>
                    <a:pt x="278" y="277"/>
                  </a:cubicBezTo>
                  <a:cubicBezTo>
                    <a:pt x="278" y="227"/>
                    <a:pt x="278" y="227"/>
                    <a:pt x="278" y="227"/>
                  </a:cubicBezTo>
                  <a:cubicBezTo>
                    <a:pt x="389" y="227"/>
                    <a:pt x="389" y="227"/>
                    <a:pt x="389" y="227"/>
                  </a:cubicBezTo>
                  <a:cubicBezTo>
                    <a:pt x="389" y="187"/>
                    <a:pt x="389" y="187"/>
                    <a:pt x="389" y="187"/>
                  </a:cubicBezTo>
                  <a:cubicBezTo>
                    <a:pt x="192" y="187"/>
                    <a:pt x="192" y="187"/>
                    <a:pt x="192" y="187"/>
                  </a:cubicBezTo>
                  <a:cubicBezTo>
                    <a:pt x="206" y="169"/>
                    <a:pt x="217" y="154"/>
                    <a:pt x="220" y="143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334" y="81"/>
                    <a:pt x="416" y="90"/>
                    <a:pt x="415" y="177"/>
                  </a:cubicBezTo>
                  <a:cubicBezTo>
                    <a:pt x="415" y="405"/>
                    <a:pt x="415" y="405"/>
                    <a:pt x="415" y="405"/>
                  </a:cubicBezTo>
                  <a:cubicBezTo>
                    <a:pt x="415" y="405"/>
                    <a:pt x="424" y="484"/>
                    <a:pt x="334" y="478"/>
                  </a:cubicBezTo>
                  <a:cubicBezTo>
                    <a:pt x="285" y="467"/>
                    <a:pt x="285" y="467"/>
                    <a:pt x="285" y="467"/>
                  </a:cubicBezTo>
                  <a:cubicBezTo>
                    <a:pt x="274" y="514"/>
                    <a:pt x="274" y="514"/>
                    <a:pt x="274" y="514"/>
                  </a:cubicBezTo>
                  <a:cubicBezTo>
                    <a:pt x="274" y="514"/>
                    <a:pt x="484" y="573"/>
                    <a:pt x="501" y="412"/>
                  </a:cubicBezTo>
                  <a:cubicBezTo>
                    <a:pt x="518" y="251"/>
                    <a:pt x="497" y="148"/>
                    <a:pt x="497" y="1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3258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5136-O4HI3Px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88115" cy="4187825"/>
          </a:xfrm>
          <a:prstGeom prst="rect">
            <a:avLst/>
          </a:prstGeom>
        </p:spPr>
      </p:pic>
      <p:sp>
        <p:nvSpPr>
          <p:cNvPr id="42" name="Shape 1420"/>
          <p:cNvSpPr/>
          <p:nvPr/>
        </p:nvSpPr>
        <p:spPr>
          <a:xfrm>
            <a:off x="1824601" y="5109731"/>
            <a:ext cx="8361506" cy="822698"/>
          </a:xfrm>
          <a:prstGeom prst="rect">
            <a:avLst/>
          </a:prstGeom>
          <a:ln w="12700">
            <a:miter lim="400000"/>
          </a:ln>
        </p:spPr>
        <p:txBody>
          <a:bodyPr lIns="57606" tIns="57607" rIns="57606" bIns="57607">
            <a:spAutoFit/>
          </a:bodyPr>
          <a:lstStyle>
            <a:lvl1pPr algn="ctr">
              <a:lnSpc>
                <a:spcPct val="140000"/>
              </a:lnSpc>
              <a:spcBef>
                <a:spcPts val="100"/>
              </a:spcBef>
              <a:defRPr sz="8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Roboto condensed"/>
                <a:ea typeface="Roboto condensed"/>
                <a:cs typeface="Roboto condensed"/>
                <a:sym typeface="Roboto condensed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lang="en-US" altLang="zh-CN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1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分钟之内。</a:t>
            </a:r>
          </a:p>
        </p:txBody>
      </p:sp>
      <p:sp>
        <p:nvSpPr>
          <p:cNvPr id="43" name="Shape 1421"/>
          <p:cNvSpPr/>
          <p:nvPr/>
        </p:nvSpPr>
        <p:spPr>
          <a:xfrm>
            <a:off x="1824601" y="4536231"/>
            <a:ext cx="8361506" cy="500547"/>
          </a:xfrm>
          <a:prstGeom prst="rect">
            <a:avLst/>
          </a:prstGeom>
          <a:ln w="12700">
            <a:miter lim="400000"/>
          </a:ln>
        </p:spPr>
        <p:txBody>
          <a:bodyPr lIns="57606" tIns="57607" rIns="57606" bIns="57607">
            <a:spAutoFit/>
          </a:bodyPr>
          <a:lstStyle>
            <a:lvl1pPr algn="ctr">
              <a:lnSpc>
                <a:spcPct val="140000"/>
              </a:lnSpc>
              <a:spcBef>
                <a:spcPts val="300"/>
              </a:spcBef>
              <a:defRPr sz="16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20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大家好，欢迎使用</a:t>
            </a:r>
            <a:r>
              <a:rPr lang="en-US" altLang="zh-CN" sz="20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2000" dirty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模板</a:t>
            </a:r>
          </a:p>
        </p:txBody>
      </p:sp>
      <p:sp>
        <p:nvSpPr>
          <p:cNvPr id="65" name="Shape 5230"/>
          <p:cNvSpPr/>
          <p:nvPr/>
        </p:nvSpPr>
        <p:spPr>
          <a:xfrm>
            <a:off x="4789718" y="798006"/>
            <a:ext cx="1905437" cy="19054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8575">
            <a:solidFill>
              <a:schemeClr val="bg1"/>
            </a:solidFill>
            <a:prstDash val="sysDot"/>
            <a:miter lim="400000"/>
          </a:ln>
        </p:spPr>
        <p:txBody>
          <a:bodyPr lIns="0" tIns="0" rIns="0" bIns="0"/>
          <a:lstStyle/>
          <a:p>
            <a:pPr lvl="0"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sp>
        <p:nvSpPr>
          <p:cNvPr id="67" name="Shape 5232"/>
          <p:cNvSpPr/>
          <p:nvPr/>
        </p:nvSpPr>
        <p:spPr>
          <a:xfrm>
            <a:off x="4205736" y="2952055"/>
            <a:ext cx="3086100" cy="353943"/>
          </a:xfrm>
          <a:prstGeom prst="rect">
            <a:avLst/>
          </a:prstGeom>
          <a:ln w="12700">
            <a:round/>
          </a:ln>
        </p:spPr>
        <p:txBody>
          <a:bodyPr lIns="38100" tIns="38100" rIns="38100" bIns="38100">
            <a:spAutoFit/>
          </a:bodyPr>
          <a:lstStyle>
            <a:lvl1pPr algn="ctr">
              <a:buClr>
                <a:srgbClr val="D0D7DA"/>
              </a:buClr>
              <a:buFont typeface="ArialUnicodeMS"/>
              <a:defRPr sz="1600">
                <a:solidFill>
                  <a:srgbClr val="D0D7DA"/>
                </a:solidFill>
                <a:uFill>
                  <a:solidFill>
                    <a:srgbClr val="D0D7DA"/>
                  </a:solidFill>
                </a:uFill>
                <a:latin typeface="ArialUnicodeMS"/>
                <a:ea typeface="ArialUnicodeMS"/>
                <a:cs typeface="ArialUnicodeMS"/>
                <a:sym typeface="ArialUnicode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职位描述</a:t>
            </a:r>
            <a:r>
              <a:rPr lang="en-US" sz="1600" dirty="0" smtClean="0">
                <a:solidFill>
                  <a:schemeClr val="bg1"/>
                </a:solidFill>
                <a:uFill>
                  <a:solidFill>
                    <a:srgbClr val="D0D7DA"/>
                  </a:solidFill>
                </a:uFill>
                <a:latin typeface="+mn-ea"/>
                <a:ea typeface="+mn-ea"/>
              </a:rPr>
              <a:t> / </a:t>
            </a:r>
            <a:r>
              <a:rPr lang="zh-CN" altLang="en-US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设计师</a:t>
            </a:r>
            <a:endParaRPr sz="1600" dirty="0">
              <a:solidFill>
                <a:schemeClr val="bg1"/>
              </a:solidFill>
              <a:uFill>
                <a:solidFill>
                  <a:srgbClr val="D0D7DA"/>
                </a:solidFill>
              </a:uFill>
              <a:latin typeface="+mn-ea"/>
              <a:ea typeface="+mn-ea"/>
            </a:endParaRPr>
          </a:p>
        </p:txBody>
      </p:sp>
      <p:sp>
        <p:nvSpPr>
          <p:cNvPr id="68" name="Shape 5235"/>
          <p:cNvSpPr/>
          <p:nvPr/>
        </p:nvSpPr>
        <p:spPr>
          <a:xfrm rot="10800000" flipH="1">
            <a:off x="5472937" y="4176358"/>
            <a:ext cx="518674" cy="167953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pPr lvl="0" defTabSz="457200">
              <a:buClr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+mn-ea"/>
            </a:endParaRPr>
          </a:p>
        </p:txBody>
      </p:sp>
      <p:pic>
        <p:nvPicPr>
          <p:cNvPr id="69" name="Dummy Log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72" y="990578"/>
            <a:ext cx="1530533" cy="1520357"/>
          </a:xfrm>
          <a:prstGeom prst="ellipse">
            <a:avLst/>
          </a:prstGeom>
          <a:ln w="12700">
            <a:miter lim="400000"/>
            <a:headEnd/>
            <a:tailEnd/>
          </a:ln>
        </p:spPr>
      </p:pic>
      <p:grpSp>
        <p:nvGrpSpPr>
          <p:cNvPr id="70" name="组合 69"/>
          <p:cNvGrpSpPr/>
          <p:nvPr/>
        </p:nvGrpSpPr>
        <p:grpSpPr>
          <a:xfrm>
            <a:off x="5174007" y="3324023"/>
            <a:ext cx="1136858" cy="222178"/>
            <a:chOff x="685798" y="4476750"/>
            <a:chExt cx="1136858" cy="222178"/>
          </a:xfrm>
          <a:solidFill>
            <a:sysClr val="window" lastClr="FFFFFF">
              <a:lumMod val="75000"/>
            </a:sysClr>
          </a:solidFill>
        </p:grpSpPr>
        <p:sp>
          <p:nvSpPr>
            <p:cNvPr id="71" name="Freeform 5"/>
            <p:cNvSpPr>
              <a:spLocks noEditPoints="1"/>
            </p:cNvSpPr>
            <p:nvPr/>
          </p:nvSpPr>
          <p:spPr bwMode="auto">
            <a:xfrm>
              <a:off x="1294662" y="4476750"/>
              <a:ext cx="222483" cy="222166"/>
            </a:xfrm>
            <a:custGeom>
              <a:avLst/>
              <a:gdLst>
                <a:gd name="T0" fmla="*/ 176 w 207"/>
                <a:gd name="T1" fmla="*/ 206 h 206"/>
                <a:gd name="T2" fmla="*/ 170 w 207"/>
                <a:gd name="T3" fmla="*/ 134 h 206"/>
                <a:gd name="T4" fmla="*/ 168 w 207"/>
                <a:gd name="T5" fmla="*/ 141 h 206"/>
                <a:gd name="T6" fmla="*/ 165 w 207"/>
                <a:gd name="T7" fmla="*/ 141 h 206"/>
                <a:gd name="T8" fmla="*/ 163 w 207"/>
                <a:gd name="T9" fmla="*/ 141 h 206"/>
                <a:gd name="T10" fmla="*/ 158 w 207"/>
                <a:gd name="T11" fmla="*/ 134 h 206"/>
                <a:gd name="T12" fmla="*/ 155 w 207"/>
                <a:gd name="T13" fmla="*/ 139 h 206"/>
                <a:gd name="T14" fmla="*/ 148 w 207"/>
                <a:gd name="T15" fmla="*/ 149 h 206"/>
                <a:gd name="T16" fmla="*/ 154 w 207"/>
                <a:gd name="T17" fmla="*/ 155 h 206"/>
                <a:gd name="T18" fmla="*/ 159 w 207"/>
                <a:gd name="T19" fmla="*/ 160 h 206"/>
                <a:gd name="T20" fmla="*/ 159 w 207"/>
                <a:gd name="T21" fmla="*/ 164 h 206"/>
                <a:gd name="T22" fmla="*/ 156 w 207"/>
                <a:gd name="T23" fmla="*/ 168 h 206"/>
                <a:gd name="T24" fmla="*/ 148 w 207"/>
                <a:gd name="T25" fmla="*/ 171 h 206"/>
                <a:gd name="T26" fmla="*/ 135 w 207"/>
                <a:gd name="T27" fmla="*/ 174 h 206"/>
                <a:gd name="T28" fmla="*/ 120 w 207"/>
                <a:gd name="T29" fmla="*/ 171 h 206"/>
                <a:gd name="T30" fmla="*/ 109 w 207"/>
                <a:gd name="T31" fmla="*/ 168 h 206"/>
                <a:gd name="T32" fmla="*/ 101 w 207"/>
                <a:gd name="T33" fmla="*/ 168 h 206"/>
                <a:gd name="T34" fmla="*/ 90 w 207"/>
                <a:gd name="T35" fmla="*/ 173 h 206"/>
                <a:gd name="T36" fmla="*/ 80 w 207"/>
                <a:gd name="T37" fmla="*/ 174 h 206"/>
                <a:gd name="T38" fmla="*/ 63 w 207"/>
                <a:gd name="T39" fmla="*/ 173 h 206"/>
                <a:gd name="T40" fmla="*/ 53 w 207"/>
                <a:gd name="T41" fmla="*/ 169 h 206"/>
                <a:gd name="T42" fmla="*/ 50 w 207"/>
                <a:gd name="T43" fmla="*/ 166 h 206"/>
                <a:gd name="T44" fmla="*/ 49 w 207"/>
                <a:gd name="T45" fmla="*/ 161 h 206"/>
                <a:gd name="T46" fmla="*/ 51 w 207"/>
                <a:gd name="T47" fmla="*/ 157 h 206"/>
                <a:gd name="T48" fmla="*/ 54 w 207"/>
                <a:gd name="T49" fmla="*/ 154 h 206"/>
                <a:gd name="T50" fmla="*/ 61 w 207"/>
                <a:gd name="T51" fmla="*/ 152 h 206"/>
                <a:gd name="T52" fmla="*/ 59 w 207"/>
                <a:gd name="T53" fmla="*/ 150 h 206"/>
                <a:gd name="T54" fmla="*/ 52 w 207"/>
                <a:gd name="T55" fmla="*/ 142 h 206"/>
                <a:gd name="T56" fmla="*/ 48 w 207"/>
                <a:gd name="T57" fmla="*/ 133 h 206"/>
                <a:gd name="T58" fmla="*/ 46 w 207"/>
                <a:gd name="T59" fmla="*/ 131 h 206"/>
                <a:gd name="T60" fmla="*/ 44 w 207"/>
                <a:gd name="T61" fmla="*/ 135 h 206"/>
                <a:gd name="T62" fmla="*/ 38 w 207"/>
                <a:gd name="T63" fmla="*/ 141 h 206"/>
                <a:gd name="T64" fmla="*/ 35 w 207"/>
                <a:gd name="T65" fmla="*/ 141 h 206"/>
                <a:gd name="T66" fmla="*/ 33 w 207"/>
                <a:gd name="T67" fmla="*/ 135 h 206"/>
                <a:gd name="T68" fmla="*/ 33 w 207"/>
                <a:gd name="T69" fmla="*/ 123 h 206"/>
                <a:gd name="T70" fmla="*/ 38 w 207"/>
                <a:gd name="T71" fmla="*/ 112 h 206"/>
                <a:gd name="T72" fmla="*/ 45 w 207"/>
                <a:gd name="T73" fmla="*/ 102 h 206"/>
                <a:gd name="T74" fmla="*/ 52 w 207"/>
                <a:gd name="T75" fmla="*/ 96 h 206"/>
                <a:gd name="T76" fmla="*/ 51 w 207"/>
                <a:gd name="T77" fmla="*/ 90 h 206"/>
                <a:gd name="T78" fmla="*/ 55 w 207"/>
                <a:gd name="T79" fmla="*/ 83 h 206"/>
                <a:gd name="T80" fmla="*/ 55 w 207"/>
                <a:gd name="T81" fmla="*/ 77 h 206"/>
                <a:gd name="T82" fmla="*/ 58 w 207"/>
                <a:gd name="T83" fmla="*/ 66 h 206"/>
                <a:gd name="T84" fmla="*/ 63 w 207"/>
                <a:gd name="T85" fmla="*/ 56 h 206"/>
                <a:gd name="T86" fmla="*/ 69 w 207"/>
                <a:gd name="T87" fmla="*/ 47 h 206"/>
                <a:gd name="T88" fmla="*/ 80 w 207"/>
                <a:gd name="T89" fmla="*/ 38 h 206"/>
                <a:gd name="T90" fmla="*/ 92 w 207"/>
                <a:gd name="T91" fmla="*/ 34 h 206"/>
                <a:gd name="T92" fmla="*/ 107 w 207"/>
                <a:gd name="T93" fmla="*/ 32 h 206"/>
                <a:gd name="T94" fmla="*/ 122 w 207"/>
                <a:gd name="T95" fmla="*/ 34 h 206"/>
                <a:gd name="T96" fmla="*/ 136 w 207"/>
                <a:gd name="T97" fmla="*/ 41 h 206"/>
                <a:gd name="T98" fmla="*/ 144 w 207"/>
                <a:gd name="T99" fmla="*/ 48 h 206"/>
                <a:gd name="T100" fmla="*/ 150 w 207"/>
                <a:gd name="T101" fmla="*/ 59 h 206"/>
                <a:gd name="T102" fmla="*/ 153 w 207"/>
                <a:gd name="T103" fmla="*/ 69 h 206"/>
                <a:gd name="T104" fmla="*/ 156 w 207"/>
                <a:gd name="T105" fmla="*/ 80 h 206"/>
                <a:gd name="T106" fmla="*/ 159 w 207"/>
                <a:gd name="T107" fmla="*/ 88 h 206"/>
                <a:gd name="T108" fmla="*/ 158 w 207"/>
                <a:gd name="T109" fmla="*/ 94 h 206"/>
                <a:gd name="T110" fmla="*/ 162 w 207"/>
                <a:gd name="T111" fmla="*/ 102 h 206"/>
                <a:gd name="T112" fmla="*/ 168 w 207"/>
                <a:gd name="T113" fmla="*/ 114 h 206"/>
                <a:gd name="T114" fmla="*/ 170 w 207"/>
                <a:gd name="T115" fmla="*/ 12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7" h="206">
                  <a:moveTo>
                    <a:pt x="207" y="31"/>
                  </a:moveTo>
                  <a:cubicBezTo>
                    <a:pt x="207" y="14"/>
                    <a:pt x="193" y="0"/>
                    <a:pt x="17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1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92"/>
                    <a:pt x="15" y="206"/>
                    <a:pt x="32" y="206"/>
                  </a:cubicBezTo>
                  <a:cubicBezTo>
                    <a:pt x="176" y="206"/>
                    <a:pt x="176" y="206"/>
                    <a:pt x="176" y="206"/>
                  </a:cubicBezTo>
                  <a:cubicBezTo>
                    <a:pt x="193" y="206"/>
                    <a:pt x="207" y="192"/>
                    <a:pt x="207" y="175"/>
                  </a:cubicBezTo>
                  <a:lnTo>
                    <a:pt x="207" y="31"/>
                  </a:lnTo>
                  <a:close/>
                  <a:moveTo>
                    <a:pt x="169" y="129"/>
                  </a:moveTo>
                  <a:cubicBezTo>
                    <a:pt x="169" y="130"/>
                    <a:pt x="169" y="130"/>
                    <a:pt x="169" y="130"/>
                  </a:cubicBezTo>
                  <a:cubicBezTo>
                    <a:pt x="169" y="131"/>
                    <a:pt x="169" y="131"/>
                    <a:pt x="169" y="131"/>
                  </a:cubicBezTo>
                  <a:cubicBezTo>
                    <a:pt x="170" y="132"/>
                    <a:pt x="170" y="132"/>
                    <a:pt x="170" y="132"/>
                  </a:cubicBezTo>
                  <a:cubicBezTo>
                    <a:pt x="170" y="134"/>
                    <a:pt x="170" y="134"/>
                    <a:pt x="170" y="134"/>
                  </a:cubicBezTo>
                  <a:cubicBezTo>
                    <a:pt x="170" y="136"/>
                    <a:pt x="170" y="136"/>
                    <a:pt x="170" y="136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70" y="138"/>
                    <a:pt x="170" y="138"/>
                    <a:pt x="170" y="138"/>
                  </a:cubicBezTo>
                  <a:cubicBezTo>
                    <a:pt x="169" y="139"/>
                    <a:pt x="169" y="139"/>
                    <a:pt x="169" y="139"/>
                  </a:cubicBezTo>
                  <a:cubicBezTo>
                    <a:pt x="169" y="140"/>
                    <a:pt x="169" y="140"/>
                    <a:pt x="169" y="140"/>
                  </a:cubicBezTo>
                  <a:cubicBezTo>
                    <a:pt x="169" y="140"/>
                    <a:pt x="169" y="140"/>
                    <a:pt x="169" y="140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7" y="142"/>
                    <a:pt x="167" y="142"/>
                    <a:pt x="167" y="142"/>
                  </a:cubicBezTo>
                  <a:cubicBezTo>
                    <a:pt x="167" y="142"/>
                    <a:pt x="167" y="142"/>
                    <a:pt x="167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6" y="141"/>
                    <a:pt x="166" y="141"/>
                    <a:pt x="166" y="141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1"/>
                    <a:pt x="165" y="141"/>
                    <a:pt x="165" y="141"/>
                  </a:cubicBezTo>
                  <a:cubicBezTo>
                    <a:pt x="165" y="142"/>
                    <a:pt x="165" y="142"/>
                    <a:pt x="165" y="142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4" y="142"/>
                    <a:pt x="164" y="142"/>
                    <a:pt x="164" y="142"/>
                  </a:cubicBezTo>
                  <a:cubicBezTo>
                    <a:pt x="163" y="142"/>
                    <a:pt x="163" y="142"/>
                    <a:pt x="163" y="142"/>
                  </a:cubicBezTo>
                  <a:cubicBezTo>
                    <a:pt x="163" y="141"/>
                    <a:pt x="163" y="141"/>
                    <a:pt x="163" y="141"/>
                  </a:cubicBezTo>
                  <a:cubicBezTo>
                    <a:pt x="163" y="141"/>
                    <a:pt x="163" y="141"/>
                    <a:pt x="163" y="141"/>
                  </a:cubicBezTo>
                  <a:cubicBezTo>
                    <a:pt x="162" y="140"/>
                    <a:pt x="162" y="140"/>
                    <a:pt x="162" y="140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59" y="137"/>
                    <a:pt x="159" y="137"/>
                    <a:pt x="159" y="137"/>
                  </a:cubicBezTo>
                  <a:cubicBezTo>
                    <a:pt x="159" y="135"/>
                    <a:pt x="159" y="135"/>
                    <a:pt x="159" y="135"/>
                  </a:cubicBezTo>
                  <a:cubicBezTo>
                    <a:pt x="158" y="134"/>
                    <a:pt x="158" y="134"/>
                    <a:pt x="158" y="134"/>
                  </a:cubicBezTo>
                  <a:cubicBezTo>
                    <a:pt x="158" y="136"/>
                    <a:pt x="158" y="136"/>
                    <a:pt x="158" y="136"/>
                  </a:cubicBezTo>
                  <a:cubicBezTo>
                    <a:pt x="157" y="136"/>
                    <a:pt x="157" y="136"/>
                    <a:pt x="157" y="136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4" y="141"/>
                    <a:pt x="154" y="141"/>
                    <a:pt x="154" y="141"/>
                  </a:cubicBezTo>
                  <a:cubicBezTo>
                    <a:pt x="153" y="143"/>
                    <a:pt x="153" y="143"/>
                    <a:pt x="153" y="143"/>
                  </a:cubicBezTo>
                  <a:cubicBezTo>
                    <a:pt x="152" y="144"/>
                    <a:pt x="152" y="144"/>
                    <a:pt x="152" y="144"/>
                  </a:cubicBezTo>
                  <a:cubicBezTo>
                    <a:pt x="151" y="146"/>
                    <a:pt x="151" y="146"/>
                    <a:pt x="151" y="146"/>
                  </a:cubicBezTo>
                  <a:cubicBezTo>
                    <a:pt x="150" y="148"/>
                    <a:pt x="150" y="148"/>
                    <a:pt x="150" y="148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7" y="151"/>
                    <a:pt x="147" y="151"/>
                    <a:pt x="147" y="151"/>
                  </a:cubicBezTo>
                  <a:cubicBezTo>
                    <a:pt x="148" y="152"/>
                    <a:pt x="148" y="152"/>
                    <a:pt x="148" y="152"/>
                  </a:cubicBezTo>
                  <a:cubicBezTo>
                    <a:pt x="151" y="153"/>
                    <a:pt x="151" y="153"/>
                    <a:pt x="151" y="153"/>
                  </a:cubicBezTo>
                  <a:cubicBezTo>
                    <a:pt x="153" y="154"/>
                    <a:pt x="153" y="154"/>
                    <a:pt x="153" y="154"/>
                  </a:cubicBezTo>
                  <a:cubicBezTo>
                    <a:pt x="154" y="155"/>
                    <a:pt x="154" y="155"/>
                    <a:pt x="154" y="155"/>
                  </a:cubicBezTo>
                  <a:cubicBezTo>
                    <a:pt x="156" y="156"/>
                    <a:pt x="156" y="156"/>
                    <a:pt x="156" y="156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8" y="158"/>
                    <a:pt x="158" y="158"/>
                    <a:pt x="158" y="158"/>
                  </a:cubicBezTo>
                  <a:cubicBezTo>
                    <a:pt x="158" y="158"/>
                    <a:pt x="158" y="158"/>
                    <a:pt x="158" y="158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59" y="160"/>
                    <a:pt x="159" y="160"/>
                    <a:pt x="159" y="160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60" y="162"/>
                    <a:pt x="160" y="162"/>
                    <a:pt x="160" y="162"/>
                  </a:cubicBezTo>
                  <a:cubicBezTo>
                    <a:pt x="159" y="162"/>
                    <a:pt x="159" y="162"/>
                    <a:pt x="159" y="162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58" y="163"/>
                    <a:pt x="158" y="163"/>
                    <a:pt x="158" y="163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64"/>
                    <a:pt x="159" y="164"/>
                    <a:pt x="159" y="164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6"/>
                    <a:pt x="158" y="166"/>
                    <a:pt x="158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7" y="167"/>
                    <a:pt x="157" y="167"/>
                    <a:pt x="157" y="167"/>
                  </a:cubicBezTo>
                  <a:cubicBezTo>
                    <a:pt x="157" y="168"/>
                    <a:pt x="157" y="168"/>
                    <a:pt x="157" y="168"/>
                  </a:cubicBezTo>
                  <a:cubicBezTo>
                    <a:pt x="156" y="168"/>
                    <a:pt x="156" y="168"/>
                    <a:pt x="156" y="168"/>
                  </a:cubicBezTo>
                  <a:cubicBezTo>
                    <a:pt x="155" y="169"/>
                    <a:pt x="155" y="169"/>
                    <a:pt x="155" y="169"/>
                  </a:cubicBezTo>
                  <a:cubicBezTo>
                    <a:pt x="154" y="169"/>
                    <a:pt x="154" y="169"/>
                    <a:pt x="154" y="169"/>
                  </a:cubicBezTo>
                  <a:cubicBezTo>
                    <a:pt x="152" y="170"/>
                    <a:pt x="152" y="170"/>
                    <a:pt x="152" y="170"/>
                  </a:cubicBezTo>
                  <a:cubicBezTo>
                    <a:pt x="151" y="171"/>
                    <a:pt x="151" y="171"/>
                    <a:pt x="151" y="171"/>
                  </a:cubicBezTo>
                  <a:cubicBezTo>
                    <a:pt x="150" y="171"/>
                    <a:pt x="150" y="171"/>
                    <a:pt x="150" y="171"/>
                  </a:cubicBezTo>
                  <a:cubicBezTo>
                    <a:pt x="150" y="171"/>
                    <a:pt x="150" y="171"/>
                    <a:pt x="150" y="171"/>
                  </a:cubicBezTo>
                  <a:cubicBezTo>
                    <a:pt x="148" y="171"/>
                    <a:pt x="148" y="171"/>
                    <a:pt x="148" y="171"/>
                  </a:cubicBezTo>
                  <a:cubicBezTo>
                    <a:pt x="146" y="172"/>
                    <a:pt x="146" y="172"/>
                    <a:pt x="146" y="172"/>
                  </a:cubicBezTo>
                  <a:cubicBezTo>
                    <a:pt x="145" y="172"/>
                    <a:pt x="145" y="172"/>
                    <a:pt x="145" y="172"/>
                  </a:cubicBezTo>
                  <a:cubicBezTo>
                    <a:pt x="143" y="172"/>
                    <a:pt x="143" y="172"/>
                    <a:pt x="143" y="172"/>
                  </a:cubicBezTo>
                  <a:cubicBezTo>
                    <a:pt x="141" y="173"/>
                    <a:pt x="141" y="173"/>
                    <a:pt x="141" y="173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7" y="174"/>
                    <a:pt x="137" y="174"/>
                    <a:pt x="137" y="174"/>
                  </a:cubicBezTo>
                  <a:cubicBezTo>
                    <a:pt x="135" y="174"/>
                    <a:pt x="135" y="174"/>
                    <a:pt x="135" y="174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1" y="173"/>
                    <a:pt x="131" y="173"/>
                    <a:pt x="131" y="173"/>
                  </a:cubicBezTo>
                  <a:cubicBezTo>
                    <a:pt x="129" y="173"/>
                    <a:pt x="129" y="173"/>
                    <a:pt x="129" y="173"/>
                  </a:cubicBezTo>
                  <a:cubicBezTo>
                    <a:pt x="127" y="172"/>
                    <a:pt x="127" y="172"/>
                    <a:pt x="127" y="172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0" y="171"/>
                    <a:pt x="120" y="171"/>
                    <a:pt x="120" y="171"/>
                  </a:cubicBezTo>
                  <a:cubicBezTo>
                    <a:pt x="118" y="171"/>
                    <a:pt x="118" y="171"/>
                    <a:pt x="118" y="171"/>
                  </a:cubicBezTo>
                  <a:cubicBezTo>
                    <a:pt x="116" y="170"/>
                    <a:pt x="116" y="170"/>
                    <a:pt x="116" y="170"/>
                  </a:cubicBezTo>
                  <a:cubicBezTo>
                    <a:pt x="113" y="169"/>
                    <a:pt x="113" y="169"/>
                    <a:pt x="113" y="169"/>
                  </a:cubicBezTo>
                  <a:cubicBezTo>
                    <a:pt x="111" y="169"/>
                    <a:pt x="111" y="169"/>
                    <a:pt x="111" y="169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09" y="168"/>
                    <a:pt x="109" y="168"/>
                    <a:pt x="109" y="168"/>
                  </a:cubicBezTo>
                  <a:cubicBezTo>
                    <a:pt x="109" y="168"/>
                    <a:pt x="109" y="168"/>
                    <a:pt x="109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6" y="168"/>
                    <a:pt x="106" y="168"/>
                    <a:pt x="106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3" y="167"/>
                    <a:pt x="103" y="167"/>
                    <a:pt x="103" y="167"/>
                  </a:cubicBezTo>
                  <a:cubicBezTo>
                    <a:pt x="102" y="167"/>
                    <a:pt x="102" y="167"/>
                    <a:pt x="102" y="167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0" y="169"/>
                    <a:pt x="100" y="169"/>
                    <a:pt x="100" y="169"/>
                  </a:cubicBezTo>
                  <a:cubicBezTo>
                    <a:pt x="98" y="169"/>
                    <a:pt x="98" y="169"/>
                    <a:pt x="98" y="169"/>
                  </a:cubicBezTo>
                  <a:cubicBezTo>
                    <a:pt x="96" y="170"/>
                    <a:pt x="96" y="170"/>
                    <a:pt x="96" y="170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2" y="172"/>
                    <a:pt x="92" y="172"/>
                    <a:pt x="92" y="172"/>
                  </a:cubicBezTo>
                  <a:cubicBezTo>
                    <a:pt x="90" y="173"/>
                    <a:pt x="90" y="173"/>
                    <a:pt x="90" y="173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7" y="173"/>
                    <a:pt x="87" y="173"/>
                    <a:pt x="87" y="173"/>
                  </a:cubicBezTo>
                  <a:cubicBezTo>
                    <a:pt x="86" y="173"/>
                    <a:pt x="86" y="173"/>
                    <a:pt x="86" y="173"/>
                  </a:cubicBezTo>
                  <a:cubicBezTo>
                    <a:pt x="84" y="174"/>
                    <a:pt x="84" y="174"/>
                    <a:pt x="84" y="174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80" y="174"/>
                    <a:pt x="80" y="174"/>
                    <a:pt x="80" y="174"/>
                  </a:cubicBezTo>
                  <a:cubicBezTo>
                    <a:pt x="78" y="174"/>
                    <a:pt x="78" y="174"/>
                    <a:pt x="78" y="174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68" y="173"/>
                    <a:pt x="68" y="173"/>
                    <a:pt x="68" y="173"/>
                  </a:cubicBezTo>
                  <a:cubicBezTo>
                    <a:pt x="66" y="173"/>
                    <a:pt x="66" y="173"/>
                    <a:pt x="66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1" y="172"/>
                    <a:pt x="61" y="172"/>
                    <a:pt x="61" y="172"/>
                  </a:cubicBezTo>
                  <a:cubicBezTo>
                    <a:pt x="59" y="172"/>
                    <a:pt x="59" y="172"/>
                    <a:pt x="59" y="172"/>
                  </a:cubicBezTo>
                  <a:cubicBezTo>
                    <a:pt x="58" y="171"/>
                    <a:pt x="58" y="171"/>
                    <a:pt x="58" y="171"/>
                  </a:cubicBezTo>
                  <a:cubicBezTo>
                    <a:pt x="57" y="171"/>
                    <a:pt x="57" y="171"/>
                    <a:pt x="57" y="171"/>
                  </a:cubicBezTo>
                  <a:cubicBezTo>
                    <a:pt x="55" y="170"/>
                    <a:pt x="55" y="170"/>
                    <a:pt x="55" y="170"/>
                  </a:cubicBezTo>
                  <a:cubicBezTo>
                    <a:pt x="54" y="170"/>
                    <a:pt x="54" y="170"/>
                    <a:pt x="54" y="170"/>
                  </a:cubicBezTo>
                  <a:cubicBezTo>
                    <a:pt x="53" y="169"/>
                    <a:pt x="53" y="169"/>
                    <a:pt x="53" y="169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0" y="167"/>
                    <a:pt x="50" y="167"/>
                    <a:pt x="50" y="167"/>
                  </a:cubicBezTo>
                  <a:cubicBezTo>
                    <a:pt x="50" y="166"/>
                    <a:pt x="50" y="166"/>
                    <a:pt x="50" y="166"/>
                  </a:cubicBezTo>
                  <a:cubicBezTo>
                    <a:pt x="50" y="166"/>
                    <a:pt x="50" y="166"/>
                    <a:pt x="50" y="166"/>
                  </a:cubicBezTo>
                  <a:cubicBezTo>
                    <a:pt x="49" y="165"/>
                    <a:pt x="49" y="165"/>
                    <a:pt x="49" y="165"/>
                  </a:cubicBezTo>
                  <a:cubicBezTo>
                    <a:pt x="49" y="164"/>
                    <a:pt x="49" y="164"/>
                    <a:pt x="49" y="164"/>
                  </a:cubicBezTo>
                  <a:cubicBezTo>
                    <a:pt x="49" y="164"/>
                    <a:pt x="49" y="164"/>
                    <a:pt x="49" y="164"/>
                  </a:cubicBezTo>
                  <a:cubicBezTo>
                    <a:pt x="49" y="163"/>
                    <a:pt x="49" y="163"/>
                    <a:pt x="49" y="163"/>
                  </a:cubicBezTo>
                  <a:cubicBezTo>
                    <a:pt x="49" y="162"/>
                    <a:pt x="49" y="162"/>
                    <a:pt x="49" y="162"/>
                  </a:cubicBezTo>
                  <a:cubicBezTo>
                    <a:pt x="49" y="162"/>
                    <a:pt x="49" y="162"/>
                    <a:pt x="49" y="162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0"/>
                    <a:pt x="49" y="160"/>
                    <a:pt x="49" y="160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50" y="159"/>
                    <a:pt x="50" y="159"/>
                    <a:pt x="50" y="159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2" y="155"/>
                    <a:pt x="52" y="155"/>
                    <a:pt x="52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4" y="154"/>
                    <a:pt x="54" y="154"/>
                    <a:pt x="54" y="154"/>
                  </a:cubicBezTo>
                  <a:cubicBezTo>
                    <a:pt x="55" y="154"/>
                    <a:pt x="55" y="154"/>
                    <a:pt x="55" y="154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7" y="153"/>
                    <a:pt x="57" y="153"/>
                    <a:pt x="57" y="153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9" y="153"/>
                    <a:pt x="59" y="153"/>
                    <a:pt x="59" y="153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8" y="149"/>
                    <a:pt x="58" y="149"/>
                    <a:pt x="58" y="149"/>
                  </a:cubicBezTo>
                  <a:cubicBezTo>
                    <a:pt x="57" y="148"/>
                    <a:pt x="57" y="148"/>
                    <a:pt x="57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53" y="144"/>
                    <a:pt x="53" y="144"/>
                    <a:pt x="53" y="144"/>
                  </a:cubicBezTo>
                  <a:cubicBezTo>
                    <a:pt x="52" y="143"/>
                    <a:pt x="52" y="143"/>
                    <a:pt x="52" y="143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51" y="141"/>
                    <a:pt x="51" y="141"/>
                    <a:pt x="51" y="141"/>
                  </a:cubicBezTo>
                  <a:cubicBezTo>
                    <a:pt x="50" y="140"/>
                    <a:pt x="50" y="140"/>
                    <a:pt x="50" y="140"/>
                  </a:cubicBezTo>
                  <a:cubicBezTo>
                    <a:pt x="50" y="138"/>
                    <a:pt x="50" y="138"/>
                    <a:pt x="50" y="138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6"/>
                    <a:pt x="49" y="136"/>
                    <a:pt x="49" y="136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6" y="131"/>
                    <a:pt x="46" y="131"/>
                    <a:pt x="46" y="131"/>
                  </a:cubicBezTo>
                  <a:cubicBezTo>
                    <a:pt x="46" y="131"/>
                    <a:pt x="46" y="131"/>
                    <a:pt x="46" y="131"/>
                  </a:cubicBezTo>
                  <a:cubicBezTo>
                    <a:pt x="46" y="131"/>
                    <a:pt x="46" y="131"/>
                    <a:pt x="46" y="131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6" y="133"/>
                    <a:pt x="46" y="133"/>
                    <a:pt x="46" y="133"/>
                  </a:cubicBezTo>
                  <a:cubicBezTo>
                    <a:pt x="45" y="134"/>
                    <a:pt x="45" y="134"/>
                    <a:pt x="45" y="134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2" y="138"/>
                    <a:pt x="42" y="138"/>
                    <a:pt x="42" y="138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39" y="140"/>
                    <a:pt x="39" y="140"/>
                    <a:pt x="39" y="140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8" y="141"/>
                    <a:pt x="38" y="141"/>
                    <a:pt x="38" y="141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5" y="141"/>
                    <a:pt x="35" y="141"/>
                    <a:pt x="35" y="141"/>
                  </a:cubicBezTo>
                  <a:cubicBezTo>
                    <a:pt x="35" y="141"/>
                    <a:pt x="35" y="141"/>
                    <a:pt x="35" y="141"/>
                  </a:cubicBezTo>
                  <a:cubicBezTo>
                    <a:pt x="35" y="141"/>
                    <a:pt x="35" y="141"/>
                    <a:pt x="35" y="141"/>
                  </a:cubicBezTo>
                  <a:cubicBezTo>
                    <a:pt x="35" y="141"/>
                    <a:pt x="35" y="141"/>
                    <a:pt x="35" y="141"/>
                  </a:cubicBezTo>
                  <a:cubicBezTo>
                    <a:pt x="35" y="141"/>
                    <a:pt x="35" y="141"/>
                    <a:pt x="35" y="141"/>
                  </a:cubicBezTo>
                  <a:cubicBezTo>
                    <a:pt x="34" y="141"/>
                    <a:pt x="34" y="141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5"/>
                    <a:pt x="33" y="135"/>
                    <a:pt x="33" y="135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33" y="133"/>
                    <a:pt x="33" y="133"/>
                    <a:pt x="33" y="133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4" y="122"/>
                    <a:pt x="34" y="122"/>
                    <a:pt x="34" y="122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36" y="116"/>
                    <a:pt x="36" y="116"/>
                    <a:pt x="36" y="116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40" y="109"/>
                    <a:pt x="40" y="109"/>
                    <a:pt x="40" y="109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3" y="105"/>
                    <a:pt x="43" y="105"/>
                    <a:pt x="43" y="105"/>
                  </a:cubicBezTo>
                  <a:cubicBezTo>
                    <a:pt x="44" y="103"/>
                    <a:pt x="44" y="103"/>
                    <a:pt x="44" y="103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8" y="100"/>
                    <a:pt x="48" y="100"/>
                    <a:pt x="48" y="100"/>
                  </a:cubicBezTo>
                  <a:cubicBezTo>
                    <a:pt x="49" y="99"/>
                    <a:pt x="49" y="99"/>
                    <a:pt x="49" y="99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5"/>
                    <a:pt x="52" y="95"/>
                    <a:pt x="52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2"/>
                    <a:pt x="56" y="72"/>
                    <a:pt x="56" y="72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8" y="68"/>
                    <a:pt x="58" y="68"/>
                    <a:pt x="58" y="68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1" y="61"/>
                    <a:pt x="61" y="61"/>
                    <a:pt x="61" y="61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62" y="58"/>
                    <a:pt x="62" y="58"/>
                    <a:pt x="62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4"/>
                    <a:pt x="64" y="54"/>
                    <a:pt x="64" y="54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71" y="46"/>
                    <a:pt x="71" y="46"/>
                    <a:pt x="71" y="46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4" y="42"/>
                    <a:pt x="74" y="42"/>
                    <a:pt x="74" y="42"/>
                  </a:cubicBezTo>
                  <a:cubicBezTo>
                    <a:pt x="75" y="41"/>
                    <a:pt x="75" y="41"/>
                    <a:pt x="75" y="41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5" y="36"/>
                    <a:pt x="85" y="36"/>
                    <a:pt x="85" y="36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90" y="34"/>
                    <a:pt x="90" y="34"/>
                    <a:pt x="90" y="34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4" y="33"/>
                    <a:pt x="94" y="33"/>
                    <a:pt x="94" y="33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3" y="33"/>
                    <a:pt x="113" y="33"/>
                    <a:pt x="113" y="33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20" y="34"/>
                    <a:pt x="120" y="34"/>
                    <a:pt x="120" y="34"/>
                  </a:cubicBezTo>
                  <a:cubicBezTo>
                    <a:pt x="122" y="34"/>
                    <a:pt x="122" y="34"/>
                    <a:pt x="122" y="34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6" y="36"/>
                    <a:pt x="126" y="36"/>
                    <a:pt x="126" y="36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4" y="39"/>
                    <a:pt x="134" y="39"/>
                    <a:pt x="134" y="39"/>
                  </a:cubicBezTo>
                  <a:cubicBezTo>
                    <a:pt x="136" y="41"/>
                    <a:pt x="136" y="41"/>
                    <a:pt x="136" y="41"/>
                  </a:cubicBezTo>
                  <a:cubicBezTo>
                    <a:pt x="137" y="42"/>
                    <a:pt x="137" y="42"/>
                    <a:pt x="137" y="42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40" y="44"/>
                    <a:pt x="140" y="44"/>
                    <a:pt x="140" y="44"/>
                  </a:cubicBezTo>
                  <a:cubicBezTo>
                    <a:pt x="141" y="45"/>
                    <a:pt x="141" y="45"/>
                    <a:pt x="141" y="45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4" y="48"/>
                    <a:pt x="144" y="48"/>
                    <a:pt x="144" y="48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7" y="53"/>
                    <a:pt x="147" y="53"/>
                    <a:pt x="147" y="53"/>
                  </a:cubicBezTo>
                  <a:cubicBezTo>
                    <a:pt x="148" y="55"/>
                    <a:pt x="148" y="55"/>
                    <a:pt x="148" y="55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51" y="60"/>
                    <a:pt x="151" y="60"/>
                    <a:pt x="151" y="60"/>
                  </a:cubicBezTo>
                  <a:cubicBezTo>
                    <a:pt x="151" y="61"/>
                    <a:pt x="151" y="61"/>
                    <a:pt x="151" y="61"/>
                  </a:cubicBezTo>
                  <a:cubicBezTo>
                    <a:pt x="152" y="63"/>
                    <a:pt x="152" y="63"/>
                    <a:pt x="152" y="63"/>
                  </a:cubicBezTo>
                  <a:cubicBezTo>
                    <a:pt x="152" y="64"/>
                    <a:pt x="152" y="64"/>
                    <a:pt x="152" y="64"/>
                  </a:cubicBezTo>
                  <a:cubicBezTo>
                    <a:pt x="152" y="65"/>
                    <a:pt x="152" y="65"/>
                    <a:pt x="152" y="65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53" y="69"/>
                    <a:pt x="153" y="69"/>
                    <a:pt x="153" y="69"/>
                  </a:cubicBezTo>
                  <a:cubicBezTo>
                    <a:pt x="154" y="71"/>
                    <a:pt x="154" y="71"/>
                    <a:pt x="154" y="71"/>
                  </a:cubicBezTo>
                  <a:cubicBezTo>
                    <a:pt x="154" y="73"/>
                    <a:pt x="154" y="73"/>
                    <a:pt x="154" y="73"/>
                  </a:cubicBezTo>
                  <a:cubicBezTo>
                    <a:pt x="154" y="75"/>
                    <a:pt x="154" y="75"/>
                    <a:pt x="154" y="75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6" y="80"/>
                    <a:pt x="156" y="80"/>
                    <a:pt x="156" y="80"/>
                  </a:cubicBezTo>
                  <a:cubicBezTo>
                    <a:pt x="156" y="81"/>
                    <a:pt x="156" y="81"/>
                    <a:pt x="156" y="81"/>
                  </a:cubicBezTo>
                  <a:cubicBezTo>
                    <a:pt x="157" y="81"/>
                    <a:pt x="157" y="81"/>
                    <a:pt x="157" y="81"/>
                  </a:cubicBezTo>
                  <a:cubicBezTo>
                    <a:pt x="157" y="82"/>
                    <a:pt x="157" y="82"/>
                    <a:pt x="157" y="82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9" y="86"/>
                    <a:pt x="159" y="86"/>
                    <a:pt x="159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58" y="90"/>
                    <a:pt x="158" y="90"/>
                    <a:pt x="158" y="90"/>
                  </a:cubicBezTo>
                  <a:cubicBezTo>
                    <a:pt x="158" y="91"/>
                    <a:pt x="158" y="91"/>
                    <a:pt x="158" y="91"/>
                  </a:cubicBezTo>
                  <a:cubicBezTo>
                    <a:pt x="158" y="92"/>
                    <a:pt x="158" y="92"/>
                    <a:pt x="158" y="92"/>
                  </a:cubicBezTo>
                  <a:cubicBezTo>
                    <a:pt x="158" y="94"/>
                    <a:pt x="158" y="94"/>
                    <a:pt x="158" y="94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6"/>
                    <a:pt x="158" y="96"/>
                    <a:pt x="158" y="96"/>
                  </a:cubicBezTo>
                  <a:cubicBezTo>
                    <a:pt x="158" y="97"/>
                    <a:pt x="158" y="97"/>
                    <a:pt x="158" y="97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62" y="102"/>
                    <a:pt x="162" y="102"/>
                    <a:pt x="162" y="102"/>
                  </a:cubicBezTo>
                  <a:cubicBezTo>
                    <a:pt x="162" y="103"/>
                    <a:pt x="162" y="103"/>
                    <a:pt x="162" y="103"/>
                  </a:cubicBezTo>
                  <a:cubicBezTo>
                    <a:pt x="163" y="105"/>
                    <a:pt x="163" y="105"/>
                    <a:pt x="163" y="105"/>
                  </a:cubicBezTo>
                  <a:cubicBezTo>
                    <a:pt x="164" y="106"/>
                    <a:pt x="164" y="106"/>
                    <a:pt x="164" y="10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10"/>
                    <a:pt x="166" y="110"/>
                    <a:pt x="166" y="110"/>
                  </a:cubicBezTo>
                  <a:cubicBezTo>
                    <a:pt x="167" y="112"/>
                    <a:pt x="167" y="112"/>
                    <a:pt x="167" y="112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9" y="117"/>
                    <a:pt x="169" y="117"/>
                    <a:pt x="169" y="117"/>
                  </a:cubicBezTo>
                  <a:cubicBezTo>
                    <a:pt x="169" y="118"/>
                    <a:pt x="169" y="118"/>
                    <a:pt x="169" y="118"/>
                  </a:cubicBezTo>
                  <a:cubicBezTo>
                    <a:pt x="170" y="119"/>
                    <a:pt x="170" y="119"/>
                    <a:pt x="170" y="119"/>
                  </a:cubicBezTo>
                  <a:cubicBezTo>
                    <a:pt x="170" y="121"/>
                    <a:pt x="170" y="121"/>
                    <a:pt x="170" y="121"/>
                  </a:cubicBezTo>
                  <a:cubicBezTo>
                    <a:pt x="171" y="123"/>
                    <a:pt x="171" y="123"/>
                    <a:pt x="171" y="123"/>
                  </a:cubicBezTo>
                  <a:cubicBezTo>
                    <a:pt x="170" y="126"/>
                    <a:pt x="170" y="126"/>
                    <a:pt x="170" y="126"/>
                  </a:cubicBezTo>
                  <a:cubicBezTo>
                    <a:pt x="169" y="128"/>
                    <a:pt x="169" y="128"/>
                    <a:pt x="169" y="128"/>
                  </a:cubicBezTo>
                  <a:lnTo>
                    <a:pt x="169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600176" y="4476757"/>
              <a:ext cx="222480" cy="222171"/>
              <a:chOff x="8782050" y="1495425"/>
              <a:chExt cx="1116013" cy="1114425"/>
            </a:xfrm>
            <a:grpFill/>
          </p:grpSpPr>
          <p:sp>
            <p:nvSpPr>
              <p:cNvPr id="79" name="Oval 11"/>
              <p:cNvSpPr>
                <a:spLocks noChangeArrowheads="1"/>
              </p:cNvSpPr>
              <p:nvPr/>
            </p:nvSpPr>
            <p:spPr bwMode="auto">
              <a:xfrm>
                <a:off x="9047163" y="1809750"/>
                <a:ext cx="90488" cy="857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80" name="Freeform 12"/>
              <p:cNvSpPr/>
              <p:nvPr/>
            </p:nvSpPr>
            <p:spPr bwMode="auto">
              <a:xfrm>
                <a:off x="9402763" y="2052638"/>
                <a:ext cx="74613" cy="65088"/>
              </a:xfrm>
              <a:custGeom>
                <a:avLst/>
                <a:gdLst>
                  <a:gd name="T0" fmla="*/ 6 w 14"/>
                  <a:gd name="T1" fmla="*/ 0 h 12"/>
                  <a:gd name="T2" fmla="*/ 0 w 14"/>
                  <a:gd name="T3" fmla="*/ 6 h 12"/>
                  <a:gd name="T4" fmla="*/ 6 w 14"/>
                  <a:gd name="T5" fmla="*/ 12 h 12"/>
                  <a:gd name="T6" fmla="*/ 14 w 14"/>
                  <a:gd name="T7" fmla="*/ 6 h 12"/>
                  <a:gd name="T8" fmla="*/ 6 w 1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11" y="12"/>
                      <a:pt x="14" y="9"/>
                      <a:pt x="14" y="6"/>
                    </a:cubicBezTo>
                    <a:cubicBezTo>
                      <a:pt x="14" y="3"/>
                      <a:pt x="11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81" name="Freeform 13"/>
              <p:cNvSpPr>
                <a:spLocks noEditPoints="1"/>
              </p:cNvSpPr>
              <p:nvPr/>
            </p:nvSpPr>
            <p:spPr bwMode="auto">
              <a:xfrm>
                <a:off x="8782050" y="1495425"/>
                <a:ext cx="1116013" cy="1114425"/>
              </a:xfrm>
              <a:custGeom>
                <a:avLst/>
                <a:gdLst>
                  <a:gd name="T0" fmla="*/ 207 w 207"/>
                  <a:gd name="T1" fmla="*/ 31 h 206"/>
                  <a:gd name="T2" fmla="*/ 175 w 207"/>
                  <a:gd name="T3" fmla="*/ 0 h 206"/>
                  <a:gd name="T4" fmla="*/ 31 w 207"/>
                  <a:gd name="T5" fmla="*/ 0 h 206"/>
                  <a:gd name="T6" fmla="*/ 0 w 207"/>
                  <a:gd name="T7" fmla="*/ 31 h 206"/>
                  <a:gd name="T8" fmla="*/ 0 w 207"/>
                  <a:gd name="T9" fmla="*/ 175 h 206"/>
                  <a:gd name="T10" fmla="*/ 31 w 207"/>
                  <a:gd name="T11" fmla="*/ 206 h 206"/>
                  <a:gd name="T12" fmla="*/ 175 w 207"/>
                  <a:gd name="T13" fmla="*/ 206 h 206"/>
                  <a:gd name="T14" fmla="*/ 207 w 207"/>
                  <a:gd name="T15" fmla="*/ 175 h 206"/>
                  <a:gd name="T16" fmla="*/ 207 w 207"/>
                  <a:gd name="T17" fmla="*/ 31 h 206"/>
                  <a:gd name="T18" fmla="*/ 78 w 207"/>
                  <a:gd name="T19" fmla="*/ 137 h 206"/>
                  <a:gd name="T20" fmla="*/ 57 w 207"/>
                  <a:gd name="T21" fmla="*/ 134 h 206"/>
                  <a:gd name="T22" fmla="*/ 35 w 207"/>
                  <a:gd name="T23" fmla="*/ 145 h 206"/>
                  <a:gd name="T24" fmla="*/ 42 w 207"/>
                  <a:gd name="T25" fmla="*/ 126 h 206"/>
                  <a:gd name="T26" fmla="*/ 17 w 207"/>
                  <a:gd name="T27" fmla="*/ 85 h 206"/>
                  <a:gd name="T28" fmla="*/ 78 w 207"/>
                  <a:gd name="T29" fmla="*/ 32 h 206"/>
                  <a:gd name="T30" fmla="*/ 140 w 207"/>
                  <a:gd name="T31" fmla="*/ 75 h 206"/>
                  <a:gd name="T32" fmla="*/ 135 w 207"/>
                  <a:gd name="T33" fmla="*/ 75 h 206"/>
                  <a:gd name="T34" fmla="*/ 82 w 207"/>
                  <a:gd name="T35" fmla="*/ 124 h 206"/>
                  <a:gd name="T36" fmla="*/ 84 w 207"/>
                  <a:gd name="T37" fmla="*/ 137 h 206"/>
                  <a:gd name="T38" fmla="*/ 78 w 207"/>
                  <a:gd name="T39" fmla="*/ 137 h 206"/>
                  <a:gd name="T40" fmla="*/ 169 w 207"/>
                  <a:gd name="T41" fmla="*/ 158 h 206"/>
                  <a:gd name="T42" fmla="*/ 174 w 207"/>
                  <a:gd name="T43" fmla="*/ 174 h 206"/>
                  <a:gd name="T44" fmla="*/ 157 w 207"/>
                  <a:gd name="T45" fmla="*/ 165 h 206"/>
                  <a:gd name="T46" fmla="*/ 138 w 207"/>
                  <a:gd name="T47" fmla="*/ 168 h 206"/>
                  <a:gd name="T48" fmla="*/ 86 w 207"/>
                  <a:gd name="T49" fmla="*/ 123 h 206"/>
                  <a:gd name="T50" fmla="*/ 138 w 207"/>
                  <a:gd name="T51" fmla="*/ 78 h 206"/>
                  <a:gd name="T52" fmla="*/ 191 w 207"/>
                  <a:gd name="T53" fmla="*/ 123 h 206"/>
                  <a:gd name="T54" fmla="*/ 169 w 207"/>
                  <a:gd name="T55" fmla="*/ 15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7" h="206">
                    <a:moveTo>
                      <a:pt x="207" y="31"/>
                    </a:moveTo>
                    <a:cubicBezTo>
                      <a:pt x="207" y="14"/>
                      <a:pt x="193" y="0"/>
                      <a:pt x="17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92"/>
                      <a:pt x="14" y="206"/>
                      <a:pt x="31" y="206"/>
                    </a:cubicBezTo>
                    <a:cubicBezTo>
                      <a:pt x="175" y="206"/>
                      <a:pt x="175" y="206"/>
                      <a:pt x="175" y="206"/>
                    </a:cubicBezTo>
                    <a:cubicBezTo>
                      <a:pt x="193" y="206"/>
                      <a:pt x="207" y="192"/>
                      <a:pt x="207" y="175"/>
                    </a:cubicBezTo>
                    <a:lnTo>
                      <a:pt x="207" y="31"/>
                    </a:lnTo>
                    <a:close/>
                    <a:moveTo>
                      <a:pt x="78" y="137"/>
                    </a:moveTo>
                    <a:cubicBezTo>
                      <a:pt x="71" y="137"/>
                      <a:pt x="65" y="135"/>
                      <a:pt x="57" y="134"/>
                    </a:cubicBezTo>
                    <a:cubicBezTo>
                      <a:pt x="35" y="145"/>
                      <a:pt x="35" y="145"/>
                      <a:pt x="35" y="145"/>
                    </a:cubicBezTo>
                    <a:cubicBezTo>
                      <a:pt x="42" y="126"/>
                      <a:pt x="42" y="126"/>
                      <a:pt x="42" y="126"/>
                    </a:cubicBezTo>
                    <a:cubicBezTo>
                      <a:pt x="26" y="115"/>
                      <a:pt x="17" y="101"/>
                      <a:pt x="17" y="85"/>
                    </a:cubicBezTo>
                    <a:cubicBezTo>
                      <a:pt x="17" y="55"/>
                      <a:pt x="45" y="32"/>
                      <a:pt x="78" y="32"/>
                    </a:cubicBezTo>
                    <a:cubicBezTo>
                      <a:pt x="109" y="32"/>
                      <a:pt x="135" y="51"/>
                      <a:pt x="140" y="75"/>
                    </a:cubicBezTo>
                    <a:cubicBezTo>
                      <a:pt x="138" y="75"/>
                      <a:pt x="137" y="75"/>
                      <a:pt x="135" y="75"/>
                    </a:cubicBezTo>
                    <a:cubicBezTo>
                      <a:pt x="105" y="75"/>
                      <a:pt x="82" y="97"/>
                      <a:pt x="82" y="124"/>
                    </a:cubicBezTo>
                    <a:cubicBezTo>
                      <a:pt x="82" y="128"/>
                      <a:pt x="83" y="133"/>
                      <a:pt x="84" y="137"/>
                    </a:cubicBezTo>
                    <a:cubicBezTo>
                      <a:pt x="82" y="137"/>
                      <a:pt x="80" y="137"/>
                      <a:pt x="78" y="137"/>
                    </a:cubicBezTo>
                    <a:close/>
                    <a:moveTo>
                      <a:pt x="169" y="158"/>
                    </a:moveTo>
                    <a:cubicBezTo>
                      <a:pt x="174" y="174"/>
                      <a:pt x="174" y="174"/>
                      <a:pt x="174" y="174"/>
                    </a:cubicBezTo>
                    <a:cubicBezTo>
                      <a:pt x="157" y="165"/>
                      <a:pt x="157" y="165"/>
                      <a:pt x="157" y="165"/>
                    </a:cubicBezTo>
                    <a:cubicBezTo>
                      <a:pt x="151" y="166"/>
                      <a:pt x="145" y="168"/>
                      <a:pt x="138" y="168"/>
                    </a:cubicBezTo>
                    <a:cubicBezTo>
                      <a:pt x="109" y="168"/>
                      <a:pt x="86" y="148"/>
                      <a:pt x="86" y="123"/>
                    </a:cubicBezTo>
                    <a:cubicBezTo>
                      <a:pt x="86" y="98"/>
                      <a:pt x="109" y="78"/>
                      <a:pt x="138" y="78"/>
                    </a:cubicBezTo>
                    <a:cubicBezTo>
                      <a:pt x="166" y="78"/>
                      <a:pt x="191" y="98"/>
                      <a:pt x="191" y="123"/>
                    </a:cubicBezTo>
                    <a:cubicBezTo>
                      <a:pt x="191" y="137"/>
                      <a:pt x="181" y="149"/>
                      <a:pt x="16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82" name="Freeform 14"/>
              <p:cNvSpPr/>
              <p:nvPr/>
            </p:nvSpPr>
            <p:spPr bwMode="auto">
              <a:xfrm>
                <a:off x="9585325" y="2052638"/>
                <a:ext cx="76200" cy="65088"/>
              </a:xfrm>
              <a:custGeom>
                <a:avLst/>
                <a:gdLst>
                  <a:gd name="T0" fmla="*/ 6 w 14"/>
                  <a:gd name="T1" fmla="*/ 0 h 12"/>
                  <a:gd name="T2" fmla="*/ 0 w 14"/>
                  <a:gd name="T3" fmla="*/ 6 h 12"/>
                  <a:gd name="T4" fmla="*/ 6 w 14"/>
                  <a:gd name="T5" fmla="*/ 12 h 12"/>
                  <a:gd name="T6" fmla="*/ 14 w 14"/>
                  <a:gd name="T7" fmla="*/ 6 h 12"/>
                  <a:gd name="T8" fmla="*/ 6 w 1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11" y="12"/>
                      <a:pt x="14" y="9"/>
                      <a:pt x="14" y="6"/>
                    </a:cubicBezTo>
                    <a:cubicBezTo>
                      <a:pt x="14" y="3"/>
                      <a:pt x="11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83" name="Oval 15"/>
              <p:cNvSpPr>
                <a:spLocks noChangeArrowheads="1"/>
              </p:cNvSpPr>
              <p:nvPr/>
            </p:nvSpPr>
            <p:spPr bwMode="auto">
              <a:xfrm>
                <a:off x="9278938" y="1809750"/>
                <a:ext cx="90488" cy="857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sp>
          <p:nvSpPr>
            <p:cNvPr id="73" name="Freeform 19"/>
            <p:cNvSpPr>
              <a:spLocks noEditPoints="1"/>
            </p:cNvSpPr>
            <p:nvPr/>
          </p:nvSpPr>
          <p:spPr bwMode="auto">
            <a:xfrm>
              <a:off x="990073" y="4476750"/>
              <a:ext cx="221533" cy="222166"/>
            </a:xfrm>
            <a:custGeom>
              <a:avLst/>
              <a:gdLst>
                <a:gd name="T0" fmla="*/ 175 w 206"/>
                <a:gd name="T1" fmla="*/ 0 h 206"/>
                <a:gd name="T2" fmla="*/ 0 w 206"/>
                <a:gd name="T3" fmla="*/ 31 h 206"/>
                <a:gd name="T4" fmla="*/ 31 w 206"/>
                <a:gd name="T5" fmla="*/ 206 h 206"/>
                <a:gd name="T6" fmla="*/ 206 w 206"/>
                <a:gd name="T7" fmla="*/ 175 h 206"/>
                <a:gd name="T8" fmla="*/ 27 w 206"/>
                <a:gd name="T9" fmla="*/ 181 h 206"/>
                <a:gd name="T10" fmla="*/ 22 w 206"/>
                <a:gd name="T11" fmla="*/ 190 h 206"/>
                <a:gd name="T12" fmla="*/ 37 w 206"/>
                <a:gd name="T13" fmla="*/ 96 h 206"/>
                <a:gd name="T14" fmla="*/ 47 w 206"/>
                <a:gd name="T15" fmla="*/ 75 h 206"/>
                <a:gd name="T16" fmla="*/ 81 w 206"/>
                <a:gd name="T17" fmla="*/ 75 h 206"/>
                <a:gd name="T18" fmla="*/ 54 w 206"/>
                <a:gd name="T19" fmla="*/ 89 h 206"/>
                <a:gd name="T20" fmla="*/ 27 w 206"/>
                <a:gd name="T21" fmla="*/ 181 h 206"/>
                <a:gd name="T22" fmla="*/ 52 w 206"/>
                <a:gd name="T23" fmla="*/ 126 h 206"/>
                <a:gd name="T24" fmla="*/ 54 w 206"/>
                <a:gd name="T25" fmla="*/ 117 h 206"/>
                <a:gd name="T26" fmla="*/ 105 w 206"/>
                <a:gd name="T27" fmla="*/ 76 h 206"/>
                <a:gd name="T28" fmla="*/ 21 w 206"/>
                <a:gd name="T29" fmla="*/ 76 h 206"/>
                <a:gd name="T30" fmla="*/ 24 w 206"/>
                <a:gd name="T31" fmla="*/ 101 h 206"/>
                <a:gd name="T32" fmla="*/ 12 w 206"/>
                <a:gd name="T33" fmla="*/ 76 h 206"/>
                <a:gd name="T34" fmla="*/ 114 w 206"/>
                <a:gd name="T35" fmla="*/ 76 h 206"/>
                <a:gd name="T36" fmla="*/ 158 w 206"/>
                <a:gd name="T37" fmla="*/ 68 h 206"/>
                <a:gd name="T38" fmla="*/ 131 w 206"/>
                <a:gd name="T39" fmla="*/ 26 h 206"/>
                <a:gd name="T40" fmla="*/ 184 w 206"/>
                <a:gd name="T41" fmla="*/ 51 h 206"/>
                <a:gd name="T42" fmla="*/ 177 w 206"/>
                <a:gd name="T43" fmla="*/ 57 h 206"/>
                <a:gd name="T44" fmla="*/ 179 w 206"/>
                <a:gd name="T45" fmla="*/ 49 h 206"/>
                <a:gd name="T46" fmla="*/ 136 w 206"/>
                <a:gd name="T47" fmla="*/ 29 h 206"/>
                <a:gd name="T48" fmla="*/ 158 w 206"/>
                <a:gd name="T49" fmla="*/ 63 h 206"/>
                <a:gd name="T50" fmla="*/ 158 w 206"/>
                <a:gd name="T51" fmla="*/ 68 h 206"/>
                <a:gd name="T52" fmla="*/ 202 w 206"/>
                <a:gd name="T53" fmla="*/ 86 h 206"/>
                <a:gd name="T54" fmla="*/ 161 w 206"/>
                <a:gd name="T55" fmla="*/ 57 h 206"/>
                <a:gd name="T56" fmla="*/ 153 w 206"/>
                <a:gd name="T57" fmla="*/ 47 h 206"/>
                <a:gd name="T58" fmla="*/ 161 w 206"/>
                <a:gd name="T59" fmla="*/ 30 h 206"/>
                <a:gd name="T60" fmla="*/ 162 w 206"/>
                <a:gd name="T61" fmla="*/ 47 h 206"/>
                <a:gd name="T62" fmla="*/ 200 w 206"/>
                <a:gd name="T63" fmla="*/ 8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6" h="206">
                  <a:moveTo>
                    <a:pt x="206" y="31"/>
                  </a:moveTo>
                  <a:cubicBezTo>
                    <a:pt x="206" y="14"/>
                    <a:pt x="192" y="0"/>
                    <a:pt x="17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92"/>
                    <a:pt x="14" y="206"/>
                    <a:pt x="31" y="206"/>
                  </a:cubicBezTo>
                  <a:cubicBezTo>
                    <a:pt x="175" y="206"/>
                    <a:pt x="175" y="206"/>
                    <a:pt x="175" y="206"/>
                  </a:cubicBezTo>
                  <a:cubicBezTo>
                    <a:pt x="192" y="206"/>
                    <a:pt x="206" y="192"/>
                    <a:pt x="206" y="175"/>
                  </a:cubicBezTo>
                  <a:lnTo>
                    <a:pt x="206" y="31"/>
                  </a:lnTo>
                  <a:close/>
                  <a:moveTo>
                    <a:pt x="27" y="181"/>
                  </a:moveTo>
                  <a:cubicBezTo>
                    <a:pt x="27" y="184"/>
                    <a:pt x="25" y="190"/>
                    <a:pt x="22" y="190"/>
                  </a:cubicBezTo>
                  <a:cubicBezTo>
                    <a:pt x="22" y="190"/>
                    <a:pt x="22" y="190"/>
                    <a:pt x="22" y="190"/>
                  </a:cubicBezTo>
                  <a:cubicBezTo>
                    <a:pt x="20" y="190"/>
                    <a:pt x="18" y="184"/>
                    <a:pt x="17" y="182"/>
                  </a:cubicBezTo>
                  <a:cubicBezTo>
                    <a:pt x="14" y="144"/>
                    <a:pt x="26" y="112"/>
                    <a:pt x="37" y="96"/>
                  </a:cubicBezTo>
                  <a:cubicBezTo>
                    <a:pt x="41" y="91"/>
                    <a:pt x="45" y="86"/>
                    <a:pt x="48" y="82"/>
                  </a:cubicBezTo>
                  <a:cubicBezTo>
                    <a:pt x="48" y="80"/>
                    <a:pt x="47" y="78"/>
                    <a:pt x="47" y="75"/>
                  </a:cubicBezTo>
                  <a:cubicBezTo>
                    <a:pt x="47" y="66"/>
                    <a:pt x="55" y="58"/>
                    <a:pt x="64" y="58"/>
                  </a:cubicBezTo>
                  <a:cubicBezTo>
                    <a:pt x="73" y="58"/>
                    <a:pt x="81" y="66"/>
                    <a:pt x="81" y="75"/>
                  </a:cubicBezTo>
                  <a:cubicBezTo>
                    <a:pt x="81" y="85"/>
                    <a:pt x="73" y="92"/>
                    <a:pt x="64" y="92"/>
                  </a:cubicBezTo>
                  <a:cubicBezTo>
                    <a:pt x="60" y="92"/>
                    <a:pt x="57" y="91"/>
                    <a:pt x="54" y="89"/>
                  </a:cubicBezTo>
                  <a:cubicBezTo>
                    <a:pt x="51" y="93"/>
                    <a:pt x="48" y="99"/>
                    <a:pt x="44" y="104"/>
                  </a:cubicBezTo>
                  <a:cubicBezTo>
                    <a:pt x="30" y="125"/>
                    <a:pt x="24" y="153"/>
                    <a:pt x="27" y="181"/>
                  </a:cubicBezTo>
                  <a:close/>
                  <a:moveTo>
                    <a:pt x="63" y="127"/>
                  </a:moveTo>
                  <a:cubicBezTo>
                    <a:pt x="59" y="127"/>
                    <a:pt x="55" y="127"/>
                    <a:pt x="52" y="126"/>
                  </a:cubicBezTo>
                  <a:cubicBezTo>
                    <a:pt x="49" y="125"/>
                    <a:pt x="48" y="123"/>
                    <a:pt x="48" y="121"/>
                  </a:cubicBezTo>
                  <a:cubicBezTo>
                    <a:pt x="49" y="118"/>
                    <a:pt x="51" y="117"/>
                    <a:pt x="54" y="117"/>
                  </a:cubicBezTo>
                  <a:cubicBezTo>
                    <a:pt x="57" y="118"/>
                    <a:pt x="60" y="118"/>
                    <a:pt x="63" y="118"/>
                  </a:cubicBezTo>
                  <a:cubicBezTo>
                    <a:pt x="86" y="118"/>
                    <a:pt x="105" y="99"/>
                    <a:pt x="105" y="76"/>
                  </a:cubicBezTo>
                  <a:cubicBezTo>
                    <a:pt x="105" y="53"/>
                    <a:pt x="86" y="34"/>
                    <a:pt x="63" y="34"/>
                  </a:cubicBezTo>
                  <a:cubicBezTo>
                    <a:pt x="40" y="34"/>
                    <a:pt x="21" y="53"/>
                    <a:pt x="21" y="76"/>
                  </a:cubicBezTo>
                  <a:cubicBezTo>
                    <a:pt x="21" y="83"/>
                    <a:pt x="23" y="89"/>
                    <a:pt x="26" y="95"/>
                  </a:cubicBezTo>
                  <a:cubicBezTo>
                    <a:pt x="27" y="98"/>
                    <a:pt x="26" y="100"/>
                    <a:pt x="24" y="101"/>
                  </a:cubicBezTo>
                  <a:cubicBezTo>
                    <a:pt x="22" y="103"/>
                    <a:pt x="19" y="102"/>
                    <a:pt x="18" y="99"/>
                  </a:cubicBezTo>
                  <a:cubicBezTo>
                    <a:pt x="14" y="92"/>
                    <a:pt x="12" y="84"/>
                    <a:pt x="12" y="76"/>
                  </a:cubicBezTo>
                  <a:cubicBezTo>
                    <a:pt x="12" y="48"/>
                    <a:pt x="35" y="25"/>
                    <a:pt x="63" y="25"/>
                  </a:cubicBezTo>
                  <a:cubicBezTo>
                    <a:pt x="91" y="25"/>
                    <a:pt x="114" y="48"/>
                    <a:pt x="114" y="76"/>
                  </a:cubicBezTo>
                  <a:cubicBezTo>
                    <a:pt x="114" y="104"/>
                    <a:pt x="91" y="127"/>
                    <a:pt x="63" y="127"/>
                  </a:cubicBezTo>
                  <a:close/>
                  <a:moveTo>
                    <a:pt x="158" y="68"/>
                  </a:moveTo>
                  <a:cubicBezTo>
                    <a:pt x="154" y="68"/>
                    <a:pt x="149" y="67"/>
                    <a:pt x="145" y="65"/>
                  </a:cubicBezTo>
                  <a:cubicBezTo>
                    <a:pt x="131" y="58"/>
                    <a:pt x="124" y="41"/>
                    <a:pt x="131" y="26"/>
                  </a:cubicBezTo>
                  <a:cubicBezTo>
                    <a:pt x="138" y="12"/>
                    <a:pt x="155" y="6"/>
                    <a:pt x="170" y="13"/>
                  </a:cubicBezTo>
                  <a:cubicBezTo>
                    <a:pt x="184" y="19"/>
                    <a:pt x="190" y="37"/>
                    <a:pt x="184" y="51"/>
                  </a:cubicBezTo>
                  <a:cubicBezTo>
                    <a:pt x="183" y="53"/>
                    <a:pt x="181" y="55"/>
                    <a:pt x="180" y="57"/>
                  </a:cubicBezTo>
                  <a:cubicBezTo>
                    <a:pt x="179" y="58"/>
                    <a:pt x="178" y="58"/>
                    <a:pt x="177" y="57"/>
                  </a:cubicBezTo>
                  <a:cubicBezTo>
                    <a:pt x="175" y="56"/>
                    <a:pt x="175" y="55"/>
                    <a:pt x="176" y="54"/>
                  </a:cubicBezTo>
                  <a:cubicBezTo>
                    <a:pt x="177" y="52"/>
                    <a:pt x="178" y="51"/>
                    <a:pt x="179" y="49"/>
                  </a:cubicBezTo>
                  <a:cubicBezTo>
                    <a:pt x="185" y="37"/>
                    <a:pt x="180" y="23"/>
                    <a:pt x="168" y="17"/>
                  </a:cubicBezTo>
                  <a:cubicBezTo>
                    <a:pt x="156" y="12"/>
                    <a:pt x="142" y="17"/>
                    <a:pt x="136" y="29"/>
                  </a:cubicBezTo>
                  <a:cubicBezTo>
                    <a:pt x="130" y="40"/>
                    <a:pt x="135" y="55"/>
                    <a:pt x="147" y="60"/>
                  </a:cubicBezTo>
                  <a:cubicBezTo>
                    <a:pt x="151" y="62"/>
                    <a:pt x="154" y="63"/>
                    <a:pt x="158" y="63"/>
                  </a:cubicBezTo>
                  <a:cubicBezTo>
                    <a:pt x="160" y="63"/>
                    <a:pt x="161" y="64"/>
                    <a:pt x="161" y="65"/>
                  </a:cubicBezTo>
                  <a:cubicBezTo>
                    <a:pt x="161" y="67"/>
                    <a:pt x="160" y="68"/>
                    <a:pt x="158" y="68"/>
                  </a:cubicBezTo>
                  <a:close/>
                  <a:moveTo>
                    <a:pt x="202" y="86"/>
                  </a:moveTo>
                  <a:cubicBezTo>
                    <a:pt x="202" y="86"/>
                    <a:pt x="202" y="86"/>
                    <a:pt x="202" y="86"/>
                  </a:cubicBezTo>
                  <a:cubicBezTo>
                    <a:pt x="201" y="87"/>
                    <a:pt x="200" y="88"/>
                    <a:pt x="198" y="87"/>
                  </a:cubicBezTo>
                  <a:cubicBezTo>
                    <a:pt x="178" y="80"/>
                    <a:pt x="167" y="67"/>
                    <a:pt x="161" y="57"/>
                  </a:cubicBezTo>
                  <a:cubicBezTo>
                    <a:pt x="159" y="54"/>
                    <a:pt x="158" y="51"/>
                    <a:pt x="157" y="48"/>
                  </a:cubicBezTo>
                  <a:cubicBezTo>
                    <a:pt x="155" y="48"/>
                    <a:pt x="154" y="47"/>
                    <a:pt x="153" y="47"/>
                  </a:cubicBezTo>
                  <a:cubicBezTo>
                    <a:pt x="148" y="45"/>
                    <a:pt x="146" y="39"/>
                    <a:pt x="148" y="34"/>
                  </a:cubicBezTo>
                  <a:cubicBezTo>
                    <a:pt x="151" y="29"/>
                    <a:pt x="156" y="27"/>
                    <a:pt x="161" y="30"/>
                  </a:cubicBezTo>
                  <a:cubicBezTo>
                    <a:pt x="166" y="32"/>
                    <a:pt x="168" y="38"/>
                    <a:pt x="166" y="42"/>
                  </a:cubicBezTo>
                  <a:cubicBezTo>
                    <a:pt x="165" y="44"/>
                    <a:pt x="163" y="46"/>
                    <a:pt x="162" y="47"/>
                  </a:cubicBezTo>
                  <a:cubicBezTo>
                    <a:pt x="163" y="49"/>
                    <a:pt x="164" y="52"/>
                    <a:pt x="166" y="55"/>
                  </a:cubicBezTo>
                  <a:cubicBezTo>
                    <a:pt x="173" y="67"/>
                    <a:pt x="185" y="77"/>
                    <a:pt x="200" y="82"/>
                  </a:cubicBezTo>
                  <a:cubicBezTo>
                    <a:pt x="202" y="83"/>
                    <a:pt x="202" y="84"/>
                    <a:pt x="202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74" name="组合 73"/>
            <p:cNvGrpSpPr/>
            <p:nvPr/>
          </p:nvGrpSpPr>
          <p:grpSpPr>
            <a:xfrm>
              <a:off x="685798" y="4476750"/>
              <a:ext cx="221216" cy="222166"/>
              <a:chOff x="2473325" y="1495425"/>
              <a:chExt cx="1109663" cy="1114425"/>
            </a:xfrm>
            <a:grpFill/>
          </p:grpSpPr>
          <p:sp>
            <p:nvSpPr>
              <p:cNvPr id="75" name="Freeform 28"/>
              <p:cNvSpPr>
                <a:spLocks noEditPoints="1"/>
              </p:cNvSpPr>
              <p:nvPr/>
            </p:nvSpPr>
            <p:spPr bwMode="auto">
              <a:xfrm>
                <a:off x="2651125" y="1998663"/>
                <a:ext cx="571500" cy="384175"/>
              </a:xfrm>
              <a:custGeom>
                <a:avLst/>
                <a:gdLst>
                  <a:gd name="T0" fmla="*/ 53 w 106"/>
                  <a:gd name="T1" fmla="*/ 1 h 71"/>
                  <a:gd name="T2" fmla="*/ 0 w 106"/>
                  <a:gd name="T3" fmla="*/ 37 h 71"/>
                  <a:gd name="T4" fmla="*/ 53 w 106"/>
                  <a:gd name="T5" fmla="*/ 70 h 71"/>
                  <a:gd name="T6" fmla="*/ 106 w 106"/>
                  <a:gd name="T7" fmla="*/ 31 h 71"/>
                  <a:gd name="T8" fmla="*/ 53 w 106"/>
                  <a:gd name="T9" fmla="*/ 1 h 71"/>
                  <a:gd name="T10" fmla="*/ 73 w 106"/>
                  <a:gd name="T11" fmla="*/ 50 h 71"/>
                  <a:gd name="T12" fmla="*/ 29 w 106"/>
                  <a:gd name="T13" fmla="*/ 58 h 71"/>
                  <a:gd name="T14" fmla="*/ 21 w 106"/>
                  <a:gd name="T15" fmla="*/ 45 h 71"/>
                  <a:gd name="T16" fmla="*/ 47 w 106"/>
                  <a:gd name="T17" fmla="*/ 14 h 71"/>
                  <a:gd name="T18" fmla="*/ 73 w 106"/>
                  <a:gd name="T19" fmla="*/ 5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6" h="71">
                    <a:moveTo>
                      <a:pt x="53" y="1"/>
                    </a:moveTo>
                    <a:cubicBezTo>
                      <a:pt x="24" y="2"/>
                      <a:pt x="0" y="18"/>
                      <a:pt x="0" y="37"/>
                    </a:cubicBezTo>
                    <a:cubicBezTo>
                      <a:pt x="0" y="57"/>
                      <a:pt x="24" y="71"/>
                      <a:pt x="53" y="70"/>
                    </a:cubicBezTo>
                    <a:cubicBezTo>
                      <a:pt x="82" y="69"/>
                      <a:pt x="106" y="50"/>
                      <a:pt x="106" y="31"/>
                    </a:cubicBezTo>
                    <a:cubicBezTo>
                      <a:pt x="106" y="12"/>
                      <a:pt x="82" y="0"/>
                      <a:pt x="53" y="1"/>
                    </a:cubicBezTo>
                    <a:close/>
                    <a:moveTo>
                      <a:pt x="73" y="50"/>
                    </a:moveTo>
                    <a:cubicBezTo>
                      <a:pt x="64" y="61"/>
                      <a:pt x="46" y="67"/>
                      <a:pt x="29" y="58"/>
                    </a:cubicBezTo>
                    <a:cubicBezTo>
                      <a:pt x="21" y="53"/>
                      <a:pt x="21" y="45"/>
                      <a:pt x="21" y="45"/>
                    </a:cubicBezTo>
                    <a:cubicBezTo>
                      <a:pt x="21" y="45"/>
                      <a:pt x="18" y="17"/>
                      <a:pt x="47" y="14"/>
                    </a:cubicBezTo>
                    <a:cubicBezTo>
                      <a:pt x="77" y="10"/>
                      <a:pt x="82" y="38"/>
                      <a:pt x="73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6" name="Freeform 29"/>
              <p:cNvSpPr/>
              <p:nvPr/>
            </p:nvSpPr>
            <p:spPr bwMode="auto">
              <a:xfrm>
                <a:off x="2925763" y="2160588"/>
                <a:ext cx="47625" cy="49213"/>
              </a:xfrm>
              <a:custGeom>
                <a:avLst/>
                <a:gdLst>
                  <a:gd name="T0" fmla="*/ 2 w 9"/>
                  <a:gd name="T1" fmla="*/ 1 h 9"/>
                  <a:gd name="T2" fmla="*/ 1 w 9"/>
                  <a:gd name="T3" fmla="*/ 7 h 9"/>
                  <a:gd name="T4" fmla="*/ 6 w 9"/>
                  <a:gd name="T5" fmla="*/ 7 h 9"/>
                  <a:gd name="T6" fmla="*/ 8 w 9"/>
                  <a:gd name="T7" fmla="*/ 2 h 9"/>
                  <a:gd name="T8" fmla="*/ 2 w 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2" y="1"/>
                    </a:moveTo>
                    <a:cubicBezTo>
                      <a:pt x="0" y="3"/>
                      <a:pt x="0" y="5"/>
                      <a:pt x="1" y="7"/>
                    </a:cubicBezTo>
                    <a:cubicBezTo>
                      <a:pt x="2" y="9"/>
                      <a:pt x="4" y="9"/>
                      <a:pt x="6" y="7"/>
                    </a:cubicBezTo>
                    <a:cubicBezTo>
                      <a:pt x="8" y="6"/>
                      <a:pt x="9" y="4"/>
                      <a:pt x="8" y="2"/>
                    </a:cubicBezTo>
                    <a:cubicBezTo>
                      <a:pt x="7" y="0"/>
                      <a:pt x="5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7" name="Freeform 30"/>
              <p:cNvSpPr/>
              <p:nvPr/>
            </p:nvSpPr>
            <p:spPr bwMode="auto">
              <a:xfrm>
                <a:off x="2813050" y="2187575"/>
                <a:ext cx="107950" cy="98425"/>
              </a:xfrm>
              <a:custGeom>
                <a:avLst/>
                <a:gdLst>
                  <a:gd name="T0" fmla="*/ 9 w 20"/>
                  <a:gd name="T1" fmla="*/ 0 h 18"/>
                  <a:gd name="T2" fmla="*/ 0 w 20"/>
                  <a:gd name="T3" fmla="*/ 10 h 18"/>
                  <a:gd name="T4" fmla="*/ 10 w 20"/>
                  <a:gd name="T5" fmla="*/ 17 h 18"/>
                  <a:gd name="T6" fmla="*/ 20 w 20"/>
                  <a:gd name="T7" fmla="*/ 8 h 18"/>
                  <a:gd name="T8" fmla="*/ 9 w 2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8">
                    <a:moveTo>
                      <a:pt x="9" y="0"/>
                    </a:moveTo>
                    <a:cubicBezTo>
                      <a:pt x="4" y="1"/>
                      <a:pt x="0" y="6"/>
                      <a:pt x="0" y="10"/>
                    </a:cubicBezTo>
                    <a:cubicBezTo>
                      <a:pt x="0" y="15"/>
                      <a:pt x="4" y="18"/>
                      <a:pt x="10" y="17"/>
                    </a:cubicBezTo>
                    <a:cubicBezTo>
                      <a:pt x="15" y="17"/>
                      <a:pt x="20" y="12"/>
                      <a:pt x="20" y="8"/>
                    </a:cubicBezTo>
                    <a:cubicBezTo>
                      <a:pt x="20" y="3"/>
                      <a:pt x="16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8" name="Freeform 31"/>
              <p:cNvSpPr>
                <a:spLocks noEditPoints="1"/>
              </p:cNvSpPr>
              <p:nvPr/>
            </p:nvSpPr>
            <p:spPr bwMode="auto">
              <a:xfrm>
                <a:off x="2473325" y="1495425"/>
                <a:ext cx="1109663" cy="1114425"/>
              </a:xfrm>
              <a:custGeom>
                <a:avLst/>
                <a:gdLst>
                  <a:gd name="T0" fmla="*/ 175 w 206"/>
                  <a:gd name="T1" fmla="*/ 0 h 206"/>
                  <a:gd name="T2" fmla="*/ 31 w 206"/>
                  <a:gd name="T3" fmla="*/ 0 h 206"/>
                  <a:gd name="T4" fmla="*/ 0 w 206"/>
                  <a:gd name="T5" fmla="*/ 31 h 206"/>
                  <a:gd name="T6" fmla="*/ 0 w 206"/>
                  <a:gd name="T7" fmla="*/ 175 h 206"/>
                  <a:gd name="T8" fmla="*/ 31 w 206"/>
                  <a:gd name="T9" fmla="*/ 206 h 206"/>
                  <a:gd name="T10" fmla="*/ 175 w 206"/>
                  <a:gd name="T11" fmla="*/ 206 h 206"/>
                  <a:gd name="T12" fmla="*/ 206 w 206"/>
                  <a:gd name="T13" fmla="*/ 175 h 206"/>
                  <a:gd name="T14" fmla="*/ 206 w 206"/>
                  <a:gd name="T15" fmla="*/ 31 h 206"/>
                  <a:gd name="T16" fmla="*/ 175 w 206"/>
                  <a:gd name="T17" fmla="*/ 0 h 206"/>
                  <a:gd name="T18" fmla="*/ 165 w 206"/>
                  <a:gd name="T19" fmla="*/ 137 h 206"/>
                  <a:gd name="T20" fmla="*/ 84 w 206"/>
                  <a:gd name="T21" fmla="*/ 172 h 206"/>
                  <a:gd name="T22" fmla="*/ 17 w 206"/>
                  <a:gd name="T23" fmla="*/ 127 h 206"/>
                  <a:gd name="T24" fmla="*/ 29 w 206"/>
                  <a:gd name="T25" fmla="*/ 92 h 206"/>
                  <a:gd name="T26" fmla="*/ 76 w 206"/>
                  <a:gd name="T27" fmla="*/ 54 h 206"/>
                  <a:gd name="T28" fmla="*/ 103 w 206"/>
                  <a:gd name="T29" fmla="*/ 68 h 206"/>
                  <a:gd name="T30" fmla="*/ 109 w 206"/>
                  <a:gd name="T31" fmla="*/ 77 h 206"/>
                  <a:gd name="T32" fmla="*/ 143 w 206"/>
                  <a:gd name="T33" fmla="*/ 75 h 206"/>
                  <a:gd name="T34" fmla="*/ 145 w 206"/>
                  <a:gd name="T35" fmla="*/ 95 h 206"/>
                  <a:gd name="T36" fmla="*/ 148 w 206"/>
                  <a:gd name="T37" fmla="*/ 100 h 206"/>
                  <a:gd name="T38" fmla="*/ 165 w 206"/>
                  <a:gd name="T39" fmla="*/ 137 h 206"/>
                  <a:gd name="T40" fmla="*/ 141 w 206"/>
                  <a:gd name="T41" fmla="*/ 66 h 206"/>
                  <a:gd name="T42" fmla="*/ 136 w 206"/>
                  <a:gd name="T43" fmla="*/ 62 h 206"/>
                  <a:gd name="T44" fmla="*/ 141 w 206"/>
                  <a:gd name="T45" fmla="*/ 57 h 206"/>
                  <a:gd name="T46" fmla="*/ 167 w 206"/>
                  <a:gd name="T47" fmla="*/ 83 h 206"/>
                  <a:gd name="T48" fmla="*/ 167 w 206"/>
                  <a:gd name="T49" fmla="*/ 84 h 206"/>
                  <a:gd name="T50" fmla="*/ 162 w 206"/>
                  <a:gd name="T51" fmla="*/ 88 h 206"/>
                  <a:gd name="T52" fmla="*/ 158 w 206"/>
                  <a:gd name="T53" fmla="*/ 83 h 206"/>
                  <a:gd name="T54" fmla="*/ 141 w 206"/>
                  <a:gd name="T55" fmla="*/ 66 h 206"/>
                  <a:gd name="T56" fmla="*/ 191 w 206"/>
                  <a:gd name="T57" fmla="*/ 92 h 206"/>
                  <a:gd name="T58" fmla="*/ 191 w 206"/>
                  <a:gd name="T59" fmla="*/ 92 h 206"/>
                  <a:gd name="T60" fmla="*/ 185 w 206"/>
                  <a:gd name="T61" fmla="*/ 98 h 206"/>
                  <a:gd name="T62" fmla="*/ 178 w 206"/>
                  <a:gd name="T63" fmla="*/ 92 h 206"/>
                  <a:gd name="T64" fmla="*/ 179 w 206"/>
                  <a:gd name="T65" fmla="*/ 85 h 206"/>
                  <a:gd name="T66" fmla="*/ 177 w 206"/>
                  <a:gd name="T67" fmla="*/ 62 h 206"/>
                  <a:gd name="T68" fmla="*/ 142 w 206"/>
                  <a:gd name="T69" fmla="*/ 45 h 206"/>
                  <a:gd name="T70" fmla="*/ 136 w 206"/>
                  <a:gd name="T71" fmla="*/ 46 h 206"/>
                  <a:gd name="T72" fmla="*/ 129 w 206"/>
                  <a:gd name="T73" fmla="*/ 39 h 206"/>
                  <a:gd name="T74" fmla="*/ 134 w 206"/>
                  <a:gd name="T75" fmla="*/ 32 h 206"/>
                  <a:gd name="T76" fmla="*/ 134 w 206"/>
                  <a:gd name="T77" fmla="*/ 32 h 206"/>
                  <a:gd name="T78" fmla="*/ 135 w 206"/>
                  <a:gd name="T79" fmla="*/ 32 h 206"/>
                  <a:gd name="T80" fmla="*/ 159 w 206"/>
                  <a:gd name="T81" fmla="*/ 32 h 206"/>
                  <a:gd name="T82" fmla="*/ 191 w 206"/>
                  <a:gd name="T83" fmla="*/ 92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06" h="206">
                    <a:moveTo>
                      <a:pt x="175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14" y="0"/>
                      <a:pt x="0" y="14"/>
                      <a:pt x="0" y="31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92"/>
                      <a:pt x="14" y="206"/>
                      <a:pt x="31" y="206"/>
                    </a:cubicBezTo>
                    <a:cubicBezTo>
                      <a:pt x="175" y="206"/>
                      <a:pt x="175" y="206"/>
                      <a:pt x="175" y="206"/>
                    </a:cubicBezTo>
                    <a:cubicBezTo>
                      <a:pt x="192" y="206"/>
                      <a:pt x="206" y="192"/>
                      <a:pt x="206" y="175"/>
                    </a:cubicBezTo>
                    <a:cubicBezTo>
                      <a:pt x="206" y="31"/>
                      <a:pt x="206" y="31"/>
                      <a:pt x="206" y="31"/>
                    </a:cubicBezTo>
                    <a:cubicBezTo>
                      <a:pt x="206" y="14"/>
                      <a:pt x="192" y="0"/>
                      <a:pt x="175" y="0"/>
                    </a:cubicBezTo>
                    <a:close/>
                    <a:moveTo>
                      <a:pt x="165" y="137"/>
                    </a:moveTo>
                    <a:cubicBezTo>
                      <a:pt x="153" y="162"/>
                      <a:pt x="113" y="175"/>
                      <a:pt x="84" y="172"/>
                    </a:cubicBezTo>
                    <a:cubicBezTo>
                      <a:pt x="56" y="170"/>
                      <a:pt x="20" y="161"/>
                      <a:pt x="17" y="127"/>
                    </a:cubicBezTo>
                    <a:cubicBezTo>
                      <a:pt x="17" y="127"/>
                      <a:pt x="15" y="112"/>
                      <a:pt x="29" y="92"/>
                    </a:cubicBezTo>
                    <a:cubicBezTo>
                      <a:pt x="29" y="92"/>
                      <a:pt x="51" y="62"/>
                      <a:pt x="76" y="54"/>
                    </a:cubicBezTo>
                    <a:cubicBezTo>
                      <a:pt x="100" y="46"/>
                      <a:pt x="103" y="60"/>
                      <a:pt x="103" y="68"/>
                    </a:cubicBezTo>
                    <a:cubicBezTo>
                      <a:pt x="102" y="75"/>
                      <a:pt x="99" y="80"/>
                      <a:pt x="109" y="77"/>
                    </a:cubicBezTo>
                    <a:cubicBezTo>
                      <a:pt x="109" y="77"/>
                      <a:pt x="133" y="65"/>
                      <a:pt x="143" y="75"/>
                    </a:cubicBezTo>
                    <a:cubicBezTo>
                      <a:pt x="151" y="84"/>
                      <a:pt x="145" y="95"/>
                      <a:pt x="145" y="95"/>
                    </a:cubicBezTo>
                    <a:cubicBezTo>
                      <a:pt x="145" y="95"/>
                      <a:pt x="141" y="98"/>
                      <a:pt x="148" y="100"/>
                    </a:cubicBezTo>
                    <a:cubicBezTo>
                      <a:pt x="155" y="101"/>
                      <a:pt x="177" y="111"/>
                      <a:pt x="165" y="137"/>
                    </a:cubicBezTo>
                    <a:close/>
                    <a:moveTo>
                      <a:pt x="141" y="66"/>
                    </a:moveTo>
                    <a:cubicBezTo>
                      <a:pt x="138" y="66"/>
                      <a:pt x="136" y="64"/>
                      <a:pt x="136" y="62"/>
                    </a:cubicBezTo>
                    <a:cubicBezTo>
                      <a:pt x="136" y="59"/>
                      <a:pt x="138" y="57"/>
                      <a:pt x="141" y="57"/>
                    </a:cubicBezTo>
                    <a:cubicBezTo>
                      <a:pt x="141" y="57"/>
                      <a:pt x="171" y="51"/>
                      <a:pt x="167" y="83"/>
                    </a:cubicBezTo>
                    <a:cubicBezTo>
                      <a:pt x="167" y="84"/>
                      <a:pt x="167" y="84"/>
                      <a:pt x="167" y="84"/>
                    </a:cubicBezTo>
                    <a:cubicBezTo>
                      <a:pt x="167" y="86"/>
                      <a:pt x="165" y="88"/>
                      <a:pt x="162" y="88"/>
                    </a:cubicBezTo>
                    <a:cubicBezTo>
                      <a:pt x="160" y="88"/>
                      <a:pt x="158" y="86"/>
                      <a:pt x="158" y="83"/>
                    </a:cubicBezTo>
                    <a:cubicBezTo>
                      <a:pt x="158" y="83"/>
                      <a:pt x="162" y="62"/>
                      <a:pt x="141" y="66"/>
                    </a:cubicBezTo>
                    <a:close/>
                    <a:moveTo>
                      <a:pt x="191" y="92"/>
                    </a:moveTo>
                    <a:cubicBezTo>
                      <a:pt x="191" y="92"/>
                      <a:pt x="191" y="92"/>
                      <a:pt x="191" y="92"/>
                    </a:cubicBezTo>
                    <a:cubicBezTo>
                      <a:pt x="191" y="98"/>
                      <a:pt x="188" y="98"/>
                      <a:pt x="185" y="98"/>
                    </a:cubicBezTo>
                    <a:cubicBezTo>
                      <a:pt x="181" y="98"/>
                      <a:pt x="178" y="96"/>
                      <a:pt x="178" y="92"/>
                    </a:cubicBezTo>
                    <a:cubicBezTo>
                      <a:pt x="178" y="88"/>
                      <a:pt x="179" y="85"/>
                      <a:pt x="179" y="85"/>
                    </a:cubicBezTo>
                    <a:cubicBezTo>
                      <a:pt x="180" y="84"/>
                      <a:pt x="183" y="75"/>
                      <a:pt x="177" y="62"/>
                    </a:cubicBezTo>
                    <a:cubicBezTo>
                      <a:pt x="166" y="44"/>
                      <a:pt x="145" y="44"/>
                      <a:pt x="142" y="45"/>
                    </a:cubicBezTo>
                    <a:cubicBezTo>
                      <a:pt x="140" y="46"/>
                      <a:pt x="136" y="46"/>
                      <a:pt x="136" y="46"/>
                    </a:cubicBezTo>
                    <a:cubicBezTo>
                      <a:pt x="132" y="46"/>
                      <a:pt x="129" y="43"/>
                      <a:pt x="129" y="39"/>
                    </a:cubicBezTo>
                    <a:cubicBezTo>
                      <a:pt x="129" y="36"/>
                      <a:pt x="131" y="33"/>
                      <a:pt x="134" y="32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35" y="32"/>
                      <a:pt x="135" y="32"/>
                      <a:pt x="135" y="32"/>
                    </a:cubicBezTo>
                    <a:cubicBezTo>
                      <a:pt x="138" y="31"/>
                      <a:pt x="149" y="29"/>
                      <a:pt x="159" y="32"/>
                    </a:cubicBezTo>
                    <a:cubicBezTo>
                      <a:pt x="177" y="36"/>
                      <a:pt x="203" y="54"/>
                      <a:pt x="191" y="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50000"/>
                      <a:lumOff val="50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 spd="slow" advTm="194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 advAuto="0"/>
      <p:bldP spid="43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00579" y="633585"/>
            <a:ext cx="9721513" cy="4880003"/>
            <a:chOff x="907" y="742"/>
            <a:chExt cx="16331" cy="8197"/>
          </a:xfrm>
        </p:grpSpPr>
        <p:sp>
          <p:nvSpPr>
            <p:cNvPr id="46" name="Content Placeholder 19"/>
            <p:cNvSpPr txBox="1"/>
            <p:nvPr/>
          </p:nvSpPr>
          <p:spPr>
            <a:xfrm>
              <a:off x="1051" y="3931"/>
              <a:ext cx="5897" cy="1801"/>
            </a:xfrm>
            <a:prstGeom prst="rect">
              <a:avLst/>
            </a:prstGeom>
          </p:spPr>
          <p:txBody>
            <a:bodyPr vert="horz" lIns="91577" tIns="45788" rIns="91577" bIns="45788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此处添加详细文本描述，建议与标题相关并符合整体语言风格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语言描述尽量简洁生动。尽量将每页幻灯片的字数控制在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200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字以内，据统计每页幻灯片的最好控制在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5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分钟之内。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51" y="3319"/>
              <a:ext cx="3127" cy="784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设计</a:t>
              </a:r>
              <a:endParaRPr lang="en-US" b="1" dirty="0">
                <a:latin typeface="+mn-ea"/>
              </a:endParaRPr>
            </a:p>
          </p:txBody>
        </p:sp>
        <p:sp>
          <p:nvSpPr>
            <p:cNvPr id="48" name="Content Placeholder 19"/>
            <p:cNvSpPr txBox="1"/>
            <p:nvPr/>
          </p:nvSpPr>
          <p:spPr>
            <a:xfrm>
              <a:off x="993" y="7138"/>
              <a:ext cx="5897" cy="1801"/>
            </a:xfrm>
            <a:prstGeom prst="rect">
              <a:avLst/>
            </a:prstGeom>
          </p:spPr>
          <p:txBody>
            <a:bodyPr vert="horz" lIns="91577" tIns="45788" rIns="91577" bIns="45788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此处添加详细文本描述，建议与标题相关并符合整体语言风格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语言描述尽量简洁生动。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93" y="6557"/>
              <a:ext cx="3127" cy="784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上线</a:t>
              </a:r>
              <a:endParaRPr lang="en-US" b="1" dirty="0">
                <a:latin typeface="+mn-ea"/>
              </a:endParaRPr>
            </a:p>
          </p:txBody>
        </p:sp>
        <p:sp>
          <p:nvSpPr>
            <p:cNvPr id="50" name="Content Placeholder 19"/>
            <p:cNvSpPr txBox="1"/>
            <p:nvPr/>
          </p:nvSpPr>
          <p:spPr>
            <a:xfrm>
              <a:off x="11068" y="2614"/>
              <a:ext cx="5897" cy="1801"/>
            </a:xfrm>
            <a:prstGeom prst="rect">
              <a:avLst/>
            </a:prstGeom>
          </p:spPr>
          <p:txBody>
            <a:bodyPr vert="horz" lIns="91577" tIns="45788" rIns="91577" bIns="45788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此处添加详细文本描述，建议与标题相关并符合整体语言风格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语言描述尽量简洁生动。尽量将每页幻灯片的字数控制在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200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字以内，据统计每页幻灯片的最好控制在</a:t>
              </a: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5</a:t>
              </a: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分钟之内。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068" y="2001"/>
              <a:ext cx="3127" cy="784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探索</a:t>
              </a:r>
              <a:endParaRPr lang="en-US" b="1" dirty="0">
                <a:latin typeface="+mn-ea"/>
              </a:endParaRPr>
            </a:p>
          </p:txBody>
        </p:sp>
        <p:cxnSp>
          <p:nvCxnSpPr>
            <p:cNvPr id="52" name="Straight Connector 41"/>
            <p:cNvCxnSpPr/>
            <p:nvPr/>
          </p:nvCxnSpPr>
          <p:spPr>
            <a:xfrm>
              <a:off x="11068" y="2596"/>
              <a:ext cx="2561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</p:cxnSp>
        <p:sp>
          <p:nvSpPr>
            <p:cNvPr id="53" name="Content Placeholder 19"/>
            <p:cNvSpPr txBox="1"/>
            <p:nvPr/>
          </p:nvSpPr>
          <p:spPr>
            <a:xfrm>
              <a:off x="11068" y="5978"/>
              <a:ext cx="5897" cy="1801"/>
            </a:xfrm>
            <a:prstGeom prst="rect">
              <a:avLst/>
            </a:prstGeom>
          </p:spPr>
          <p:txBody>
            <a:bodyPr vert="horz" lIns="91577" tIns="45788" rIns="91577" bIns="45788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此处添加详细文本描述，建议与标题相关并符合整体语言风格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878787"/>
                </a:buClr>
                <a:buSzPct val="115000"/>
                <a:buFont typeface="Arial" pitchFamily="34" charset="0"/>
                <a:buChar char="•"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语言描述尽量简洁生动。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068" y="5396"/>
              <a:ext cx="3127" cy="784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r>
                <a:rPr lang="zh-CN" altLang="en-US" b="1" dirty="0" smtClean="0">
                  <a:latin typeface="微软雅黑" pitchFamily="34" charset="-122"/>
                  <a:ea typeface="微软雅黑" pitchFamily="34" charset="-122"/>
                </a:rPr>
                <a:t>开发</a:t>
              </a:r>
              <a:endParaRPr lang="en-US" b="1" dirty="0">
                <a:latin typeface="+mn-ea"/>
              </a:endParaRPr>
            </a:p>
          </p:txBody>
        </p:sp>
        <p:cxnSp>
          <p:nvCxnSpPr>
            <p:cNvPr id="55" name="Straight Connector 44"/>
            <p:cNvCxnSpPr/>
            <p:nvPr/>
          </p:nvCxnSpPr>
          <p:spPr>
            <a:xfrm>
              <a:off x="11068" y="5978"/>
              <a:ext cx="2561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</p:cxnSp>
        <p:cxnSp>
          <p:nvCxnSpPr>
            <p:cNvPr id="56" name="Straight Connector 45"/>
            <p:cNvCxnSpPr/>
            <p:nvPr/>
          </p:nvCxnSpPr>
          <p:spPr>
            <a:xfrm>
              <a:off x="1051" y="3916"/>
              <a:ext cx="2561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46"/>
            <p:cNvCxnSpPr/>
            <p:nvPr/>
          </p:nvCxnSpPr>
          <p:spPr>
            <a:xfrm>
              <a:off x="993" y="7138"/>
              <a:ext cx="2561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</p:cxnSp>
        <p:sp>
          <p:nvSpPr>
            <p:cNvPr id="58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兴趣爱好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59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35" y="3128"/>
              <a:ext cx="2805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135" y="6405"/>
              <a:ext cx="2805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1068" y="1869"/>
              <a:ext cx="2805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068" y="5239"/>
              <a:ext cx="2805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49" y="4749825"/>
            <a:ext cx="7016375" cy="1280330"/>
          </a:xfrm>
          <a:prstGeom prst="rect">
            <a:avLst/>
          </a:prstGeom>
        </p:spPr>
      </p:pic>
    </p:spTree>
  </p:cSld>
  <p:clrMapOvr>
    <a:masterClrMapping/>
  </p:clrMapOvr>
  <p:transition spd="slow" advTm="4652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94864" y="633585"/>
            <a:ext cx="9732308" cy="4964032"/>
            <a:chOff x="907" y="742"/>
            <a:chExt cx="16331" cy="8329"/>
          </a:xfrm>
        </p:grpSpPr>
        <p:sp>
          <p:nvSpPr>
            <p:cNvPr id="234" name="Oval 20"/>
            <p:cNvSpPr/>
            <p:nvPr/>
          </p:nvSpPr>
          <p:spPr>
            <a:xfrm flipH="1">
              <a:off x="16345" y="8912"/>
              <a:ext cx="160" cy="15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5" name="Oval 21"/>
            <p:cNvSpPr/>
            <p:nvPr/>
          </p:nvSpPr>
          <p:spPr>
            <a:xfrm flipH="1">
              <a:off x="16028" y="8629"/>
              <a:ext cx="317" cy="315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6" name="Oval 22"/>
            <p:cNvSpPr/>
            <p:nvPr/>
          </p:nvSpPr>
          <p:spPr>
            <a:xfrm flipH="1">
              <a:off x="15734" y="8472"/>
              <a:ext cx="317" cy="315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7" name="Oval 23"/>
            <p:cNvSpPr/>
            <p:nvPr/>
          </p:nvSpPr>
          <p:spPr>
            <a:xfrm flipH="1">
              <a:off x="16051" y="8407"/>
              <a:ext cx="160" cy="15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8" name="Oval 24"/>
            <p:cNvSpPr/>
            <p:nvPr/>
          </p:nvSpPr>
          <p:spPr>
            <a:xfrm flipH="1">
              <a:off x="15767" y="8163"/>
              <a:ext cx="294" cy="292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9" name="Oval 25"/>
            <p:cNvSpPr/>
            <p:nvPr/>
          </p:nvSpPr>
          <p:spPr>
            <a:xfrm flipH="1">
              <a:off x="15541" y="8361"/>
              <a:ext cx="216" cy="215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0" name="Oval 26"/>
            <p:cNvSpPr/>
            <p:nvPr/>
          </p:nvSpPr>
          <p:spPr>
            <a:xfrm flipH="1">
              <a:off x="15443" y="7989"/>
              <a:ext cx="317" cy="315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1" name="Oval 27"/>
            <p:cNvSpPr/>
            <p:nvPr/>
          </p:nvSpPr>
          <p:spPr>
            <a:xfrm flipH="1">
              <a:off x="15100" y="7486"/>
              <a:ext cx="216" cy="215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2" name="Oval 28"/>
            <p:cNvSpPr/>
            <p:nvPr/>
          </p:nvSpPr>
          <p:spPr>
            <a:xfrm flipH="1">
              <a:off x="15779" y="7974"/>
              <a:ext cx="160" cy="159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3" name="Oval 29"/>
            <p:cNvSpPr/>
            <p:nvPr/>
          </p:nvSpPr>
          <p:spPr>
            <a:xfrm flipH="1">
              <a:off x="15316" y="8272"/>
              <a:ext cx="206" cy="205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4" name="Oval 30"/>
            <p:cNvSpPr/>
            <p:nvPr/>
          </p:nvSpPr>
          <p:spPr>
            <a:xfrm flipH="1">
              <a:off x="14818" y="7750"/>
              <a:ext cx="524" cy="520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5" name="Oval 31"/>
            <p:cNvSpPr/>
            <p:nvPr/>
          </p:nvSpPr>
          <p:spPr>
            <a:xfrm flipH="1">
              <a:off x="15364" y="7578"/>
              <a:ext cx="317" cy="315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6" name="Oval 32"/>
            <p:cNvSpPr/>
            <p:nvPr/>
          </p:nvSpPr>
          <p:spPr>
            <a:xfrm flipH="1">
              <a:off x="15647" y="7835"/>
              <a:ext cx="160" cy="15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7" name="Oval 33"/>
            <p:cNvSpPr/>
            <p:nvPr/>
          </p:nvSpPr>
          <p:spPr>
            <a:xfrm flipH="1">
              <a:off x="13568" y="7066"/>
              <a:ext cx="968" cy="961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8" name="Oval 34"/>
            <p:cNvSpPr/>
            <p:nvPr/>
          </p:nvSpPr>
          <p:spPr>
            <a:xfrm flipH="1">
              <a:off x="14527" y="7695"/>
              <a:ext cx="317" cy="315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49" name="Oval 35"/>
            <p:cNvSpPr/>
            <p:nvPr/>
          </p:nvSpPr>
          <p:spPr>
            <a:xfrm flipH="1">
              <a:off x="14613" y="7236"/>
              <a:ext cx="448" cy="445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0" name="Oval 36"/>
            <p:cNvSpPr/>
            <p:nvPr/>
          </p:nvSpPr>
          <p:spPr>
            <a:xfrm flipH="1">
              <a:off x="12863" y="7459"/>
              <a:ext cx="709" cy="704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1" name="Oval 37"/>
            <p:cNvSpPr/>
            <p:nvPr/>
          </p:nvSpPr>
          <p:spPr>
            <a:xfrm flipH="1">
              <a:off x="11300" y="6965"/>
              <a:ext cx="1242" cy="1234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2" name="Oval 38"/>
            <p:cNvSpPr/>
            <p:nvPr/>
          </p:nvSpPr>
          <p:spPr>
            <a:xfrm flipH="1">
              <a:off x="12485" y="7874"/>
              <a:ext cx="366" cy="364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3" name="Oval 39"/>
            <p:cNvSpPr/>
            <p:nvPr/>
          </p:nvSpPr>
          <p:spPr>
            <a:xfrm flipH="1">
              <a:off x="12752" y="6637"/>
              <a:ext cx="772" cy="767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4" name="Oval 40"/>
            <p:cNvSpPr/>
            <p:nvPr/>
          </p:nvSpPr>
          <p:spPr>
            <a:xfrm flipH="1">
              <a:off x="13594" y="7959"/>
              <a:ext cx="170" cy="1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5" name="Oval 41"/>
            <p:cNvSpPr/>
            <p:nvPr/>
          </p:nvSpPr>
          <p:spPr>
            <a:xfrm flipH="1">
              <a:off x="12588" y="7587"/>
              <a:ext cx="237" cy="235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6" name="Oval 42"/>
            <p:cNvSpPr/>
            <p:nvPr/>
          </p:nvSpPr>
          <p:spPr>
            <a:xfrm flipH="1">
              <a:off x="12651" y="7338"/>
              <a:ext cx="201" cy="19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7" name="Oval 43"/>
            <p:cNvSpPr/>
            <p:nvPr/>
          </p:nvSpPr>
          <p:spPr>
            <a:xfrm flipH="1">
              <a:off x="12571" y="7122"/>
              <a:ext cx="170" cy="16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8" name="Oval 44"/>
            <p:cNvSpPr/>
            <p:nvPr/>
          </p:nvSpPr>
          <p:spPr>
            <a:xfrm flipH="1">
              <a:off x="13403" y="7326"/>
              <a:ext cx="144" cy="14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59" name="Oval 45"/>
            <p:cNvSpPr/>
            <p:nvPr/>
          </p:nvSpPr>
          <p:spPr>
            <a:xfrm flipH="1">
              <a:off x="13646" y="6787"/>
              <a:ext cx="237" cy="235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0" name="Oval 46"/>
            <p:cNvSpPr/>
            <p:nvPr/>
          </p:nvSpPr>
          <p:spPr>
            <a:xfrm flipH="1">
              <a:off x="13563" y="7093"/>
              <a:ext cx="144" cy="143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1" name="Oval 47"/>
            <p:cNvSpPr/>
            <p:nvPr/>
          </p:nvSpPr>
          <p:spPr>
            <a:xfrm flipH="1">
              <a:off x="15100" y="6968"/>
              <a:ext cx="524" cy="520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2" name="Oval 48"/>
            <p:cNvSpPr/>
            <p:nvPr/>
          </p:nvSpPr>
          <p:spPr>
            <a:xfrm flipH="1">
              <a:off x="14239" y="6171"/>
              <a:ext cx="1025" cy="1018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3" name="Oval 49"/>
            <p:cNvSpPr/>
            <p:nvPr/>
          </p:nvSpPr>
          <p:spPr>
            <a:xfrm flipH="1">
              <a:off x="11579" y="6193"/>
              <a:ext cx="709" cy="704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4" name="Oval 50"/>
            <p:cNvSpPr/>
            <p:nvPr/>
          </p:nvSpPr>
          <p:spPr>
            <a:xfrm flipH="1">
              <a:off x="9608" y="6171"/>
              <a:ext cx="1626" cy="161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5" name="Oval 51"/>
            <p:cNvSpPr/>
            <p:nvPr/>
          </p:nvSpPr>
          <p:spPr>
            <a:xfrm flipH="1">
              <a:off x="13921" y="6704"/>
              <a:ext cx="309" cy="307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6" name="Oval 52"/>
            <p:cNvSpPr/>
            <p:nvPr/>
          </p:nvSpPr>
          <p:spPr>
            <a:xfrm flipH="1">
              <a:off x="13177" y="5683"/>
              <a:ext cx="1034" cy="1027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7" name="Oval 53"/>
            <p:cNvSpPr/>
            <p:nvPr/>
          </p:nvSpPr>
          <p:spPr>
            <a:xfrm flipH="1">
              <a:off x="12460" y="6928"/>
              <a:ext cx="170" cy="1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8" name="Oval 54"/>
            <p:cNvSpPr/>
            <p:nvPr/>
          </p:nvSpPr>
          <p:spPr>
            <a:xfrm flipH="1">
              <a:off x="10880" y="7668"/>
              <a:ext cx="368" cy="366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69" name="Oval 55"/>
            <p:cNvSpPr/>
            <p:nvPr/>
          </p:nvSpPr>
          <p:spPr>
            <a:xfrm flipH="1">
              <a:off x="11369" y="6698"/>
              <a:ext cx="341" cy="339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0" name="Oval 56"/>
            <p:cNvSpPr/>
            <p:nvPr/>
          </p:nvSpPr>
          <p:spPr>
            <a:xfrm flipH="1">
              <a:off x="11248" y="6361"/>
              <a:ext cx="296" cy="294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1" name="Oval 57"/>
            <p:cNvSpPr/>
            <p:nvPr/>
          </p:nvSpPr>
          <p:spPr>
            <a:xfrm flipH="1">
              <a:off x="12250" y="6757"/>
              <a:ext cx="191" cy="190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2" name="Oval 58"/>
            <p:cNvSpPr/>
            <p:nvPr/>
          </p:nvSpPr>
          <p:spPr>
            <a:xfrm flipH="1">
              <a:off x="12280" y="6180"/>
              <a:ext cx="591" cy="587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3" name="Oval 59"/>
            <p:cNvSpPr/>
            <p:nvPr/>
          </p:nvSpPr>
          <p:spPr>
            <a:xfrm flipH="1">
              <a:off x="12962" y="6351"/>
              <a:ext cx="232" cy="231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4" name="Oval 60"/>
            <p:cNvSpPr/>
            <p:nvPr/>
          </p:nvSpPr>
          <p:spPr>
            <a:xfrm flipH="1">
              <a:off x="11126" y="7497"/>
              <a:ext cx="144" cy="14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5" name="Oval 61"/>
            <p:cNvSpPr/>
            <p:nvPr/>
          </p:nvSpPr>
          <p:spPr>
            <a:xfrm flipH="1">
              <a:off x="10640" y="7777"/>
              <a:ext cx="170" cy="169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6" name="Oval 62"/>
            <p:cNvSpPr/>
            <p:nvPr/>
          </p:nvSpPr>
          <p:spPr>
            <a:xfrm flipH="1">
              <a:off x="11245" y="7938"/>
              <a:ext cx="170" cy="16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7" name="Oval 63"/>
            <p:cNvSpPr/>
            <p:nvPr/>
          </p:nvSpPr>
          <p:spPr>
            <a:xfrm flipH="1">
              <a:off x="12938" y="6134"/>
              <a:ext cx="170" cy="16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8" name="Oval 64"/>
            <p:cNvSpPr/>
            <p:nvPr/>
          </p:nvSpPr>
          <p:spPr>
            <a:xfrm flipH="1">
              <a:off x="15236" y="5561"/>
              <a:ext cx="1374" cy="136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79" name="Oval 65"/>
            <p:cNvSpPr/>
            <p:nvPr/>
          </p:nvSpPr>
          <p:spPr>
            <a:xfrm flipH="1">
              <a:off x="15674" y="6956"/>
              <a:ext cx="329" cy="327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0" name="Oval 66"/>
            <p:cNvSpPr/>
            <p:nvPr/>
          </p:nvSpPr>
          <p:spPr>
            <a:xfrm flipH="1">
              <a:off x="15318" y="6741"/>
              <a:ext cx="170" cy="16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1" name="Oval 67"/>
            <p:cNvSpPr/>
            <p:nvPr/>
          </p:nvSpPr>
          <p:spPr>
            <a:xfrm flipH="1">
              <a:off x="14798" y="5708"/>
              <a:ext cx="464" cy="461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2" name="Oval 68"/>
            <p:cNvSpPr/>
            <p:nvPr/>
          </p:nvSpPr>
          <p:spPr>
            <a:xfrm flipH="1">
              <a:off x="14317" y="5812"/>
              <a:ext cx="342" cy="340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3" name="Oval 69"/>
            <p:cNvSpPr/>
            <p:nvPr/>
          </p:nvSpPr>
          <p:spPr>
            <a:xfrm flipH="1">
              <a:off x="14154" y="5733"/>
              <a:ext cx="144" cy="143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4" name="Oval 70"/>
            <p:cNvSpPr/>
            <p:nvPr/>
          </p:nvSpPr>
          <p:spPr>
            <a:xfrm flipH="1">
              <a:off x="10823" y="2607"/>
              <a:ext cx="2270" cy="225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5" name="Oval 71"/>
            <p:cNvSpPr/>
            <p:nvPr/>
          </p:nvSpPr>
          <p:spPr>
            <a:xfrm flipH="1">
              <a:off x="15960" y="4514"/>
              <a:ext cx="1100" cy="1093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6" name="Oval 72"/>
            <p:cNvSpPr/>
            <p:nvPr/>
          </p:nvSpPr>
          <p:spPr>
            <a:xfrm flipH="1">
              <a:off x="15362" y="4988"/>
              <a:ext cx="591" cy="587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7" name="Oval 73"/>
            <p:cNvSpPr/>
            <p:nvPr/>
          </p:nvSpPr>
          <p:spPr>
            <a:xfrm flipH="1">
              <a:off x="16698" y="5796"/>
              <a:ext cx="269" cy="267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8" name="Oval 74"/>
            <p:cNvSpPr/>
            <p:nvPr/>
          </p:nvSpPr>
          <p:spPr>
            <a:xfrm flipH="1">
              <a:off x="16570" y="5669"/>
              <a:ext cx="170" cy="1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9" name="Oval 75"/>
            <p:cNvSpPr/>
            <p:nvPr/>
          </p:nvSpPr>
          <p:spPr>
            <a:xfrm flipH="1">
              <a:off x="16807" y="5536"/>
              <a:ext cx="221" cy="21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0" name="Oval 76"/>
            <p:cNvSpPr/>
            <p:nvPr/>
          </p:nvSpPr>
          <p:spPr>
            <a:xfrm flipH="1">
              <a:off x="15151" y="3785"/>
              <a:ext cx="988" cy="981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1" name="Oval 77"/>
            <p:cNvSpPr/>
            <p:nvPr/>
          </p:nvSpPr>
          <p:spPr>
            <a:xfrm flipH="1">
              <a:off x="8028" y="4603"/>
              <a:ext cx="1478" cy="1468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2" name="Oval 78"/>
            <p:cNvSpPr/>
            <p:nvPr/>
          </p:nvSpPr>
          <p:spPr>
            <a:xfrm flipH="1">
              <a:off x="13956" y="3366"/>
              <a:ext cx="1252" cy="1244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3" name="Oval 79"/>
            <p:cNvSpPr/>
            <p:nvPr/>
          </p:nvSpPr>
          <p:spPr>
            <a:xfrm flipH="1">
              <a:off x="13850" y="2539"/>
              <a:ext cx="538" cy="53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4" name="Oval 80"/>
            <p:cNvSpPr/>
            <p:nvPr/>
          </p:nvSpPr>
          <p:spPr>
            <a:xfrm flipH="1">
              <a:off x="16267" y="4006"/>
              <a:ext cx="431" cy="42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5" name="Oval 81"/>
            <p:cNvSpPr/>
            <p:nvPr/>
          </p:nvSpPr>
          <p:spPr>
            <a:xfrm flipH="1">
              <a:off x="16698" y="4370"/>
              <a:ext cx="170" cy="16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6" name="Oval 82"/>
            <p:cNvSpPr/>
            <p:nvPr/>
          </p:nvSpPr>
          <p:spPr>
            <a:xfrm flipH="1">
              <a:off x="16179" y="3697"/>
              <a:ext cx="282" cy="280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7" name="Oval 83"/>
            <p:cNvSpPr/>
            <p:nvPr/>
          </p:nvSpPr>
          <p:spPr>
            <a:xfrm flipH="1">
              <a:off x="15874" y="3510"/>
              <a:ext cx="282" cy="28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8" name="Oval 84"/>
            <p:cNvSpPr/>
            <p:nvPr/>
          </p:nvSpPr>
          <p:spPr>
            <a:xfrm flipH="1">
              <a:off x="15103" y="3081"/>
              <a:ext cx="676" cy="671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9" name="Oval 85"/>
            <p:cNvSpPr/>
            <p:nvPr/>
          </p:nvSpPr>
          <p:spPr>
            <a:xfrm flipH="1">
              <a:off x="14613" y="2827"/>
              <a:ext cx="531" cy="527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0" name="Oval 86"/>
            <p:cNvSpPr/>
            <p:nvPr/>
          </p:nvSpPr>
          <p:spPr>
            <a:xfrm flipH="1">
              <a:off x="14262" y="3043"/>
              <a:ext cx="282" cy="280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1" name="Oval 87"/>
            <p:cNvSpPr/>
            <p:nvPr/>
          </p:nvSpPr>
          <p:spPr>
            <a:xfrm flipH="1">
              <a:off x="13945" y="3191"/>
              <a:ext cx="282" cy="280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2" name="Oval 88"/>
            <p:cNvSpPr/>
            <p:nvPr/>
          </p:nvSpPr>
          <p:spPr>
            <a:xfrm flipH="1">
              <a:off x="14427" y="2714"/>
              <a:ext cx="221" cy="219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3" name="Oval 89"/>
            <p:cNvSpPr/>
            <p:nvPr/>
          </p:nvSpPr>
          <p:spPr>
            <a:xfrm flipH="1">
              <a:off x="13185" y="3912"/>
              <a:ext cx="778" cy="773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4" name="Oval 90"/>
            <p:cNvSpPr/>
            <p:nvPr/>
          </p:nvSpPr>
          <p:spPr>
            <a:xfrm flipH="1">
              <a:off x="13951" y="4463"/>
              <a:ext cx="230" cy="228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5" name="Oval 91"/>
            <p:cNvSpPr/>
            <p:nvPr/>
          </p:nvSpPr>
          <p:spPr>
            <a:xfrm flipH="1">
              <a:off x="12940" y="4436"/>
              <a:ext cx="230" cy="228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6" name="Oval 92"/>
            <p:cNvSpPr/>
            <p:nvPr/>
          </p:nvSpPr>
          <p:spPr>
            <a:xfrm flipH="1">
              <a:off x="13407" y="3323"/>
              <a:ext cx="538" cy="535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7" name="Oval 93"/>
            <p:cNvSpPr/>
            <p:nvPr/>
          </p:nvSpPr>
          <p:spPr>
            <a:xfrm flipH="1">
              <a:off x="13214" y="3711"/>
              <a:ext cx="175" cy="173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8" name="Oval 94"/>
            <p:cNvSpPr/>
            <p:nvPr/>
          </p:nvSpPr>
          <p:spPr>
            <a:xfrm flipH="1">
              <a:off x="13151" y="3237"/>
              <a:ext cx="259" cy="257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09" name="Oval 95"/>
            <p:cNvSpPr/>
            <p:nvPr/>
          </p:nvSpPr>
          <p:spPr>
            <a:xfrm flipH="1">
              <a:off x="13517" y="2909"/>
              <a:ext cx="378" cy="376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0" name="Oval 96"/>
            <p:cNvSpPr/>
            <p:nvPr/>
          </p:nvSpPr>
          <p:spPr>
            <a:xfrm flipH="1">
              <a:off x="13250" y="2986"/>
              <a:ext cx="216" cy="214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1" name="Oval 97"/>
            <p:cNvSpPr/>
            <p:nvPr/>
          </p:nvSpPr>
          <p:spPr>
            <a:xfrm flipH="1">
              <a:off x="13110" y="2393"/>
              <a:ext cx="538" cy="53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2" name="Oval 98"/>
            <p:cNvSpPr/>
            <p:nvPr/>
          </p:nvSpPr>
          <p:spPr>
            <a:xfrm flipH="1">
              <a:off x="13708" y="2457"/>
              <a:ext cx="160" cy="159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3" name="Oval 99"/>
            <p:cNvSpPr/>
            <p:nvPr/>
          </p:nvSpPr>
          <p:spPr>
            <a:xfrm flipH="1">
              <a:off x="13654" y="2702"/>
              <a:ext cx="160" cy="15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4" name="Oval 100"/>
            <p:cNvSpPr/>
            <p:nvPr/>
          </p:nvSpPr>
          <p:spPr>
            <a:xfrm flipH="1">
              <a:off x="11340" y="6071"/>
              <a:ext cx="259" cy="257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5" name="Oval 101"/>
            <p:cNvSpPr/>
            <p:nvPr/>
          </p:nvSpPr>
          <p:spPr>
            <a:xfrm flipH="1">
              <a:off x="12010" y="5666"/>
              <a:ext cx="551" cy="548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6" name="Oval 102"/>
            <p:cNvSpPr/>
            <p:nvPr/>
          </p:nvSpPr>
          <p:spPr>
            <a:xfrm flipH="1">
              <a:off x="11632" y="5807"/>
              <a:ext cx="349" cy="346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7" name="Oval 103"/>
            <p:cNvSpPr/>
            <p:nvPr/>
          </p:nvSpPr>
          <p:spPr>
            <a:xfrm flipH="1">
              <a:off x="12651" y="5691"/>
              <a:ext cx="419" cy="416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8" name="Oval 104"/>
            <p:cNvSpPr/>
            <p:nvPr/>
          </p:nvSpPr>
          <p:spPr>
            <a:xfrm flipH="1">
              <a:off x="11207" y="5658"/>
              <a:ext cx="346" cy="344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19" name="Oval 105"/>
            <p:cNvSpPr/>
            <p:nvPr/>
          </p:nvSpPr>
          <p:spPr>
            <a:xfrm flipH="1">
              <a:off x="10928" y="5983"/>
              <a:ext cx="357" cy="355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0" name="Oval 106"/>
            <p:cNvSpPr/>
            <p:nvPr/>
          </p:nvSpPr>
          <p:spPr>
            <a:xfrm flipH="1">
              <a:off x="10854" y="5667"/>
              <a:ext cx="274" cy="272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1" name="Oval 107"/>
            <p:cNvSpPr/>
            <p:nvPr/>
          </p:nvSpPr>
          <p:spPr>
            <a:xfrm flipH="1">
              <a:off x="10586" y="5867"/>
              <a:ext cx="277" cy="276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2" name="Oval 108"/>
            <p:cNvSpPr/>
            <p:nvPr/>
          </p:nvSpPr>
          <p:spPr>
            <a:xfrm flipH="1">
              <a:off x="10501" y="5665"/>
              <a:ext cx="170" cy="1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3" name="Oval 109"/>
            <p:cNvSpPr/>
            <p:nvPr/>
          </p:nvSpPr>
          <p:spPr>
            <a:xfrm flipH="1">
              <a:off x="8637" y="6130"/>
              <a:ext cx="785" cy="780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4" name="Oval 110"/>
            <p:cNvSpPr/>
            <p:nvPr/>
          </p:nvSpPr>
          <p:spPr>
            <a:xfrm flipH="1">
              <a:off x="10110" y="5700"/>
              <a:ext cx="427" cy="424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5" name="Oval 111"/>
            <p:cNvSpPr/>
            <p:nvPr/>
          </p:nvSpPr>
          <p:spPr>
            <a:xfrm flipH="1">
              <a:off x="9405" y="5659"/>
              <a:ext cx="532" cy="528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6" name="Oval 112"/>
            <p:cNvSpPr/>
            <p:nvPr/>
          </p:nvSpPr>
          <p:spPr>
            <a:xfrm flipH="1">
              <a:off x="9937" y="6082"/>
              <a:ext cx="170" cy="169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7" name="Oval 113"/>
            <p:cNvSpPr/>
            <p:nvPr/>
          </p:nvSpPr>
          <p:spPr>
            <a:xfrm flipH="1">
              <a:off x="9739" y="6196"/>
              <a:ext cx="170" cy="1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8" name="Oval 114"/>
            <p:cNvSpPr/>
            <p:nvPr/>
          </p:nvSpPr>
          <p:spPr>
            <a:xfrm flipH="1">
              <a:off x="9480" y="6314"/>
              <a:ext cx="259" cy="257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29" name="Oval 115"/>
            <p:cNvSpPr/>
            <p:nvPr/>
          </p:nvSpPr>
          <p:spPr>
            <a:xfrm flipH="1">
              <a:off x="9372" y="6159"/>
              <a:ext cx="144" cy="14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0" name="Oval 116"/>
            <p:cNvSpPr/>
            <p:nvPr/>
          </p:nvSpPr>
          <p:spPr>
            <a:xfrm flipH="1">
              <a:off x="9215" y="6873"/>
              <a:ext cx="431" cy="428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1" name="Oval 117"/>
            <p:cNvSpPr/>
            <p:nvPr/>
          </p:nvSpPr>
          <p:spPr>
            <a:xfrm flipH="1">
              <a:off x="9539" y="7316"/>
              <a:ext cx="144" cy="14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2" name="Oval 118"/>
            <p:cNvSpPr/>
            <p:nvPr/>
          </p:nvSpPr>
          <p:spPr>
            <a:xfrm flipH="1">
              <a:off x="8978" y="6941"/>
              <a:ext cx="144" cy="14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3" name="Oval 119"/>
            <p:cNvSpPr/>
            <p:nvPr/>
          </p:nvSpPr>
          <p:spPr>
            <a:xfrm flipH="1">
              <a:off x="9396" y="6645"/>
              <a:ext cx="211" cy="210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4" name="Oval 120"/>
            <p:cNvSpPr/>
            <p:nvPr/>
          </p:nvSpPr>
          <p:spPr>
            <a:xfrm flipH="1">
              <a:off x="8348" y="6072"/>
              <a:ext cx="302" cy="300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5" name="Oval 121"/>
            <p:cNvSpPr/>
            <p:nvPr/>
          </p:nvSpPr>
          <p:spPr>
            <a:xfrm flipH="1">
              <a:off x="8452" y="6418"/>
              <a:ext cx="144" cy="143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6" name="Oval 122"/>
            <p:cNvSpPr/>
            <p:nvPr/>
          </p:nvSpPr>
          <p:spPr>
            <a:xfrm flipH="1">
              <a:off x="8226" y="5952"/>
              <a:ext cx="144" cy="143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7" name="Oval 123"/>
            <p:cNvSpPr/>
            <p:nvPr/>
          </p:nvSpPr>
          <p:spPr>
            <a:xfrm flipH="1">
              <a:off x="12950" y="2859"/>
              <a:ext cx="202" cy="200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8" name="Oval 124"/>
            <p:cNvSpPr/>
            <p:nvPr/>
          </p:nvSpPr>
          <p:spPr>
            <a:xfrm flipH="1">
              <a:off x="12588" y="2341"/>
              <a:ext cx="464" cy="461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39" name="Oval 125"/>
            <p:cNvSpPr/>
            <p:nvPr/>
          </p:nvSpPr>
          <p:spPr>
            <a:xfrm flipH="1">
              <a:off x="12269" y="2359"/>
              <a:ext cx="253" cy="25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0" name="Oval 126"/>
            <p:cNvSpPr/>
            <p:nvPr/>
          </p:nvSpPr>
          <p:spPr>
            <a:xfrm flipH="1">
              <a:off x="12001" y="2374"/>
              <a:ext cx="180" cy="17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1" name="Oval 127"/>
            <p:cNvSpPr/>
            <p:nvPr/>
          </p:nvSpPr>
          <p:spPr>
            <a:xfrm flipH="1">
              <a:off x="11513" y="2444"/>
              <a:ext cx="180" cy="17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2" name="Oval 128"/>
            <p:cNvSpPr/>
            <p:nvPr/>
          </p:nvSpPr>
          <p:spPr>
            <a:xfrm flipH="1">
              <a:off x="11170" y="2475"/>
              <a:ext cx="281" cy="27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3" name="Oval 129"/>
            <p:cNvSpPr/>
            <p:nvPr/>
          </p:nvSpPr>
          <p:spPr>
            <a:xfrm flipH="1">
              <a:off x="10640" y="2616"/>
              <a:ext cx="489" cy="486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4" name="Oval 130"/>
            <p:cNvSpPr/>
            <p:nvPr/>
          </p:nvSpPr>
          <p:spPr>
            <a:xfrm flipH="1">
              <a:off x="9825" y="3009"/>
              <a:ext cx="955" cy="949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5" name="Oval 131"/>
            <p:cNvSpPr/>
            <p:nvPr/>
          </p:nvSpPr>
          <p:spPr>
            <a:xfrm flipH="1">
              <a:off x="11794" y="2381"/>
              <a:ext cx="180" cy="179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6" name="Oval 132"/>
            <p:cNvSpPr/>
            <p:nvPr/>
          </p:nvSpPr>
          <p:spPr>
            <a:xfrm flipH="1">
              <a:off x="10388" y="2719"/>
              <a:ext cx="180" cy="179"/>
            </a:xfrm>
            <a:prstGeom prst="ellipse">
              <a:avLst/>
            </a:prstGeom>
            <a:solidFill>
              <a:srgbClr val="427FCC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7" name="Oval 133"/>
            <p:cNvSpPr/>
            <p:nvPr/>
          </p:nvSpPr>
          <p:spPr>
            <a:xfrm flipH="1">
              <a:off x="9968" y="4052"/>
              <a:ext cx="789" cy="784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8" name="Oval 134"/>
            <p:cNvSpPr/>
            <p:nvPr/>
          </p:nvSpPr>
          <p:spPr>
            <a:xfrm flipH="1">
              <a:off x="10601" y="3875"/>
              <a:ext cx="250" cy="248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49" name="Oval 135"/>
            <p:cNvSpPr/>
            <p:nvPr/>
          </p:nvSpPr>
          <p:spPr>
            <a:xfrm flipH="1">
              <a:off x="10826" y="4399"/>
              <a:ext cx="268" cy="266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0" name="Oval 136"/>
            <p:cNvSpPr/>
            <p:nvPr/>
          </p:nvSpPr>
          <p:spPr>
            <a:xfrm flipH="1">
              <a:off x="9377" y="3820"/>
              <a:ext cx="615" cy="611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1" name="Oval 137"/>
            <p:cNvSpPr/>
            <p:nvPr/>
          </p:nvSpPr>
          <p:spPr>
            <a:xfrm flipH="1">
              <a:off x="9398" y="4486"/>
              <a:ext cx="350" cy="348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2" name="Oval 138"/>
            <p:cNvSpPr/>
            <p:nvPr/>
          </p:nvSpPr>
          <p:spPr>
            <a:xfrm flipH="1">
              <a:off x="9249" y="4295"/>
              <a:ext cx="167" cy="166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3" name="Oval 139"/>
            <p:cNvSpPr/>
            <p:nvPr/>
          </p:nvSpPr>
          <p:spPr>
            <a:xfrm flipH="1">
              <a:off x="9133" y="4467"/>
              <a:ext cx="167" cy="166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4" name="Oval 140"/>
            <p:cNvSpPr/>
            <p:nvPr/>
          </p:nvSpPr>
          <p:spPr>
            <a:xfrm flipH="1">
              <a:off x="9267" y="3306"/>
              <a:ext cx="497" cy="493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5" name="Oval 141"/>
            <p:cNvSpPr/>
            <p:nvPr/>
          </p:nvSpPr>
          <p:spPr>
            <a:xfrm flipH="1">
              <a:off x="9543" y="3108"/>
              <a:ext cx="180" cy="179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6" name="Oval 142"/>
            <p:cNvSpPr/>
            <p:nvPr/>
          </p:nvSpPr>
          <p:spPr>
            <a:xfrm flipH="1">
              <a:off x="10170" y="2774"/>
              <a:ext cx="157" cy="156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7" name="Oval 143"/>
            <p:cNvSpPr/>
            <p:nvPr/>
          </p:nvSpPr>
          <p:spPr>
            <a:xfrm flipH="1">
              <a:off x="9790" y="2965"/>
              <a:ext cx="176" cy="17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8" name="Oval 144"/>
            <p:cNvSpPr/>
            <p:nvPr/>
          </p:nvSpPr>
          <p:spPr>
            <a:xfrm flipH="1">
              <a:off x="9953" y="2855"/>
              <a:ext cx="157" cy="156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59" name="Oval 145"/>
            <p:cNvSpPr/>
            <p:nvPr/>
          </p:nvSpPr>
          <p:spPr>
            <a:xfrm flipH="1">
              <a:off x="8650" y="3635"/>
              <a:ext cx="720" cy="71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0" name="Oval 146"/>
            <p:cNvSpPr/>
            <p:nvPr/>
          </p:nvSpPr>
          <p:spPr>
            <a:xfrm flipH="1">
              <a:off x="9092" y="3468"/>
              <a:ext cx="95" cy="94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1" name="Oval 147"/>
            <p:cNvSpPr/>
            <p:nvPr/>
          </p:nvSpPr>
          <p:spPr>
            <a:xfrm flipH="1">
              <a:off x="8301" y="4178"/>
              <a:ext cx="414" cy="411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2" name="Oval 148"/>
            <p:cNvSpPr/>
            <p:nvPr/>
          </p:nvSpPr>
          <p:spPr>
            <a:xfrm flipH="1">
              <a:off x="8217" y="4585"/>
              <a:ext cx="135" cy="134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3" name="Oval 149"/>
            <p:cNvSpPr/>
            <p:nvPr/>
          </p:nvSpPr>
          <p:spPr>
            <a:xfrm flipH="1">
              <a:off x="8912" y="4365"/>
              <a:ext cx="211" cy="210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4" name="Oval 150"/>
            <p:cNvSpPr/>
            <p:nvPr/>
          </p:nvSpPr>
          <p:spPr>
            <a:xfrm flipH="1">
              <a:off x="8731" y="4388"/>
              <a:ext cx="110" cy="10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5" name="Oval 151"/>
            <p:cNvSpPr/>
            <p:nvPr/>
          </p:nvSpPr>
          <p:spPr>
            <a:xfrm flipH="1">
              <a:off x="9602" y="4890"/>
              <a:ext cx="135" cy="134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6" name="Oval 153"/>
            <p:cNvSpPr/>
            <p:nvPr/>
          </p:nvSpPr>
          <p:spPr>
            <a:xfrm flipH="1">
              <a:off x="14239" y="4667"/>
              <a:ext cx="1000" cy="993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7" name="Oval 154"/>
            <p:cNvSpPr/>
            <p:nvPr/>
          </p:nvSpPr>
          <p:spPr>
            <a:xfrm flipH="1">
              <a:off x="15055" y="4508"/>
              <a:ext cx="237" cy="235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8" name="Oval 169"/>
            <p:cNvSpPr/>
            <p:nvPr/>
          </p:nvSpPr>
          <p:spPr>
            <a:xfrm flipH="1">
              <a:off x="9722" y="4841"/>
              <a:ext cx="772" cy="767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69" name="Oval 170"/>
            <p:cNvSpPr/>
            <p:nvPr/>
          </p:nvSpPr>
          <p:spPr>
            <a:xfrm flipH="1">
              <a:off x="9801" y="4604"/>
              <a:ext cx="197" cy="195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0" name="Oval 171"/>
            <p:cNvSpPr/>
            <p:nvPr/>
          </p:nvSpPr>
          <p:spPr>
            <a:xfrm flipH="1">
              <a:off x="9637" y="5447"/>
              <a:ext cx="170" cy="169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1" name="Oval 172"/>
            <p:cNvSpPr/>
            <p:nvPr/>
          </p:nvSpPr>
          <p:spPr>
            <a:xfrm flipH="1">
              <a:off x="10539" y="4766"/>
              <a:ext cx="835" cy="829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2" name="Oval 173"/>
            <p:cNvSpPr/>
            <p:nvPr/>
          </p:nvSpPr>
          <p:spPr>
            <a:xfrm flipH="1">
              <a:off x="10428" y="5440"/>
              <a:ext cx="172" cy="171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3" name="Oval 174"/>
            <p:cNvSpPr/>
            <p:nvPr/>
          </p:nvSpPr>
          <p:spPr>
            <a:xfrm flipH="1">
              <a:off x="11579" y="5347"/>
              <a:ext cx="380" cy="377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4" name="Oval 175"/>
            <p:cNvSpPr/>
            <p:nvPr/>
          </p:nvSpPr>
          <p:spPr>
            <a:xfrm flipH="1">
              <a:off x="11437" y="4886"/>
              <a:ext cx="354" cy="352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5" name="Oval 176"/>
            <p:cNvSpPr/>
            <p:nvPr/>
          </p:nvSpPr>
          <p:spPr>
            <a:xfrm flipH="1">
              <a:off x="11323" y="5363"/>
              <a:ext cx="219" cy="218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6" name="Oval 177"/>
            <p:cNvSpPr/>
            <p:nvPr/>
          </p:nvSpPr>
          <p:spPr>
            <a:xfrm flipH="1">
              <a:off x="11871" y="4892"/>
              <a:ext cx="563" cy="559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7" name="Oval 178"/>
            <p:cNvSpPr/>
            <p:nvPr/>
          </p:nvSpPr>
          <p:spPr>
            <a:xfrm flipH="1">
              <a:off x="12518" y="4721"/>
              <a:ext cx="923" cy="917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8" name="Oval 179"/>
            <p:cNvSpPr/>
            <p:nvPr/>
          </p:nvSpPr>
          <p:spPr>
            <a:xfrm flipH="1">
              <a:off x="12327" y="5388"/>
              <a:ext cx="249" cy="247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79" name="Oval 180"/>
            <p:cNvSpPr/>
            <p:nvPr/>
          </p:nvSpPr>
          <p:spPr>
            <a:xfrm flipH="1">
              <a:off x="12025" y="5493"/>
              <a:ext cx="170" cy="16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80" name="Oval 181"/>
            <p:cNvSpPr/>
            <p:nvPr/>
          </p:nvSpPr>
          <p:spPr>
            <a:xfrm flipH="1">
              <a:off x="13444" y="4740"/>
              <a:ext cx="690" cy="686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81" name="Oval 182"/>
            <p:cNvSpPr/>
            <p:nvPr/>
          </p:nvSpPr>
          <p:spPr>
            <a:xfrm flipH="1">
              <a:off x="13404" y="4745"/>
              <a:ext cx="118" cy="118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82" name="Oval 183"/>
            <p:cNvSpPr/>
            <p:nvPr/>
          </p:nvSpPr>
          <p:spPr>
            <a:xfrm flipH="1">
              <a:off x="13373" y="5406"/>
              <a:ext cx="265" cy="263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83" name="Oval 184"/>
            <p:cNvSpPr/>
            <p:nvPr/>
          </p:nvSpPr>
          <p:spPr>
            <a:xfrm flipH="1">
              <a:off x="13956" y="5451"/>
              <a:ext cx="251" cy="249"/>
            </a:xfrm>
            <a:prstGeom prst="ellipse">
              <a:avLst/>
            </a:prstGeom>
            <a:solidFill>
              <a:srgbClr val="008B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84" name="Oval 185"/>
            <p:cNvSpPr/>
            <p:nvPr/>
          </p:nvSpPr>
          <p:spPr>
            <a:xfrm flipH="1">
              <a:off x="13709" y="5485"/>
              <a:ext cx="170" cy="169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385" name="Freeform 5"/>
            <p:cNvSpPr/>
            <p:nvPr/>
          </p:nvSpPr>
          <p:spPr bwMode="auto">
            <a:xfrm>
              <a:off x="13441" y="5948"/>
              <a:ext cx="551" cy="498"/>
            </a:xfrm>
            <a:custGeom>
              <a:avLst/>
              <a:gdLst>
                <a:gd name="T0" fmla="*/ 120 w 135"/>
                <a:gd name="T1" fmla="*/ 15 h 123"/>
                <a:gd name="T2" fmla="*/ 70 w 135"/>
                <a:gd name="T3" fmla="*/ 15 h 123"/>
                <a:gd name="T4" fmla="*/ 11 w 135"/>
                <a:gd name="T5" fmla="*/ 72 h 123"/>
                <a:gd name="T6" fmla="*/ 11 w 135"/>
                <a:gd name="T7" fmla="*/ 112 h 123"/>
                <a:gd name="T8" fmla="*/ 51 w 135"/>
                <a:gd name="T9" fmla="*/ 112 h 123"/>
                <a:gd name="T10" fmla="*/ 109 w 135"/>
                <a:gd name="T11" fmla="*/ 54 h 123"/>
                <a:gd name="T12" fmla="*/ 109 w 135"/>
                <a:gd name="T13" fmla="*/ 26 h 123"/>
                <a:gd name="T14" fmla="*/ 81 w 135"/>
                <a:gd name="T15" fmla="*/ 26 h 123"/>
                <a:gd name="T16" fmla="*/ 37 w 135"/>
                <a:gd name="T17" fmla="*/ 70 h 123"/>
                <a:gd name="T18" fmla="*/ 37 w 135"/>
                <a:gd name="T19" fmla="*/ 75 h 123"/>
                <a:gd name="T20" fmla="*/ 43 w 135"/>
                <a:gd name="T21" fmla="*/ 75 h 123"/>
                <a:gd name="T22" fmla="*/ 87 w 135"/>
                <a:gd name="T23" fmla="*/ 32 h 123"/>
                <a:gd name="T24" fmla="*/ 103 w 135"/>
                <a:gd name="T25" fmla="*/ 32 h 123"/>
                <a:gd name="T26" fmla="*/ 103 w 135"/>
                <a:gd name="T27" fmla="*/ 48 h 123"/>
                <a:gd name="T28" fmla="*/ 45 w 135"/>
                <a:gd name="T29" fmla="*/ 106 h 123"/>
                <a:gd name="T30" fmla="*/ 17 w 135"/>
                <a:gd name="T31" fmla="*/ 106 h 123"/>
                <a:gd name="T32" fmla="*/ 17 w 135"/>
                <a:gd name="T33" fmla="*/ 78 h 123"/>
                <a:gd name="T34" fmla="*/ 75 w 135"/>
                <a:gd name="T35" fmla="*/ 21 h 123"/>
                <a:gd name="T36" fmla="*/ 114 w 135"/>
                <a:gd name="T37" fmla="*/ 21 h 123"/>
                <a:gd name="T38" fmla="*/ 114 w 135"/>
                <a:gd name="T39" fmla="*/ 60 h 123"/>
                <a:gd name="T40" fmla="*/ 71 w 135"/>
                <a:gd name="T41" fmla="*/ 104 h 123"/>
                <a:gd name="T42" fmla="*/ 71 w 135"/>
                <a:gd name="T43" fmla="*/ 109 h 123"/>
                <a:gd name="T44" fmla="*/ 77 w 135"/>
                <a:gd name="T45" fmla="*/ 109 h 123"/>
                <a:gd name="T46" fmla="*/ 120 w 135"/>
                <a:gd name="T47" fmla="*/ 65 h 123"/>
                <a:gd name="T48" fmla="*/ 120 w 135"/>
                <a:gd name="T49" fmla="*/ 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23">
                  <a:moveTo>
                    <a:pt x="120" y="15"/>
                  </a:moveTo>
                  <a:cubicBezTo>
                    <a:pt x="106" y="0"/>
                    <a:pt x="84" y="0"/>
                    <a:pt x="70" y="15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0" y="83"/>
                    <a:pt x="0" y="101"/>
                    <a:pt x="11" y="112"/>
                  </a:cubicBezTo>
                  <a:cubicBezTo>
                    <a:pt x="22" y="123"/>
                    <a:pt x="40" y="123"/>
                    <a:pt x="51" y="112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7" y="46"/>
                    <a:pt x="117" y="34"/>
                    <a:pt x="109" y="26"/>
                  </a:cubicBezTo>
                  <a:cubicBezTo>
                    <a:pt x="101" y="18"/>
                    <a:pt x="89" y="18"/>
                    <a:pt x="81" y="26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5" y="71"/>
                    <a:pt x="35" y="74"/>
                    <a:pt x="37" y="75"/>
                  </a:cubicBezTo>
                  <a:cubicBezTo>
                    <a:pt x="39" y="77"/>
                    <a:pt x="41" y="77"/>
                    <a:pt x="43" y="75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91" y="27"/>
                    <a:pt x="99" y="27"/>
                    <a:pt x="103" y="32"/>
                  </a:cubicBezTo>
                  <a:cubicBezTo>
                    <a:pt x="108" y="36"/>
                    <a:pt x="108" y="44"/>
                    <a:pt x="103" y="48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37" y="114"/>
                    <a:pt x="25" y="114"/>
                    <a:pt x="17" y="106"/>
                  </a:cubicBezTo>
                  <a:cubicBezTo>
                    <a:pt x="9" y="98"/>
                    <a:pt x="9" y="86"/>
                    <a:pt x="17" y="78"/>
                  </a:cubicBezTo>
                  <a:cubicBezTo>
                    <a:pt x="75" y="21"/>
                    <a:pt x="75" y="21"/>
                    <a:pt x="75" y="21"/>
                  </a:cubicBezTo>
                  <a:cubicBezTo>
                    <a:pt x="86" y="10"/>
                    <a:pt x="103" y="10"/>
                    <a:pt x="114" y="21"/>
                  </a:cubicBezTo>
                  <a:cubicBezTo>
                    <a:pt x="125" y="32"/>
                    <a:pt x="125" y="49"/>
                    <a:pt x="114" y="60"/>
                  </a:cubicBezTo>
                  <a:cubicBezTo>
                    <a:pt x="71" y="104"/>
                    <a:pt x="71" y="104"/>
                    <a:pt x="71" y="104"/>
                  </a:cubicBezTo>
                  <a:cubicBezTo>
                    <a:pt x="69" y="105"/>
                    <a:pt x="69" y="108"/>
                    <a:pt x="71" y="109"/>
                  </a:cubicBezTo>
                  <a:cubicBezTo>
                    <a:pt x="72" y="111"/>
                    <a:pt x="75" y="111"/>
                    <a:pt x="77" y="109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35" y="51"/>
                    <a:pt x="135" y="29"/>
                    <a:pt x="120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86" name="Freeform 6"/>
            <p:cNvSpPr>
              <a:spLocks noEditPoints="1"/>
            </p:cNvSpPr>
            <p:nvPr/>
          </p:nvSpPr>
          <p:spPr bwMode="auto">
            <a:xfrm>
              <a:off x="11622" y="7225"/>
              <a:ext cx="665" cy="756"/>
            </a:xfrm>
            <a:custGeom>
              <a:avLst/>
              <a:gdLst>
                <a:gd name="T0" fmla="*/ 104 w 112"/>
                <a:gd name="T1" fmla="*/ 20 h 128"/>
                <a:gd name="T2" fmla="*/ 100 w 112"/>
                <a:gd name="T3" fmla="*/ 5 h 128"/>
                <a:gd name="T4" fmla="*/ 92 w 112"/>
                <a:gd name="T5" fmla="*/ 0 h 128"/>
                <a:gd name="T6" fmla="*/ 20 w 112"/>
                <a:gd name="T7" fmla="*/ 0 h 128"/>
                <a:gd name="T8" fmla="*/ 12 w 112"/>
                <a:gd name="T9" fmla="*/ 5 h 128"/>
                <a:gd name="T10" fmla="*/ 8 w 112"/>
                <a:gd name="T11" fmla="*/ 20 h 128"/>
                <a:gd name="T12" fmla="*/ 0 w 112"/>
                <a:gd name="T13" fmla="*/ 28 h 128"/>
                <a:gd name="T14" fmla="*/ 0 w 112"/>
                <a:gd name="T15" fmla="*/ 40 h 128"/>
                <a:gd name="T16" fmla="*/ 8 w 112"/>
                <a:gd name="T17" fmla="*/ 48 h 128"/>
                <a:gd name="T18" fmla="*/ 12 w 112"/>
                <a:gd name="T19" fmla="*/ 48 h 128"/>
                <a:gd name="T20" fmla="*/ 12 w 112"/>
                <a:gd name="T21" fmla="*/ 49 h 128"/>
                <a:gd name="T22" fmla="*/ 20 w 112"/>
                <a:gd name="T23" fmla="*/ 121 h 128"/>
                <a:gd name="T24" fmla="*/ 28 w 112"/>
                <a:gd name="T25" fmla="*/ 128 h 128"/>
                <a:gd name="T26" fmla="*/ 84 w 112"/>
                <a:gd name="T27" fmla="*/ 128 h 128"/>
                <a:gd name="T28" fmla="*/ 92 w 112"/>
                <a:gd name="T29" fmla="*/ 121 h 128"/>
                <a:gd name="T30" fmla="*/ 100 w 112"/>
                <a:gd name="T31" fmla="*/ 49 h 128"/>
                <a:gd name="T32" fmla="*/ 100 w 112"/>
                <a:gd name="T33" fmla="*/ 48 h 128"/>
                <a:gd name="T34" fmla="*/ 104 w 112"/>
                <a:gd name="T35" fmla="*/ 48 h 128"/>
                <a:gd name="T36" fmla="*/ 112 w 112"/>
                <a:gd name="T37" fmla="*/ 40 h 128"/>
                <a:gd name="T38" fmla="*/ 112 w 112"/>
                <a:gd name="T39" fmla="*/ 28 h 128"/>
                <a:gd name="T40" fmla="*/ 104 w 112"/>
                <a:gd name="T41" fmla="*/ 20 h 128"/>
                <a:gd name="T42" fmla="*/ 20 w 112"/>
                <a:gd name="T43" fmla="*/ 8 h 128"/>
                <a:gd name="T44" fmla="*/ 92 w 112"/>
                <a:gd name="T45" fmla="*/ 8 h 128"/>
                <a:gd name="T46" fmla="*/ 96 w 112"/>
                <a:gd name="T47" fmla="*/ 20 h 128"/>
                <a:gd name="T48" fmla="*/ 16 w 112"/>
                <a:gd name="T49" fmla="*/ 20 h 128"/>
                <a:gd name="T50" fmla="*/ 20 w 112"/>
                <a:gd name="T51" fmla="*/ 8 h 128"/>
                <a:gd name="T52" fmla="*/ 28 w 112"/>
                <a:gd name="T53" fmla="*/ 120 h 128"/>
                <a:gd name="T54" fmla="*/ 27 w 112"/>
                <a:gd name="T55" fmla="*/ 108 h 128"/>
                <a:gd name="T56" fmla="*/ 85 w 112"/>
                <a:gd name="T57" fmla="*/ 108 h 128"/>
                <a:gd name="T58" fmla="*/ 84 w 112"/>
                <a:gd name="T59" fmla="*/ 120 h 128"/>
                <a:gd name="T60" fmla="*/ 28 w 112"/>
                <a:gd name="T61" fmla="*/ 120 h 128"/>
                <a:gd name="T62" fmla="*/ 86 w 112"/>
                <a:gd name="T63" fmla="*/ 104 h 128"/>
                <a:gd name="T64" fmla="*/ 26 w 112"/>
                <a:gd name="T65" fmla="*/ 104 h 128"/>
                <a:gd name="T66" fmla="*/ 22 w 112"/>
                <a:gd name="T67" fmla="*/ 64 h 128"/>
                <a:gd name="T68" fmla="*/ 90 w 112"/>
                <a:gd name="T69" fmla="*/ 64 h 128"/>
                <a:gd name="T70" fmla="*/ 86 w 112"/>
                <a:gd name="T71" fmla="*/ 104 h 128"/>
                <a:gd name="T72" fmla="*/ 91 w 112"/>
                <a:gd name="T73" fmla="*/ 60 h 128"/>
                <a:gd name="T74" fmla="*/ 21 w 112"/>
                <a:gd name="T75" fmla="*/ 60 h 128"/>
                <a:gd name="T76" fmla="*/ 20 w 112"/>
                <a:gd name="T77" fmla="*/ 48 h 128"/>
                <a:gd name="T78" fmla="*/ 92 w 112"/>
                <a:gd name="T79" fmla="*/ 48 h 128"/>
                <a:gd name="T80" fmla="*/ 91 w 112"/>
                <a:gd name="T81" fmla="*/ 60 h 128"/>
                <a:gd name="T82" fmla="*/ 104 w 112"/>
                <a:gd name="T83" fmla="*/ 40 h 128"/>
                <a:gd name="T84" fmla="*/ 8 w 112"/>
                <a:gd name="T85" fmla="*/ 40 h 128"/>
                <a:gd name="T86" fmla="*/ 8 w 112"/>
                <a:gd name="T87" fmla="*/ 28 h 128"/>
                <a:gd name="T88" fmla="*/ 104 w 112"/>
                <a:gd name="T89" fmla="*/ 28 h 128"/>
                <a:gd name="T90" fmla="*/ 104 w 112"/>
                <a:gd name="T91" fmla="*/ 4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2" h="128">
                  <a:moveTo>
                    <a:pt x="104" y="20"/>
                  </a:moveTo>
                  <a:cubicBezTo>
                    <a:pt x="100" y="5"/>
                    <a:pt x="100" y="5"/>
                    <a:pt x="100" y="5"/>
                  </a:cubicBezTo>
                  <a:cubicBezTo>
                    <a:pt x="99" y="2"/>
                    <a:pt x="95" y="0"/>
                    <a:pt x="9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3" y="2"/>
                    <a:pt x="12" y="5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3" y="20"/>
                    <a:pt x="0" y="24"/>
                    <a:pt x="0" y="2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4"/>
                    <a:pt x="4" y="48"/>
                    <a:pt x="8" y="48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8"/>
                    <a:pt x="12" y="49"/>
                    <a:pt x="12" y="49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20" y="125"/>
                    <a:pt x="24" y="128"/>
                    <a:pt x="28" y="128"/>
                  </a:cubicBezTo>
                  <a:cubicBezTo>
                    <a:pt x="84" y="128"/>
                    <a:pt x="84" y="128"/>
                    <a:pt x="84" y="128"/>
                  </a:cubicBezTo>
                  <a:cubicBezTo>
                    <a:pt x="88" y="128"/>
                    <a:pt x="92" y="125"/>
                    <a:pt x="92" y="121"/>
                  </a:cubicBezTo>
                  <a:cubicBezTo>
                    <a:pt x="100" y="49"/>
                    <a:pt x="100" y="49"/>
                    <a:pt x="100" y="49"/>
                  </a:cubicBezTo>
                  <a:cubicBezTo>
                    <a:pt x="100" y="49"/>
                    <a:pt x="100" y="48"/>
                    <a:pt x="100" y="48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8" y="48"/>
                    <a:pt x="112" y="44"/>
                    <a:pt x="112" y="40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4"/>
                    <a:pt x="109" y="20"/>
                    <a:pt x="104" y="20"/>
                  </a:cubicBezTo>
                  <a:close/>
                  <a:moveTo>
                    <a:pt x="20" y="8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6" y="20"/>
                    <a:pt x="96" y="20"/>
                    <a:pt x="96" y="20"/>
                  </a:cubicBezTo>
                  <a:cubicBezTo>
                    <a:pt x="16" y="20"/>
                    <a:pt x="16" y="20"/>
                    <a:pt x="16" y="20"/>
                  </a:cubicBezTo>
                  <a:lnTo>
                    <a:pt x="20" y="8"/>
                  </a:lnTo>
                  <a:close/>
                  <a:moveTo>
                    <a:pt x="28" y="120"/>
                  </a:moveTo>
                  <a:cubicBezTo>
                    <a:pt x="27" y="108"/>
                    <a:pt x="27" y="108"/>
                    <a:pt x="27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4" y="120"/>
                    <a:pt x="84" y="120"/>
                    <a:pt x="84" y="120"/>
                  </a:cubicBezTo>
                  <a:lnTo>
                    <a:pt x="28" y="120"/>
                  </a:lnTo>
                  <a:close/>
                  <a:moveTo>
                    <a:pt x="86" y="104"/>
                  </a:moveTo>
                  <a:cubicBezTo>
                    <a:pt x="26" y="104"/>
                    <a:pt x="26" y="104"/>
                    <a:pt x="26" y="104"/>
                  </a:cubicBezTo>
                  <a:cubicBezTo>
                    <a:pt x="22" y="64"/>
                    <a:pt x="22" y="64"/>
                    <a:pt x="22" y="64"/>
                  </a:cubicBezTo>
                  <a:cubicBezTo>
                    <a:pt x="90" y="64"/>
                    <a:pt x="90" y="64"/>
                    <a:pt x="90" y="64"/>
                  </a:cubicBezTo>
                  <a:lnTo>
                    <a:pt x="86" y="104"/>
                  </a:lnTo>
                  <a:close/>
                  <a:moveTo>
                    <a:pt x="91" y="60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91" y="60"/>
                  </a:lnTo>
                  <a:close/>
                  <a:moveTo>
                    <a:pt x="104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4" y="28"/>
                    <a:pt x="104" y="28"/>
                    <a:pt x="104" y="28"/>
                  </a:cubicBezTo>
                  <a:lnTo>
                    <a:pt x="104" y="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387" name="Group 163"/>
            <p:cNvGrpSpPr/>
            <p:nvPr/>
          </p:nvGrpSpPr>
          <p:grpSpPr>
            <a:xfrm>
              <a:off x="16145" y="4708"/>
              <a:ext cx="761" cy="661"/>
              <a:chOff x="6338888" y="2754313"/>
              <a:chExt cx="481013" cy="420688"/>
            </a:xfrm>
            <a:solidFill>
              <a:srgbClr val="FFFFFF"/>
            </a:solidFill>
          </p:grpSpPr>
          <p:sp>
            <p:nvSpPr>
              <p:cNvPr id="388" name="Freeform 7"/>
              <p:cNvSpPr>
                <a:spLocks noEditPoints="1"/>
              </p:cNvSpPr>
              <p:nvPr/>
            </p:nvSpPr>
            <p:spPr bwMode="auto">
              <a:xfrm>
                <a:off x="6338888" y="2754313"/>
                <a:ext cx="481013" cy="420688"/>
              </a:xfrm>
              <a:custGeom>
                <a:avLst/>
                <a:gdLst>
                  <a:gd name="T0" fmla="*/ 128 w 128"/>
                  <a:gd name="T1" fmla="*/ 66 h 112"/>
                  <a:gd name="T2" fmla="*/ 112 w 128"/>
                  <a:gd name="T3" fmla="*/ 6 h 112"/>
                  <a:gd name="T4" fmla="*/ 104 w 128"/>
                  <a:gd name="T5" fmla="*/ 0 h 112"/>
                  <a:gd name="T6" fmla="*/ 64 w 128"/>
                  <a:gd name="T7" fmla="*/ 0 h 112"/>
                  <a:gd name="T8" fmla="*/ 24 w 128"/>
                  <a:gd name="T9" fmla="*/ 0 h 112"/>
                  <a:gd name="T10" fmla="*/ 16 w 128"/>
                  <a:gd name="T11" fmla="*/ 6 h 112"/>
                  <a:gd name="T12" fmla="*/ 0 w 128"/>
                  <a:gd name="T13" fmla="*/ 66 h 112"/>
                  <a:gd name="T14" fmla="*/ 0 w 128"/>
                  <a:gd name="T15" fmla="*/ 68 h 112"/>
                  <a:gd name="T16" fmla="*/ 0 w 128"/>
                  <a:gd name="T17" fmla="*/ 96 h 112"/>
                  <a:gd name="T18" fmla="*/ 16 w 128"/>
                  <a:gd name="T19" fmla="*/ 112 h 112"/>
                  <a:gd name="T20" fmla="*/ 112 w 128"/>
                  <a:gd name="T21" fmla="*/ 112 h 112"/>
                  <a:gd name="T22" fmla="*/ 128 w 128"/>
                  <a:gd name="T23" fmla="*/ 96 h 112"/>
                  <a:gd name="T24" fmla="*/ 128 w 128"/>
                  <a:gd name="T25" fmla="*/ 68 h 112"/>
                  <a:gd name="T26" fmla="*/ 128 w 128"/>
                  <a:gd name="T27" fmla="*/ 66 h 112"/>
                  <a:gd name="T28" fmla="*/ 120 w 128"/>
                  <a:gd name="T29" fmla="*/ 96 h 112"/>
                  <a:gd name="T30" fmla="*/ 112 w 128"/>
                  <a:gd name="T31" fmla="*/ 104 h 112"/>
                  <a:gd name="T32" fmla="*/ 16 w 128"/>
                  <a:gd name="T33" fmla="*/ 104 h 112"/>
                  <a:gd name="T34" fmla="*/ 8 w 128"/>
                  <a:gd name="T35" fmla="*/ 96 h 112"/>
                  <a:gd name="T36" fmla="*/ 8 w 128"/>
                  <a:gd name="T37" fmla="*/ 68 h 112"/>
                  <a:gd name="T38" fmla="*/ 24 w 128"/>
                  <a:gd name="T39" fmla="*/ 8 h 112"/>
                  <a:gd name="T40" fmla="*/ 104 w 128"/>
                  <a:gd name="T41" fmla="*/ 8 h 112"/>
                  <a:gd name="T42" fmla="*/ 120 w 128"/>
                  <a:gd name="T43" fmla="*/ 68 h 112"/>
                  <a:gd name="T44" fmla="*/ 120 w 128"/>
                  <a:gd name="T45" fmla="*/ 96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8" h="112">
                    <a:moveTo>
                      <a:pt x="128" y="66"/>
                    </a:moveTo>
                    <a:cubicBezTo>
                      <a:pt x="112" y="6"/>
                      <a:pt x="112" y="6"/>
                      <a:pt x="112" y="6"/>
                    </a:cubicBezTo>
                    <a:cubicBezTo>
                      <a:pt x="111" y="2"/>
                      <a:pt x="108" y="0"/>
                      <a:pt x="10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0" y="0"/>
                      <a:pt x="17" y="2"/>
                      <a:pt x="16" y="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7"/>
                      <a:pt x="0" y="67"/>
                      <a:pt x="0" y="68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105"/>
                      <a:pt x="7" y="112"/>
                      <a:pt x="16" y="112"/>
                    </a:cubicBezTo>
                    <a:cubicBezTo>
                      <a:pt x="112" y="112"/>
                      <a:pt x="112" y="112"/>
                      <a:pt x="112" y="112"/>
                    </a:cubicBezTo>
                    <a:cubicBezTo>
                      <a:pt x="121" y="112"/>
                      <a:pt x="128" y="105"/>
                      <a:pt x="128" y="96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7"/>
                      <a:pt x="128" y="67"/>
                      <a:pt x="128" y="66"/>
                    </a:cubicBezTo>
                    <a:close/>
                    <a:moveTo>
                      <a:pt x="120" y="96"/>
                    </a:moveTo>
                    <a:cubicBezTo>
                      <a:pt x="120" y="100"/>
                      <a:pt x="116" y="104"/>
                      <a:pt x="112" y="104"/>
                    </a:cubicBezTo>
                    <a:cubicBezTo>
                      <a:pt x="16" y="104"/>
                      <a:pt x="16" y="104"/>
                      <a:pt x="16" y="104"/>
                    </a:cubicBezTo>
                    <a:cubicBezTo>
                      <a:pt x="12" y="104"/>
                      <a:pt x="8" y="100"/>
                      <a:pt x="8" y="96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20" y="68"/>
                      <a:pt x="120" y="68"/>
                      <a:pt x="120" y="68"/>
                    </a:cubicBezTo>
                    <a:lnTo>
                      <a:pt x="120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89" name="Freeform 8"/>
              <p:cNvSpPr>
                <a:spLocks noEditPoints="1"/>
              </p:cNvSpPr>
              <p:nvPr/>
            </p:nvSpPr>
            <p:spPr bwMode="auto">
              <a:xfrm>
                <a:off x="6394451" y="2814638"/>
                <a:ext cx="368300" cy="269875"/>
              </a:xfrm>
              <a:custGeom>
                <a:avLst/>
                <a:gdLst>
                  <a:gd name="T0" fmla="*/ 80 w 98"/>
                  <a:gd name="T1" fmla="*/ 0 h 72"/>
                  <a:gd name="T2" fmla="*/ 18 w 98"/>
                  <a:gd name="T3" fmla="*/ 0 h 72"/>
                  <a:gd name="T4" fmla="*/ 14 w 98"/>
                  <a:gd name="T5" fmla="*/ 3 h 72"/>
                  <a:gd name="T6" fmla="*/ 0 w 98"/>
                  <a:gd name="T7" fmla="*/ 51 h 72"/>
                  <a:gd name="T8" fmla="*/ 1 w 98"/>
                  <a:gd name="T9" fmla="*/ 54 h 72"/>
                  <a:gd name="T10" fmla="*/ 4 w 98"/>
                  <a:gd name="T11" fmla="*/ 56 h 72"/>
                  <a:gd name="T12" fmla="*/ 16 w 98"/>
                  <a:gd name="T13" fmla="*/ 56 h 72"/>
                  <a:gd name="T14" fmla="*/ 20 w 98"/>
                  <a:gd name="T15" fmla="*/ 56 h 72"/>
                  <a:gd name="T16" fmla="*/ 23 w 98"/>
                  <a:gd name="T17" fmla="*/ 56 h 72"/>
                  <a:gd name="T18" fmla="*/ 28 w 98"/>
                  <a:gd name="T19" fmla="*/ 68 h 72"/>
                  <a:gd name="T20" fmla="*/ 35 w 98"/>
                  <a:gd name="T21" fmla="*/ 72 h 72"/>
                  <a:gd name="T22" fmla="*/ 63 w 98"/>
                  <a:gd name="T23" fmla="*/ 72 h 72"/>
                  <a:gd name="T24" fmla="*/ 70 w 98"/>
                  <a:gd name="T25" fmla="*/ 68 h 72"/>
                  <a:gd name="T26" fmla="*/ 75 w 98"/>
                  <a:gd name="T27" fmla="*/ 56 h 72"/>
                  <a:gd name="T28" fmla="*/ 78 w 98"/>
                  <a:gd name="T29" fmla="*/ 56 h 72"/>
                  <a:gd name="T30" fmla="*/ 82 w 98"/>
                  <a:gd name="T31" fmla="*/ 56 h 72"/>
                  <a:gd name="T32" fmla="*/ 94 w 98"/>
                  <a:gd name="T33" fmla="*/ 56 h 72"/>
                  <a:gd name="T34" fmla="*/ 97 w 98"/>
                  <a:gd name="T35" fmla="*/ 54 h 72"/>
                  <a:gd name="T36" fmla="*/ 98 w 98"/>
                  <a:gd name="T37" fmla="*/ 51 h 72"/>
                  <a:gd name="T38" fmla="*/ 84 w 98"/>
                  <a:gd name="T39" fmla="*/ 3 h 72"/>
                  <a:gd name="T40" fmla="*/ 80 w 98"/>
                  <a:gd name="T41" fmla="*/ 0 h 72"/>
                  <a:gd name="T42" fmla="*/ 82 w 98"/>
                  <a:gd name="T43" fmla="*/ 48 h 72"/>
                  <a:gd name="T44" fmla="*/ 75 w 98"/>
                  <a:gd name="T45" fmla="*/ 48 h 72"/>
                  <a:gd name="T46" fmla="*/ 68 w 98"/>
                  <a:gd name="T47" fmla="*/ 52 h 72"/>
                  <a:gd name="T48" fmla="*/ 63 w 98"/>
                  <a:gd name="T49" fmla="*/ 64 h 72"/>
                  <a:gd name="T50" fmla="*/ 35 w 98"/>
                  <a:gd name="T51" fmla="*/ 64 h 72"/>
                  <a:gd name="T52" fmla="*/ 30 w 98"/>
                  <a:gd name="T53" fmla="*/ 52 h 72"/>
                  <a:gd name="T54" fmla="*/ 23 w 98"/>
                  <a:gd name="T55" fmla="*/ 48 h 72"/>
                  <a:gd name="T56" fmla="*/ 16 w 98"/>
                  <a:gd name="T57" fmla="*/ 48 h 72"/>
                  <a:gd name="T58" fmla="*/ 6 w 98"/>
                  <a:gd name="T59" fmla="*/ 48 h 72"/>
                  <a:gd name="T60" fmla="*/ 18 w 98"/>
                  <a:gd name="T61" fmla="*/ 4 h 72"/>
                  <a:gd name="T62" fmla="*/ 80 w 98"/>
                  <a:gd name="T63" fmla="*/ 4 h 72"/>
                  <a:gd name="T64" fmla="*/ 92 w 98"/>
                  <a:gd name="T65" fmla="*/ 48 h 72"/>
                  <a:gd name="T66" fmla="*/ 82 w 98"/>
                  <a:gd name="T6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8" h="72">
                    <a:moveTo>
                      <a:pt x="80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1"/>
                      <a:pt x="14" y="3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2" y="55"/>
                      <a:pt x="3" y="56"/>
                      <a:pt x="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56"/>
                      <a:pt x="23" y="56"/>
                      <a:pt x="23" y="5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30" y="70"/>
                      <a:pt x="32" y="72"/>
                      <a:pt x="35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6" y="72"/>
                      <a:pt x="68" y="70"/>
                      <a:pt x="70" y="68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2" y="56"/>
                      <a:pt x="82" y="56"/>
                      <a:pt x="82" y="56"/>
                    </a:cubicBezTo>
                    <a:cubicBezTo>
                      <a:pt x="94" y="56"/>
                      <a:pt x="94" y="56"/>
                      <a:pt x="94" y="56"/>
                    </a:cubicBezTo>
                    <a:cubicBezTo>
                      <a:pt x="95" y="56"/>
                      <a:pt x="96" y="55"/>
                      <a:pt x="97" y="54"/>
                    </a:cubicBezTo>
                    <a:cubicBezTo>
                      <a:pt x="98" y="53"/>
                      <a:pt x="98" y="52"/>
                      <a:pt x="98" y="51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1"/>
                      <a:pt x="82" y="0"/>
                      <a:pt x="80" y="0"/>
                    </a:cubicBezTo>
                    <a:close/>
                    <a:moveTo>
                      <a:pt x="82" y="48"/>
                    </a:moveTo>
                    <a:cubicBezTo>
                      <a:pt x="75" y="48"/>
                      <a:pt x="75" y="48"/>
                      <a:pt x="75" y="48"/>
                    </a:cubicBezTo>
                    <a:cubicBezTo>
                      <a:pt x="72" y="48"/>
                      <a:pt x="70" y="50"/>
                      <a:pt x="68" y="52"/>
                    </a:cubicBezTo>
                    <a:cubicBezTo>
                      <a:pt x="63" y="64"/>
                      <a:pt x="63" y="64"/>
                      <a:pt x="63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28" y="50"/>
                      <a:pt x="26" y="48"/>
                      <a:pt x="23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92" y="48"/>
                      <a:pt x="92" y="48"/>
                      <a:pt x="92" y="48"/>
                    </a:cubicBezTo>
                    <a:lnTo>
                      <a:pt x="82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390" name="Group 165"/>
            <p:cNvGrpSpPr/>
            <p:nvPr/>
          </p:nvGrpSpPr>
          <p:grpSpPr>
            <a:xfrm>
              <a:off x="13876" y="7307"/>
              <a:ext cx="360" cy="478"/>
              <a:chOff x="5437188" y="1762125"/>
              <a:chExt cx="360363" cy="481013"/>
            </a:xfrm>
            <a:solidFill>
              <a:srgbClr val="FFFFFF"/>
            </a:solidFill>
          </p:grpSpPr>
          <p:sp>
            <p:nvSpPr>
              <p:cNvPr id="391" name="Freeform 9"/>
              <p:cNvSpPr>
                <a:spLocks noEditPoints="1"/>
              </p:cNvSpPr>
              <p:nvPr/>
            </p:nvSpPr>
            <p:spPr bwMode="auto">
              <a:xfrm>
                <a:off x="5437188" y="1762125"/>
                <a:ext cx="360363" cy="481013"/>
              </a:xfrm>
              <a:custGeom>
                <a:avLst/>
                <a:gdLst>
                  <a:gd name="T0" fmla="*/ 84 w 96"/>
                  <a:gd name="T1" fmla="*/ 52 h 128"/>
                  <a:gd name="T2" fmla="*/ 84 w 96"/>
                  <a:gd name="T3" fmla="*/ 36 h 128"/>
                  <a:gd name="T4" fmla="*/ 48 w 96"/>
                  <a:gd name="T5" fmla="*/ 0 h 128"/>
                  <a:gd name="T6" fmla="*/ 12 w 96"/>
                  <a:gd name="T7" fmla="*/ 36 h 128"/>
                  <a:gd name="T8" fmla="*/ 12 w 96"/>
                  <a:gd name="T9" fmla="*/ 52 h 128"/>
                  <a:gd name="T10" fmla="*/ 0 w 96"/>
                  <a:gd name="T11" fmla="*/ 64 h 128"/>
                  <a:gd name="T12" fmla="*/ 0 w 96"/>
                  <a:gd name="T13" fmla="*/ 76 h 128"/>
                  <a:gd name="T14" fmla="*/ 0 w 96"/>
                  <a:gd name="T15" fmla="*/ 80 h 128"/>
                  <a:gd name="T16" fmla="*/ 0 w 96"/>
                  <a:gd name="T17" fmla="*/ 88 h 128"/>
                  <a:gd name="T18" fmla="*/ 0 w 96"/>
                  <a:gd name="T19" fmla="*/ 92 h 128"/>
                  <a:gd name="T20" fmla="*/ 36 w 96"/>
                  <a:gd name="T21" fmla="*/ 128 h 128"/>
                  <a:gd name="T22" fmla="*/ 60 w 96"/>
                  <a:gd name="T23" fmla="*/ 128 h 128"/>
                  <a:gd name="T24" fmla="*/ 96 w 96"/>
                  <a:gd name="T25" fmla="*/ 92 h 128"/>
                  <a:gd name="T26" fmla="*/ 96 w 96"/>
                  <a:gd name="T27" fmla="*/ 88 h 128"/>
                  <a:gd name="T28" fmla="*/ 96 w 96"/>
                  <a:gd name="T29" fmla="*/ 80 h 128"/>
                  <a:gd name="T30" fmla="*/ 96 w 96"/>
                  <a:gd name="T31" fmla="*/ 76 h 128"/>
                  <a:gd name="T32" fmla="*/ 96 w 96"/>
                  <a:gd name="T33" fmla="*/ 64 h 128"/>
                  <a:gd name="T34" fmla="*/ 84 w 96"/>
                  <a:gd name="T35" fmla="*/ 52 h 128"/>
                  <a:gd name="T36" fmla="*/ 20 w 96"/>
                  <a:gd name="T37" fmla="*/ 36 h 128"/>
                  <a:gd name="T38" fmla="*/ 48 w 96"/>
                  <a:gd name="T39" fmla="*/ 8 h 128"/>
                  <a:gd name="T40" fmla="*/ 76 w 96"/>
                  <a:gd name="T41" fmla="*/ 36 h 128"/>
                  <a:gd name="T42" fmla="*/ 76 w 96"/>
                  <a:gd name="T43" fmla="*/ 52 h 128"/>
                  <a:gd name="T44" fmla="*/ 68 w 96"/>
                  <a:gd name="T45" fmla="*/ 52 h 128"/>
                  <a:gd name="T46" fmla="*/ 68 w 96"/>
                  <a:gd name="T47" fmla="*/ 36 h 128"/>
                  <a:gd name="T48" fmla="*/ 48 w 96"/>
                  <a:gd name="T49" fmla="*/ 16 h 128"/>
                  <a:gd name="T50" fmla="*/ 28 w 96"/>
                  <a:gd name="T51" fmla="*/ 36 h 128"/>
                  <a:gd name="T52" fmla="*/ 28 w 96"/>
                  <a:gd name="T53" fmla="*/ 52 h 128"/>
                  <a:gd name="T54" fmla="*/ 20 w 96"/>
                  <a:gd name="T55" fmla="*/ 52 h 128"/>
                  <a:gd name="T56" fmla="*/ 20 w 96"/>
                  <a:gd name="T57" fmla="*/ 36 h 128"/>
                  <a:gd name="T58" fmla="*/ 64 w 96"/>
                  <a:gd name="T59" fmla="*/ 36 h 128"/>
                  <a:gd name="T60" fmla="*/ 64 w 96"/>
                  <a:gd name="T61" fmla="*/ 36 h 128"/>
                  <a:gd name="T62" fmla="*/ 64 w 96"/>
                  <a:gd name="T63" fmla="*/ 52 h 128"/>
                  <a:gd name="T64" fmla="*/ 32 w 96"/>
                  <a:gd name="T65" fmla="*/ 52 h 128"/>
                  <a:gd name="T66" fmla="*/ 32 w 96"/>
                  <a:gd name="T67" fmla="*/ 36 h 128"/>
                  <a:gd name="T68" fmla="*/ 32 w 96"/>
                  <a:gd name="T69" fmla="*/ 36 h 128"/>
                  <a:gd name="T70" fmla="*/ 48 w 96"/>
                  <a:gd name="T71" fmla="*/ 20 h 128"/>
                  <a:gd name="T72" fmla="*/ 64 w 96"/>
                  <a:gd name="T73" fmla="*/ 36 h 128"/>
                  <a:gd name="T74" fmla="*/ 88 w 96"/>
                  <a:gd name="T75" fmla="*/ 76 h 128"/>
                  <a:gd name="T76" fmla="*/ 88 w 96"/>
                  <a:gd name="T77" fmla="*/ 80 h 128"/>
                  <a:gd name="T78" fmla="*/ 88 w 96"/>
                  <a:gd name="T79" fmla="*/ 88 h 128"/>
                  <a:gd name="T80" fmla="*/ 88 w 96"/>
                  <a:gd name="T81" fmla="*/ 92 h 128"/>
                  <a:gd name="T82" fmla="*/ 60 w 96"/>
                  <a:gd name="T83" fmla="*/ 120 h 128"/>
                  <a:gd name="T84" fmla="*/ 36 w 96"/>
                  <a:gd name="T85" fmla="*/ 120 h 128"/>
                  <a:gd name="T86" fmla="*/ 8 w 96"/>
                  <a:gd name="T87" fmla="*/ 92 h 128"/>
                  <a:gd name="T88" fmla="*/ 8 w 96"/>
                  <a:gd name="T89" fmla="*/ 88 h 128"/>
                  <a:gd name="T90" fmla="*/ 8 w 96"/>
                  <a:gd name="T91" fmla="*/ 80 h 128"/>
                  <a:gd name="T92" fmla="*/ 8 w 96"/>
                  <a:gd name="T93" fmla="*/ 76 h 128"/>
                  <a:gd name="T94" fmla="*/ 8 w 96"/>
                  <a:gd name="T95" fmla="*/ 64 h 128"/>
                  <a:gd name="T96" fmla="*/ 12 w 96"/>
                  <a:gd name="T97" fmla="*/ 60 h 128"/>
                  <a:gd name="T98" fmla="*/ 20 w 96"/>
                  <a:gd name="T99" fmla="*/ 60 h 128"/>
                  <a:gd name="T100" fmla="*/ 76 w 96"/>
                  <a:gd name="T101" fmla="*/ 60 h 128"/>
                  <a:gd name="T102" fmla="*/ 84 w 96"/>
                  <a:gd name="T103" fmla="*/ 60 h 128"/>
                  <a:gd name="T104" fmla="*/ 88 w 96"/>
                  <a:gd name="T105" fmla="*/ 64 h 128"/>
                  <a:gd name="T106" fmla="*/ 88 w 96"/>
                  <a:gd name="T107" fmla="*/ 7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6" h="128">
                    <a:moveTo>
                      <a:pt x="84" y="52"/>
                    </a:moveTo>
                    <a:cubicBezTo>
                      <a:pt x="84" y="36"/>
                      <a:pt x="84" y="36"/>
                      <a:pt x="84" y="36"/>
                    </a:cubicBezTo>
                    <a:cubicBezTo>
                      <a:pt x="84" y="16"/>
                      <a:pt x="68" y="0"/>
                      <a:pt x="48" y="0"/>
                    </a:cubicBezTo>
                    <a:cubicBezTo>
                      <a:pt x="28" y="0"/>
                      <a:pt x="12" y="16"/>
                      <a:pt x="12" y="36"/>
                    </a:cubicBezTo>
                    <a:cubicBezTo>
                      <a:pt x="12" y="52"/>
                      <a:pt x="12" y="52"/>
                      <a:pt x="12" y="52"/>
                    </a:cubicBezTo>
                    <a:cubicBezTo>
                      <a:pt x="5" y="52"/>
                      <a:pt x="0" y="57"/>
                      <a:pt x="0" y="6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112"/>
                      <a:pt x="16" y="128"/>
                      <a:pt x="36" y="128"/>
                    </a:cubicBezTo>
                    <a:cubicBezTo>
                      <a:pt x="60" y="128"/>
                      <a:pt x="60" y="128"/>
                      <a:pt x="60" y="128"/>
                    </a:cubicBezTo>
                    <a:cubicBezTo>
                      <a:pt x="80" y="128"/>
                      <a:pt x="96" y="112"/>
                      <a:pt x="96" y="92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96" y="76"/>
                      <a:pt x="96" y="76"/>
                      <a:pt x="96" y="76"/>
                    </a:cubicBezTo>
                    <a:cubicBezTo>
                      <a:pt x="96" y="64"/>
                      <a:pt x="96" y="64"/>
                      <a:pt x="96" y="64"/>
                    </a:cubicBezTo>
                    <a:cubicBezTo>
                      <a:pt x="96" y="57"/>
                      <a:pt x="91" y="52"/>
                      <a:pt x="84" y="52"/>
                    </a:cubicBezTo>
                    <a:close/>
                    <a:moveTo>
                      <a:pt x="20" y="36"/>
                    </a:moveTo>
                    <a:cubicBezTo>
                      <a:pt x="20" y="21"/>
                      <a:pt x="33" y="8"/>
                      <a:pt x="48" y="8"/>
                    </a:cubicBezTo>
                    <a:cubicBezTo>
                      <a:pt x="63" y="8"/>
                      <a:pt x="76" y="21"/>
                      <a:pt x="76" y="36"/>
                    </a:cubicBezTo>
                    <a:cubicBezTo>
                      <a:pt x="76" y="52"/>
                      <a:pt x="76" y="52"/>
                      <a:pt x="76" y="52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8" y="25"/>
                      <a:pt x="59" y="16"/>
                      <a:pt x="48" y="16"/>
                    </a:cubicBezTo>
                    <a:cubicBezTo>
                      <a:pt x="37" y="16"/>
                      <a:pt x="28" y="25"/>
                      <a:pt x="28" y="36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0" y="52"/>
                      <a:pt x="20" y="52"/>
                      <a:pt x="20" y="52"/>
                    </a:cubicBezTo>
                    <a:lnTo>
                      <a:pt x="20" y="36"/>
                    </a:lnTo>
                    <a:close/>
                    <a:moveTo>
                      <a:pt x="64" y="36"/>
                    </a:moveTo>
                    <a:cubicBezTo>
                      <a:pt x="64" y="36"/>
                      <a:pt x="64" y="36"/>
                      <a:pt x="64" y="36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27"/>
                      <a:pt x="39" y="20"/>
                      <a:pt x="48" y="20"/>
                    </a:cubicBezTo>
                    <a:cubicBezTo>
                      <a:pt x="57" y="20"/>
                      <a:pt x="64" y="27"/>
                      <a:pt x="64" y="36"/>
                    </a:cubicBezTo>
                    <a:close/>
                    <a:moveTo>
                      <a:pt x="88" y="76"/>
                    </a:moveTo>
                    <a:cubicBezTo>
                      <a:pt x="88" y="80"/>
                      <a:pt x="88" y="80"/>
                      <a:pt x="88" y="80"/>
                    </a:cubicBezTo>
                    <a:cubicBezTo>
                      <a:pt x="88" y="88"/>
                      <a:pt x="88" y="88"/>
                      <a:pt x="88" y="88"/>
                    </a:cubicBezTo>
                    <a:cubicBezTo>
                      <a:pt x="88" y="92"/>
                      <a:pt x="88" y="92"/>
                      <a:pt x="88" y="92"/>
                    </a:cubicBezTo>
                    <a:cubicBezTo>
                      <a:pt x="88" y="107"/>
                      <a:pt x="75" y="120"/>
                      <a:pt x="60" y="120"/>
                    </a:cubicBezTo>
                    <a:cubicBezTo>
                      <a:pt x="36" y="120"/>
                      <a:pt x="36" y="120"/>
                      <a:pt x="36" y="120"/>
                    </a:cubicBezTo>
                    <a:cubicBezTo>
                      <a:pt x="21" y="120"/>
                      <a:pt x="8" y="107"/>
                      <a:pt x="8" y="92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8" y="80"/>
                      <a:pt x="8" y="80"/>
                      <a:pt x="8" y="80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2"/>
                      <a:pt x="10" y="60"/>
                      <a:pt x="12" y="60"/>
                    </a:cubicBezTo>
                    <a:cubicBezTo>
                      <a:pt x="15" y="60"/>
                      <a:pt x="17" y="60"/>
                      <a:pt x="20" y="60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9" y="60"/>
                      <a:pt x="81" y="60"/>
                      <a:pt x="84" y="60"/>
                    </a:cubicBezTo>
                    <a:cubicBezTo>
                      <a:pt x="86" y="60"/>
                      <a:pt x="88" y="62"/>
                      <a:pt x="88" y="64"/>
                    </a:cubicBezTo>
                    <a:lnTo>
                      <a:pt x="88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92" name="Freeform 10"/>
              <p:cNvSpPr/>
              <p:nvPr/>
            </p:nvSpPr>
            <p:spPr bwMode="auto">
              <a:xfrm>
                <a:off x="5586413" y="2047875"/>
                <a:ext cx="60325" cy="90488"/>
              </a:xfrm>
              <a:custGeom>
                <a:avLst/>
                <a:gdLst>
                  <a:gd name="T0" fmla="*/ 8 w 16"/>
                  <a:gd name="T1" fmla="*/ 0 h 24"/>
                  <a:gd name="T2" fmla="*/ 0 w 16"/>
                  <a:gd name="T3" fmla="*/ 8 h 24"/>
                  <a:gd name="T4" fmla="*/ 3 w 16"/>
                  <a:gd name="T5" fmla="*/ 19 h 24"/>
                  <a:gd name="T6" fmla="*/ 8 w 16"/>
                  <a:gd name="T7" fmla="*/ 24 h 24"/>
                  <a:gd name="T8" fmla="*/ 13 w 16"/>
                  <a:gd name="T9" fmla="*/ 19 h 24"/>
                  <a:gd name="T10" fmla="*/ 16 w 16"/>
                  <a:gd name="T11" fmla="*/ 8 h 24"/>
                  <a:gd name="T12" fmla="*/ 8 w 1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0"/>
                      <a:pt x="1" y="15"/>
                      <a:pt x="3" y="19"/>
                    </a:cubicBezTo>
                    <a:cubicBezTo>
                      <a:pt x="4" y="22"/>
                      <a:pt x="5" y="24"/>
                      <a:pt x="8" y="24"/>
                    </a:cubicBezTo>
                    <a:cubicBezTo>
                      <a:pt x="11" y="24"/>
                      <a:pt x="12" y="22"/>
                      <a:pt x="13" y="19"/>
                    </a:cubicBezTo>
                    <a:cubicBezTo>
                      <a:pt x="15" y="15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393" name="Group 166"/>
            <p:cNvGrpSpPr/>
            <p:nvPr/>
          </p:nvGrpSpPr>
          <p:grpSpPr>
            <a:xfrm rot="19800000">
              <a:off x="9999" y="3248"/>
              <a:ext cx="600" cy="444"/>
              <a:chOff x="3452813" y="1822450"/>
              <a:chExt cx="484188" cy="360363"/>
            </a:xfrm>
            <a:solidFill>
              <a:srgbClr val="FFFFFF"/>
            </a:solidFill>
          </p:grpSpPr>
          <p:sp>
            <p:nvSpPr>
              <p:cNvPr id="394" name="Freeform 11"/>
              <p:cNvSpPr>
                <a:spLocks noEditPoints="1"/>
              </p:cNvSpPr>
              <p:nvPr/>
            </p:nvSpPr>
            <p:spPr bwMode="auto">
              <a:xfrm>
                <a:off x="3452813" y="1822450"/>
                <a:ext cx="484188" cy="360363"/>
              </a:xfrm>
              <a:custGeom>
                <a:avLst/>
                <a:gdLst>
                  <a:gd name="T0" fmla="*/ 126 w 129"/>
                  <a:gd name="T1" fmla="*/ 40 h 96"/>
                  <a:gd name="T2" fmla="*/ 106 w 129"/>
                  <a:gd name="T3" fmla="*/ 8 h 96"/>
                  <a:gd name="T4" fmla="*/ 92 w 129"/>
                  <a:gd name="T5" fmla="*/ 0 h 96"/>
                  <a:gd name="T6" fmla="*/ 16 w 129"/>
                  <a:gd name="T7" fmla="*/ 0 h 96"/>
                  <a:gd name="T8" fmla="*/ 0 w 129"/>
                  <a:gd name="T9" fmla="*/ 16 h 96"/>
                  <a:gd name="T10" fmla="*/ 0 w 129"/>
                  <a:gd name="T11" fmla="*/ 80 h 96"/>
                  <a:gd name="T12" fmla="*/ 16 w 129"/>
                  <a:gd name="T13" fmla="*/ 96 h 96"/>
                  <a:gd name="T14" fmla="*/ 92 w 129"/>
                  <a:gd name="T15" fmla="*/ 96 h 96"/>
                  <a:gd name="T16" fmla="*/ 106 w 129"/>
                  <a:gd name="T17" fmla="*/ 88 h 96"/>
                  <a:gd name="T18" fmla="*/ 126 w 129"/>
                  <a:gd name="T19" fmla="*/ 56 h 96"/>
                  <a:gd name="T20" fmla="*/ 126 w 129"/>
                  <a:gd name="T21" fmla="*/ 40 h 96"/>
                  <a:gd name="T22" fmla="*/ 119 w 129"/>
                  <a:gd name="T23" fmla="*/ 52 h 96"/>
                  <a:gd name="T24" fmla="*/ 99 w 129"/>
                  <a:gd name="T25" fmla="*/ 84 h 96"/>
                  <a:gd name="T26" fmla="*/ 92 w 129"/>
                  <a:gd name="T27" fmla="*/ 88 h 96"/>
                  <a:gd name="T28" fmla="*/ 16 w 129"/>
                  <a:gd name="T29" fmla="*/ 88 h 96"/>
                  <a:gd name="T30" fmla="*/ 8 w 129"/>
                  <a:gd name="T31" fmla="*/ 80 h 96"/>
                  <a:gd name="T32" fmla="*/ 8 w 129"/>
                  <a:gd name="T33" fmla="*/ 16 h 96"/>
                  <a:gd name="T34" fmla="*/ 16 w 129"/>
                  <a:gd name="T35" fmla="*/ 8 h 96"/>
                  <a:gd name="T36" fmla="*/ 92 w 129"/>
                  <a:gd name="T37" fmla="*/ 8 h 96"/>
                  <a:gd name="T38" fmla="*/ 99 w 129"/>
                  <a:gd name="T39" fmla="*/ 12 h 96"/>
                  <a:gd name="T40" fmla="*/ 119 w 129"/>
                  <a:gd name="T41" fmla="*/ 44 h 96"/>
                  <a:gd name="T42" fmla="*/ 119 w 129"/>
                  <a:gd name="T43" fmla="*/ 5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9" h="96">
                    <a:moveTo>
                      <a:pt x="126" y="40"/>
                    </a:moveTo>
                    <a:cubicBezTo>
                      <a:pt x="106" y="8"/>
                      <a:pt x="106" y="8"/>
                      <a:pt x="106" y="8"/>
                    </a:cubicBezTo>
                    <a:cubicBezTo>
                      <a:pt x="103" y="3"/>
                      <a:pt x="98" y="0"/>
                      <a:pt x="9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6"/>
                      <a:pt x="16" y="96"/>
                    </a:cubicBezTo>
                    <a:cubicBezTo>
                      <a:pt x="92" y="96"/>
                      <a:pt x="92" y="96"/>
                      <a:pt x="92" y="96"/>
                    </a:cubicBezTo>
                    <a:cubicBezTo>
                      <a:pt x="98" y="96"/>
                      <a:pt x="103" y="93"/>
                      <a:pt x="106" y="88"/>
                    </a:cubicBezTo>
                    <a:cubicBezTo>
                      <a:pt x="126" y="56"/>
                      <a:pt x="126" y="56"/>
                      <a:pt x="126" y="56"/>
                    </a:cubicBezTo>
                    <a:cubicBezTo>
                      <a:pt x="129" y="51"/>
                      <a:pt x="129" y="45"/>
                      <a:pt x="126" y="40"/>
                    </a:cubicBezTo>
                    <a:close/>
                    <a:moveTo>
                      <a:pt x="119" y="52"/>
                    </a:moveTo>
                    <a:cubicBezTo>
                      <a:pt x="99" y="84"/>
                      <a:pt x="99" y="84"/>
                      <a:pt x="99" y="84"/>
                    </a:cubicBezTo>
                    <a:cubicBezTo>
                      <a:pt x="97" y="87"/>
                      <a:pt x="95" y="88"/>
                      <a:pt x="92" y="88"/>
                    </a:cubicBezTo>
                    <a:cubicBezTo>
                      <a:pt x="16" y="88"/>
                      <a:pt x="16" y="88"/>
                      <a:pt x="16" y="88"/>
                    </a:cubicBezTo>
                    <a:cubicBezTo>
                      <a:pt x="12" y="88"/>
                      <a:pt x="8" y="84"/>
                      <a:pt x="8" y="8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8"/>
                      <a:pt x="16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5" y="8"/>
                      <a:pt x="97" y="9"/>
                      <a:pt x="99" y="12"/>
                    </a:cubicBezTo>
                    <a:cubicBezTo>
                      <a:pt x="119" y="44"/>
                      <a:pt x="119" y="44"/>
                      <a:pt x="119" y="44"/>
                    </a:cubicBezTo>
                    <a:cubicBezTo>
                      <a:pt x="120" y="46"/>
                      <a:pt x="120" y="50"/>
                      <a:pt x="119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95" name="Freeform 12"/>
              <p:cNvSpPr>
                <a:spLocks noEditPoints="1"/>
              </p:cNvSpPr>
              <p:nvPr/>
            </p:nvSpPr>
            <p:spPr bwMode="auto">
              <a:xfrm>
                <a:off x="3752851" y="1957388"/>
                <a:ext cx="90488" cy="90488"/>
              </a:xfrm>
              <a:custGeom>
                <a:avLst/>
                <a:gdLst>
                  <a:gd name="T0" fmla="*/ 12 w 24"/>
                  <a:gd name="T1" fmla="*/ 0 h 24"/>
                  <a:gd name="T2" fmla="*/ 0 w 24"/>
                  <a:gd name="T3" fmla="*/ 12 h 24"/>
                  <a:gd name="T4" fmla="*/ 12 w 24"/>
                  <a:gd name="T5" fmla="*/ 24 h 24"/>
                  <a:gd name="T6" fmla="*/ 24 w 24"/>
                  <a:gd name="T7" fmla="*/ 12 h 24"/>
                  <a:gd name="T8" fmla="*/ 12 w 24"/>
                  <a:gd name="T9" fmla="*/ 0 h 24"/>
                  <a:gd name="T10" fmla="*/ 12 w 24"/>
                  <a:gd name="T11" fmla="*/ 20 h 24"/>
                  <a:gd name="T12" fmla="*/ 4 w 24"/>
                  <a:gd name="T13" fmla="*/ 12 h 24"/>
                  <a:gd name="T14" fmla="*/ 12 w 24"/>
                  <a:gd name="T15" fmla="*/ 4 h 24"/>
                  <a:gd name="T16" fmla="*/ 20 w 24"/>
                  <a:gd name="T17" fmla="*/ 12 h 24"/>
                  <a:gd name="T18" fmla="*/ 12 w 24"/>
                  <a:gd name="T1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0"/>
                    </a:moveTo>
                    <a:cubicBezTo>
                      <a:pt x="5" y="0"/>
                      <a:pt x="0" y="5"/>
                      <a:pt x="0" y="12"/>
                    </a:cubicBezTo>
                    <a:cubicBezTo>
                      <a:pt x="0" y="19"/>
                      <a:pt x="5" y="24"/>
                      <a:pt x="12" y="24"/>
                    </a:cubicBezTo>
                    <a:cubicBezTo>
                      <a:pt x="19" y="24"/>
                      <a:pt x="24" y="19"/>
                      <a:pt x="24" y="12"/>
                    </a:cubicBezTo>
                    <a:cubicBezTo>
                      <a:pt x="24" y="5"/>
                      <a:pt x="19" y="0"/>
                      <a:pt x="12" y="0"/>
                    </a:cubicBezTo>
                    <a:close/>
                    <a:moveTo>
                      <a:pt x="12" y="20"/>
                    </a:moveTo>
                    <a:cubicBezTo>
                      <a:pt x="8" y="20"/>
                      <a:pt x="4" y="16"/>
                      <a:pt x="4" y="12"/>
                    </a:cubicBezTo>
                    <a:cubicBezTo>
                      <a:pt x="4" y="8"/>
                      <a:pt x="8" y="4"/>
                      <a:pt x="12" y="4"/>
                    </a:cubicBezTo>
                    <a:cubicBezTo>
                      <a:pt x="16" y="4"/>
                      <a:pt x="20" y="8"/>
                      <a:pt x="20" y="12"/>
                    </a:cubicBezTo>
                    <a:cubicBezTo>
                      <a:pt x="20" y="16"/>
                      <a:pt x="16" y="20"/>
                      <a:pt x="1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396" name="Group 162"/>
            <p:cNvGrpSpPr/>
            <p:nvPr/>
          </p:nvGrpSpPr>
          <p:grpSpPr>
            <a:xfrm>
              <a:off x="14251" y="3615"/>
              <a:ext cx="665" cy="756"/>
              <a:chOff x="3482976" y="800100"/>
              <a:chExt cx="420688" cy="481013"/>
            </a:xfrm>
            <a:solidFill>
              <a:srgbClr val="FFFFFF"/>
            </a:solidFill>
          </p:grpSpPr>
          <p:sp>
            <p:nvSpPr>
              <p:cNvPr id="397" name="Freeform 13"/>
              <p:cNvSpPr>
                <a:spLocks noEditPoints="1"/>
              </p:cNvSpPr>
              <p:nvPr/>
            </p:nvSpPr>
            <p:spPr bwMode="auto">
              <a:xfrm>
                <a:off x="3482976" y="800100"/>
                <a:ext cx="420688" cy="481013"/>
              </a:xfrm>
              <a:custGeom>
                <a:avLst/>
                <a:gdLst>
                  <a:gd name="T0" fmla="*/ 112 w 112"/>
                  <a:gd name="T1" fmla="*/ 27 h 128"/>
                  <a:gd name="T2" fmla="*/ 100 w 112"/>
                  <a:gd name="T3" fmla="*/ 16 h 128"/>
                  <a:gd name="T4" fmla="*/ 88 w 112"/>
                  <a:gd name="T5" fmla="*/ 16 h 128"/>
                  <a:gd name="T6" fmla="*/ 88 w 112"/>
                  <a:gd name="T7" fmla="*/ 12 h 128"/>
                  <a:gd name="T8" fmla="*/ 88 w 112"/>
                  <a:gd name="T9" fmla="*/ 12 h 128"/>
                  <a:gd name="T10" fmla="*/ 76 w 112"/>
                  <a:gd name="T11" fmla="*/ 0 h 128"/>
                  <a:gd name="T12" fmla="*/ 36 w 112"/>
                  <a:gd name="T13" fmla="*/ 0 h 128"/>
                  <a:gd name="T14" fmla="*/ 24 w 112"/>
                  <a:gd name="T15" fmla="*/ 12 h 128"/>
                  <a:gd name="T16" fmla="*/ 24 w 112"/>
                  <a:gd name="T17" fmla="*/ 12 h 128"/>
                  <a:gd name="T18" fmla="*/ 24 w 112"/>
                  <a:gd name="T19" fmla="*/ 16 h 128"/>
                  <a:gd name="T20" fmla="*/ 12 w 112"/>
                  <a:gd name="T21" fmla="*/ 16 h 128"/>
                  <a:gd name="T22" fmla="*/ 0 w 112"/>
                  <a:gd name="T23" fmla="*/ 27 h 128"/>
                  <a:gd name="T24" fmla="*/ 0 w 112"/>
                  <a:gd name="T25" fmla="*/ 27 h 128"/>
                  <a:gd name="T26" fmla="*/ 0 w 112"/>
                  <a:gd name="T27" fmla="*/ 32 h 128"/>
                  <a:gd name="T28" fmla="*/ 0 w 112"/>
                  <a:gd name="T29" fmla="*/ 36 h 128"/>
                  <a:gd name="T30" fmla="*/ 8 w 112"/>
                  <a:gd name="T31" fmla="*/ 44 h 128"/>
                  <a:gd name="T32" fmla="*/ 8 w 112"/>
                  <a:gd name="T33" fmla="*/ 44 h 128"/>
                  <a:gd name="T34" fmla="*/ 8 w 112"/>
                  <a:gd name="T35" fmla="*/ 112 h 128"/>
                  <a:gd name="T36" fmla="*/ 24 w 112"/>
                  <a:gd name="T37" fmla="*/ 128 h 128"/>
                  <a:gd name="T38" fmla="*/ 88 w 112"/>
                  <a:gd name="T39" fmla="*/ 128 h 128"/>
                  <a:gd name="T40" fmla="*/ 104 w 112"/>
                  <a:gd name="T41" fmla="*/ 112 h 128"/>
                  <a:gd name="T42" fmla="*/ 104 w 112"/>
                  <a:gd name="T43" fmla="*/ 44 h 128"/>
                  <a:gd name="T44" fmla="*/ 104 w 112"/>
                  <a:gd name="T45" fmla="*/ 44 h 128"/>
                  <a:gd name="T46" fmla="*/ 112 w 112"/>
                  <a:gd name="T47" fmla="*/ 36 h 128"/>
                  <a:gd name="T48" fmla="*/ 112 w 112"/>
                  <a:gd name="T49" fmla="*/ 32 h 128"/>
                  <a:gd name="T50" fmla="*/ 112 w 112"/>
                  <a:gd name="T51" fmla="*/ 27 h 128"/>
                  <a:gd name="T52" fmla="*/ 32 w 112"/>
                  <a:gd name="T53" fmla="*/ 12 h 128"/>
                  <a:gd name="T54" fmla="*/ 36 w 112"/>
                  <a:gd name="T55" fmla="*/ 8 h 128"/>
                  <a:gd name="T56" fmla="*/ 76 w 112"/>
                  <a:gd name="T57" fmla="*/ 8 h 128"/>
                  <a:gd name="T58" fmla="*/ 80 w 112"/>
                  <a:gd name="T59" fmla="*/ 12 h 128"/>
                  <a:gd name="T60" fmla="*/ 80 w 112"/>
                  <a:gd name="T61" fmla="*/ 16 h 128"/>
                  <a:gd name="T62" fmla="*/ 32 w 112"/>
                  <a:gd name="T63" fmla="*/ 16 h 128"/>
                  <a:gd name="T64" fmla="*/ 32 w 112"/>
                  <a:gd name="T65" fmla="*/ 12 h 128"/>
                  <a:gd name="T66" fmla="*/ 96 w 112"/>
                  <a:gd name="T67" fmla="*/ 112 h 128"/>
                  <a:gd name="T68" fmla="*/ 88 w 112"/>
                  <a:gd name="T69" fmla="*/ 120 h 128"/>
                  <a:gd name="T70" fmla="*/ 24 w 112"/>
                  <a:gd name="T71" fmla="*/ 120 h 128"/>
                  <a:gd name="T72" fmla="*/ 16 w 112"/>
                  <a:gd name="T73" fmla="*/ 112 h 128"/>
                  <a:gd name="T74" fmla="*/ 16 w 112"/>
                  <a:gd name="T75" fmla="*/ 44 h 128"/>
                  <a:gd name="T76" fmla="*/ 96 w 112"/>
                  <a:gd name="T77" fmla="*/ 44 h 128"/>
                  <a:gd name="T78" fmla="*/ 96 w 112"/>
                  <a:gd name="T79" fmla="*/ 112 h 128"/>
                  <a:gd name="T80" fmla="*/ 104 w 112"/>
                  <a:gd name="T81" fmla="*/ 32 h 128"/>
                  <a:gd name="T82" fmla="*/ 104 w 112"/>
                  <a:gd name="T83" fmla="*/ 36 h 128"/>
                  <a:gd name="T84" fmla="*/ 8 w 112"/>
                  <a:gd name="T85" fmla="*/ 36 h 128"/>
                  <a:gd name="T86" fmla="*/ 8 w 112"/>
                  <a:gd name="T87" fmla="*/ 32 h 128"/>
                  <a:gd name="T88" fmla="*/ 8 w 112"/>
                  <a:gd name="T89" fmla="*/ 28 h 128"/>
                  <a:gd name="T90" fmla="*/ 12 w 112"/>
                  <a:gd name="T91" fmla="*/ 24 h 128"/>
                  <a:gd name="T92" fmla="*/ 100 w 112"/>
                  <a:gd name="T93" fmla="*/ 24 h 128"/>
                  <a:gd name="T94" fmla="*/ 104 w 112"/>
                  <a:gd name="T95" fmla="*/ 28 h 128"/>
                  <a:gd name="T96" fmla="*/ 104 w 112"/>
                  <a:gd name="T97" fmla="*/ 3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12" h="128">
                    <a:moveTo>
                      <a:pt x="112" y="27"/>
                    </a:moveTo>
                    <a:cubicBezTo>
                      <a:pt x="112" y="21"/>
                      <a:pt x="106" y="16"/>
                      <a:pt x="100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12"/>
                      <a:pt x="88" y="12"/>
                      <a:pt x="88" y="12"/>
                    </a:cubicBezTo>
                    <a:cubicBezTo>
                      <a:pt x="88" y="5"/>
                      <a:pt x="83" y="0"/>
                      <a:pt x="7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9" y="0"/>
                      <a:pt x="24" y="5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6" y="16"/>
                      <a:pt x="0" y="2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0"/>
                      <a:pt x="4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112"/>
                      <a:pt x="8" y="112"/>
                      <a:pt x="8" y="112"/>
                    </a:cubicBezTo>
                    <a:cubicBezTo>
                      <a:pt x="8" y="121"/>
                      <a:pt x="15" y="128"/>
                      <a:pt x="24" y="128"/>
                    </a:cubicBezTo>
                    <a:cubicBezTo>
                      <a:pt x="88" y="128"/>
                      <a:pt x="88" y="128"/>
                      <a:pt x="88" y="128"/>
                    </a:cubicBezTo>
                    <a:cubicBezTo>
                      <a:pt x="97" y="128"/>
                      <a:pt x="104" y="121"/>
                      <a:pt x="104" y="112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4" y="44"/>
                      <a:pt x="104" y="44"/>
                      <a:pt x="104" y="44"/>
                    </a:cubicBezTo>
                    <a:cubicBezTo>
                      <a:pt x="108" y="44"/>
                      <a:pt x="112" y="40"/>
                      <a:pt x="112" y="36"/>
                    </a:cubicBezTo>
                    <a:cubicBezTo>
                      <a:pt x="112" y="32"/>
                      <a:pt x="112" y="32"/>
                      <a:pt x="112" y="32"/>
                    </a:cubicBezTo>
                    <a:cubicBezTo>
                      <a:pt x="112" y="27"/>
                      <a:pt x="112" y="27"/>
                      <a:pt x="112" y="27"/>
                    </a:cubicBezTo>
                    <a:close/>
                    <a:moveTo>
                      <a:pt x="32" y="12"/>
                    </a:moveTo>
                    <a:cubicBezTo>
                      <a:pt x="32" y="10"/>
                      <a:pt x="34" y="8"/>
                      <a:pt x="36" y="8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8" y="8"/>
                      <a:pt x="80" y="10"/>
                      <a:pt x="80" y="12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32" y="16"/>
                      <a:pt x="32" y="16"/>
                      <a:pt x="32" y="16"/>
                    </a:cubicBezTo>
                    <a:lnTo>
                      <a:pt x="32" y="12"/>
                    </a:lnTo>
                    <a:close/>
                    <a:moveTo>
                      <a:pt x="96" y="112"/>
                    </a:moveTo>
                    <a:cubicBezTo>
                      <a:pt x="96" y="116"/>
                      <a:pt x="92" y="120"/>
                      <a:pt x="88" y="120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20" y="120"/>
                      <a:pt x="16" y="116"/>
                      <a:pt x="16" y="112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96" y="44"/>
                      <a:pt x="96" y="44"/>
                      <a:pt x="96" y="44"/>
                    </a:cubicBezTo>
                    <a:lnTo>
                      <a:pt x="96" y="112"/>
                    </a:lnTo>
                    <a:close/>
                    <a:moveTo>
                      <a:pt x="104" y="32"/>
                    </a:moveTo>
                    <a:cubicBezTo>
                      <a:pt x="104" y="36"/>
                      <a:pt x="104" y="36"/>
                      <a:pt x="104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6"/>
                      <a:pt x="10" y="24"/>
                      <a:pt x="12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2" y="24"/>
                      <a:pt x="104" y="26"/>
                      <a:pt x="104" y="28"/>
                    </a:cubicBezTo>
                    <a:lnTo>
                      <a:pt x="10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98" name="Freeform 14"/>
              <p:cNvSpPr>
                <a:spLocks noEditPoints="1"/>
              </p:cNvSpPr>
              <p:nvPr/>
            </p:nvSpPr>
            <p:spPr bwMode="auto">
              <a:xfrm>
                <a:off x="3573463" y="995363"/>
                <a:ext cx="60325" cy="225425"/>
              </a:xfrm>
              <a:custGeom>
                <a:avLst/>
                <a:gdLst>
                  <a:gd name="T0" fmla="*/ 4 w 16"/>
                  <a:gd name="T1" fmla="*/ 60 h 60"/>
                  <a:gd name="T2" fmla="*/ 12 w 16"/>
                  <a:gd name="T3" fmla="*/ 60 h 60"/>
                  <a:gd name="T4" fmla="*/ 16 w 16"/>
                  <a:gd name="T5" fmla="*/ 56 h 60"/>
                  <a:gd name="T6" fmla="*/ 16 w 16"/>
                  <a:gd name="T7" fmla="*/ 4 h 60"/>
                  <a:gd name="T8" fmla="*/ 12 w 16"/>
                  <a:gd name="T9" fmla="*/ 0 h 60"/>
                  <a:gd name="T10" fmla="*/ 4 w 16"/>
                  <a:gd name="T11" fmla="*/ 0 h 60"/>
                  <a:gd name="T12" fmla="*/ 0 w 16"/>
                  <a:gd name="T13" fmla="*/ 4 h 60"/>
                  <a:gd name="T14" fmla="*/ 0 w 16"/>
                  <a:gd name="T15" fmla="*/ 56 h 60"/>
                  <a:gd name="T16" fmla="*/ 4 w 16"/>
                  <a:gd name="T17" fmla="*/ 60 h 60"/>
                  <a:gd name="T18" fmla="*/ 4 w 16"/>
                  <a:gd name="T19" fmla="*/ 4 h 60"/>
                  <a:gd name="T20" fmla="*/ 12 w 16"/>
                  <a:gd name="T21" fmla="*/ 4 h 60"/>
                  <a:gd name="T22" fmla="*/ 12 w 16"/>
                  <a:gd name="T23" fmla="*/ 56 h 60"/>
                  <a:gd name="T24" fmla="*/ 4 w 16"/>
                  <a:gd name="T25" fmla="*/ 56 h 60"/>
                  <a:gd name="T26" fmla="*/ 4 w 16"/>
                  <a:gd name="T27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60">
                    <a:moveTo>
                      <a:pt x="4" y="60"/>
                    </a:moveTo>
                    <a:cubicBezTo>
                      <a:pt x="12" y="60"/>
                      <a:pt x="12" y="60"/>
                      <a:pt x="12" y="60"/>
                    </a:cubicBezTo>
                    <a:cubicBezTo>
                      <a:pt x="14" y="60"/>
                      <a:pt x="16" y="58"/>
                      <a:pt x="16" y="56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2"/>
                      <a:pt x="14" y="0"/>
                      <a:pt x="1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8"/>
                      <a:pt x="2" y="60"/>
                      <a:pt x="4" y="60"/>
                    </a:cubicBezTo>
                    <a:close/>
                    <a:moveTo>
                      <a:pt x="4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4" y="56"/>
                      <a:pt x="4" y="56"/>
                      <a:pt x="4" y="56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99" name="Freeform 15"/>
              <p:cNvSpPr>
                <a:spLocks noEditPoints="1"/>
              </p:cNvSpPr>
              <p:nvPr/>
            </p:nvSpPr>
            <p:spPr bwMode="auto">
              <a:xfrm>
                <a:off x="3663951" y="995363"/>
                <a:ext cx="58738" cy="225425"/>
              </a:xfrm>
              <a:custGeom>
                <a:avLst/>
                <a:gdLst>
                  <a:gd name="T0" fmla="*/ 4 w 16"/>
                  <a:gd name="T1" fmla="*/ 60 h 60"/>
                  <a:gd name="T2" fmla="*/ 12 w 16"/>
                  <a:gd name="T3" fmla="*/ 60 h 60"/>
                  <a:gd name="T4" fmla="*/ 16 w 16"/>
                  <a:gd name="T5" fmla="*/ 56 h 60"/>
                  <a:gd name="T6" fmla="*/ 16 w 16"/>
                  <a:gd name="T7" fmla="*/ 4 h 60"/>
                  <a:gd name="T8" fmla="*/ 12 w 16"/>
                  <a:gd name="T9" fmla="*/ 0 h 60"/>
                  <a:gd name="T10" fmla="*/ 4 w 16"/>
                  <a:gd name="T11" fmla="*/ 0 h 60"/>
                  <a:gd name="T12" fmla="*/ 0 w 16"/>
                  <a:gd name="T13" fmla="*/ 4 h 60"/>
                  <a:gd name="T14" fmla="*/ 0 w 16"/>
                  <a:gd name="T15" fmla="*/ 56 h 60"/>
                  <a:gd name="T16" fmla="*/ 4 w 16"/>
                  <a:gd name="T17" fmla="*/ 60 h 60"/>
                  <a:gd name="T18" fmla="*/ 4 w 16"/>
                  <a:gd name="T19" fmla="*/ 4 h 60"/>
                  <a:gd name="T20" fmla="*/ 12 w 16"/>
                  <a:gd name="T21" fmla="*/ 4 h 60"/>
                  <a:gd name="T22" fmla="*/ 12 w 16"/>
                  <a:gd name="T23" fmla="*/ 56 h 60"/>
                  <a:gd name="T24" fmla="*/ 4 w 16"/>
                  <a:gd name="T25" fmla="*/ 56 h 60"/>
                  <a:gd name="T26" fmla="*/ 4 w 16"/>
                  <a:gd name="T27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60">
                    <a:moveTo>
                      <a:pt x="4" y="60"/>
                    </a:moveTo>
                    <a:cubicBezTo>
                      <a:pt x="12" y="60"/>
                      <a:pt x="12" y="60"/>
                      <a:pt x="12" y="60"/>
                    </a:cubicBezTo>
                    <a:cubicBezTo>
                      <a:pt x="14" y="60"/>
                      <a:pt x="16" y="58"/>
                      <a:pt x="16" y="56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2"/>
                      <a:pt x="14" y="0"/>
                      <a:pt x="1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8"/>
                      <a:pt x="2" y="60"/>
                      <a:pt x="4" y="60"/>
                    </a:cubicBezTo>
                    <a:close/>
                    <a:moveTo>
                      <a:pt x="4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4" y="56"/>
                      <a:pt x="4" y="56"/>
                      <a:pt x="4" y="56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0" name="Freeform 16"/>
              <p:cNvSpPr>
                <a:spLocks noEditPoints="1"/>
              </p:cNvSpPr>
              <p:nvPr/>
            </p:nvSpPr>
            <p:spPr bwMode="auto">
              <a:xfrm>
                <a:off x="3752851" y="995363"/>
                <a:ext cx="60325" cy="225425"/>
              </a:xfrm>
              <a:custGeom>
                <a:avLst/>
                <a:gdLst>
                  <a:gd name="T0" fmla="*/ 4 w 16"/>
                  <a:gd name="T1" fmla="*/ 60 h 60"/>
                  <a:gd name="T2" fmla="*/ 12 w 16"/>
                  <a:gd name="T3" fmla="*/ 60 h 60"/>
                  <a:gd name="T4" fmla="*/ 16 w 16"/>
                  <a:gd name="T5" fmla="*/ 56 h 60"/>
                  <a:gd name="T6" fmla="*/ 16 w 16"/>
                  <a:gd name="T7" fmla="*/ 4 h 60"/>
                  <a:gd name="T8" fmla="*/ 12 w 16"/>
                  <a:gd name="T9" fmla="*/ 0 h 60"/>
                  <a:gd name="T10" fmla="*/ 4 w 16"/>
                  <a:gd name="T11" fmla="*/ 0 h 60"/>
                  <a:gd name="T12" fmla="*/ 0 w 16"/>
                  <a:gd name="T13" fmla="*/ 4 h 60"/>
                  <a:gd name="T14" fmla="*/ 0 w 16"/>
                  <a:gd name="T15" fmla="*/ 56 h 60"/>
                  <a:gd name="T16" fmla="*/ 4 w 16"/>
                  <a:gd name="T17" fmla="*/ 60 h 60"/>
                  <a:gd name="T18" fmla="*/ 4 w 16"/>
                  <a:gd name="T19" fmla="*/ 4 h 60"/>
                  <a:gd name="T20" fmla="*/ 12 w 16"/>
                  <a:gd name="T21" fmla="*/ 4 h 60"/>
                  <a:gd name="T22" fmla="*/ 12 w 16"/>
                  <a:gd name="T23" fmla="*/ 56 h 60"/>
                  <a:gd name="T24" fmla="*/ 4 w 16"/>
                  <a:gd name="T25" fmla="*/ 56 h 60"/>
                  <a:gd name="T26" fmla="*/ 4 w 16"/>
                  <a:gd name="T27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60">
                    <a:moveTo>
                      <a:pt x="4" y="60"/>
                    </a:moveTo>
                    <a:cubicBezTo>
                      <a:pt x="12" y="60"/>
                      <a:pt x="12" y="60"/>
                      <a:pt x="12" y="60"/>
                    </a:cubicBezTo>
                    <a:cubicBezTo>
                      <a:pt x="14" y="60"/>
                      <a:pt x="16" y="58"/>
                      <a:pt x="16" y="56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2"/>
                      <a:pt x="14" y="0"/>
                      <a:pt x="1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8"/>
                      <a:pt x="2" y="60"/>
                      <a:pt x="4" y="60"/>
                    </a:cubicBezTo>
                    <a:close/>
                    <a:moveTo>
                      <a:pt x="4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4" y="56"/>
                      <a:pt x="4" y="56"/>
                      <a:pt x="4" y="56"/>
                    </a:cubicBezTo>
                    <a:lnTo>
                      <a:pt x="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401" name="Freeform 20"/>
            <p:cNvSpPr>
              <a:spLocks noEditPoints="1"/>
            </p:cNvSpPr>
            <p:nvPr/>
          </p:nvSpPr>
          <p:spPr bwMode="auto">
            <a:xfrm>
              <a:off x="8608" y="4803"/>
              <a:ext cx="441" cy="1082"/>
            </a:xfrm>
            <a:custGeom>
              <a:avLst/>
              <a:gdLst>
                <a:gd name="T0" fmla="*/ 294 w 358"/>
                <a:gd name="T1" fmla="*/ 57 h 883"/>
                <a:gd name="T2" fmla="*/ 263 w 358"/>
                <a:gd name="T3" fmla="*/ 0 h 883"/>
                <a:gd name="T4" fmla="*/ 97 w 358"/>
                <a:gd name="T5" fmla="*/ 0 h 883"/>
                <a:gd name="T6" fmla="*/ 64 w 358"/>
                <a:gd name="T7" fmla="*/ 54 h 883"/>
                <a:gd name="T8" fmla="*/ 102 w 358"/>
                <a:gd name="T9" fmla="*/ 181 h 883"/>
                <a:gd name="T10" fmla="*/ 0 w 358"/>
                <a:gd name="T11" fmla="*/ 687 h 883"/>
                <a:gd name="T12" fmla="*/ 180 w 358"/>
                <a:gd name="T13" fmla="*/ 883 h 883"/>
                <a:gd name="T14" fmla="*/ 358 w 358"/>
                <a:gd name="T15" fmla="*/ 687 h 883"/>
                <a:gd name="T16" fmla="*/ 256 w 358"/>
                <a:gd name="T17" fmla="*/ 181 h 883"/>
                <a:gd name="T18" fmla="*/ 294 w 358"/>
                <a:gd name="T19" fmla="*/ 57 h 883"/>
                <a:gd name="T20" fmla="*/ 121 w 358"/>
                <a:gd name="T21" fmla="*/ 45 h 883"/>
                <a:gd name="T22" fmla="*/ 237 w 358"/>
                <a:gd name="T23" fmla="*/ 45 h 883"/>
                <a:gd name="T24" fmla="*/ 247 w 358"/>
                <a:gd name="T25" fmla="*/ 62 h 883"/>
                <a:gd name="T26" fmla="*/ 216 w 358"/>
                <a:gd name="T27" fmla="*/ 157 h 883"/>
                <a:gd name="T28" fmla="*/ 142 w 358"/>
                <a:gd name="T29" fmla="*/ 157 h 883"/>
                <a:gd name="T30" fmla="*/ 111 w 358"/>
                <a:gd name="T31" fmla="*/ 62 h 883"/>
                <a:gd name="T32" fmla="*/ 121 w 358"/>
                <a:gd name="T33" fmla="*/ 45 h 883"/>
                <a:gd name="T34" fmla="*/ 78 w 358"/>
                <a:gd name="T35" fmla="*/ 523 h 883"/>
                <a:gd name="T36" fmla="*/ 268 w 358"/>
                <a:gd name="T37" fmla="*/ 721 h 883"/>
                <a:gd name="T38" fmla="*/ 232 w 358"/>
                <a:gd name="T39" fmla="*/ 759 h 883"/>
                <a:gd name="T40" fmla="*/ 64 w 358"/>
                <a:gd name="T41" fmla="*/ 592 h 883"/>
                <a:gd name="T42" fmla="*/ 78 w 358"/>
                <a:gd name="T43" fmla="*/ 523 h 883"/>
                <a:gd name="T44" fmla="*/ 83 w 358"/>
                <a:gd name="T45" fmla="*/ 497 h 883"/>
                <a:gd name="T46" fmla="*/ 97 w 358"/>
                <a:gd name="T47" fmla="*/ 428 h 883"/>
                <a:gd name="T48" fmla="*/ 303 w 358"/>
                <a:gd name="T49" fmla="*/ 645 h 883"/>
                <a:gd name="T50" fmla="*/ 311 w 358"/>
                <a:gd name="T51" fmla="*/ 673 h 883"/>
                <a:gd name="T52" fmla="*/ 282 w 358"/>
                <a:gd name="T53" fmla="*/ 704 h 883"/>
                <a:gd name="T54" fmla="*/ 83 w 358"/>
                <a:gd name="T55" fmla="*/ 497 h 883"/>
                <a:gd name="T56" fmla="*/ 102 w 358"/>
                <a:gd name="T57" fmla="*/ 402 h 883"/>
                <a:gd name="T58" fmla="*/ 116 w 358"/>
                <a:gd name="T59" fmla="*/ 338 h 883"/>
                <a:gd name="T60" fmla="*/ 275 w 358"/>
                <a:gd name="T61" fmla="*/ 497 h 883"/>
                <a:gd name="T62" fmla="*/ 296 w 358"/>
                <a:gd name="T63" fmla="*/ 604 h 883"/>
                <a:gd name="T64" fmla="*/ 102 w 358"/>
                <a:gd name="T65" fmla="*/ 402 h 883"/>
                <a:gd name="T66" fmla="*/ 121 w 358"/>
                <a:gd name="T67" fmla="*/ 311 h 883"/>
                <a:gd name="T68" fmla="*/ 135 w 358"/>
                <a:gd name="T69" fmla="*/ 240 h 883"/>
                <a:gd name="T70" fmla="*/ 247 w 358"/>
                <a:gd name="T71" fmla="*/ 359 h 883"/>
                <a:gd name="T72" fmla="*/ 266 w 358"/>
                <a:gd name="T73" fmla="*/ 457 h 883"/>
                <a:gd name="T74" fmla="*/ 121 w 358"/>
                <a:gd name="T75" fmla="*/ 311 h 883"/>
                <a:gd name="T76" fmla="*/ 59 w 358"/>
                <a:gd name="T77" fmla="*/ 618 h 883"/>
                <a:gd name="T78" fmla="*/ 218 w 358"/>
                <a:gd name="T79" fmla="*/ 776 h 883"/>
                <a:gd name="T80" fmla="*/ 180 w 358"/>
                <a:gd name="T81" fmla="*/ 816 h 883"/>
                <a:gd name="T82" fmla="*/ 47 w 358"/>
                <a:gd name="T83" fmla="*/ 673 h 883"/>
                <a:gd name="T84" fmla="*/ 59 w 358"/>
                <a:gd name="T85" fmla="*/ 618 h 883"/>
                <a:gd name="T86" fmla="*/ 216 w 358"/>
                <a:gd name="T87" fmla="*/ 202 h 883"/>
                <a:gd name="T88" fmla="*/ 239 w 358"/>
                <a:gd name="T89" fmla="*/ 316 h 883"/>
                <a:gd name="T90" fmla="*/ 140 w 358"/>
                <a:gd name="T91" fmla="*/ 214 h 883"/>
                <a:gd name="T92" fmla="*/ 142 w 358"/>
                <a:gd name="T93" fmla="*/ 202 h 883"/>
                <a:gd name="T94" fmla="*/ 216 w 358"/>
                <a:gd name="T95" fmla="*/ 202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8" h="883">
                  <a:moveTo>
                    <a:pt x="294" y="57"/>
                  </a:moveTo>
                  <a:lnTo>
                    <a:pt x="263" y="0"/>
                  </a:lnTo>
                  <a:lnTo>
                    <a:pt x="97" y="0"/>
                  </a:lnTo>
                  <a:lnTo>
                    <a:pt x="64" y="54"/>
                  </a:lnTo>
                  <a:lnTo>
                    <a:pt x="102" y="181"/>
                  </a:lnTo>
                  <a:lnTo>
                    <a:pt x="0" y="687"/>
                  </a:lnTo>
                  <a:lnTo>
                    <a:pt x="180" y="883"/>
                  </a:lnTo>
                  <a:lnTo>
                    <a:pt x="358" y="687"/>
                  </a:lnTo>
                  <a:lnTo>
                    <a:pt x="256" y="181"/>
                  </a:lnTo>
                  <a:lnTo>
                    <a:pt x="294" y="57"/>
                  </a:lnTo>
                  <a:close/>
                  <a:moveTo>
                    <a:pt x="121" y="45"/>
                  </a:moveTo>
                  <a:lnTo>
                    <a:pt x="237" y="45"/>
                  </a:lnTo>
                  <a:lnTo>
                    <a:pt x="247" y="62"/>
                  </a:lnTo>
                  <a:lnTo>
                    <a:pt x="216" y="157"/>
                  </a:lnTo>
                  <a:lnTo>
                    <a:pt x="142" y="157"/>
                  </a:lnTo>
                  <a:lnTo>
                    <a:pt x="111" y="62"/>
                  </a:lnTo>
                  <a:lnTo>
                    <a:pt x="121" y="45"/>
                  </a:lnTo>
                  <a:close/>
                  <a:moveTo>
                    <a:pt x="78" y="523"/>
                  </a:moveTo>
                  <a:lnTo>
                    <a:pt x="268" y="721"/>
                  </a:lnTo>
                  <a:lnTo>
                    <a:pt x="232" y="759"/>
                  </a:lnTo>
                  <a:lnTo>
                    <a:pt x="64" y="592"/>
                  </a:lnTo>
                  <a:lnTo>
                    <a:pt x="78" y="523"/>
                  </a:lnTo>
                  <a:close/>
                  <a:moveTo>
                    <a:pt x="83" y="497"/>
                  </a:moveTo>
                  <a:lnTo>
                    <a:pt x="97" y="428"/>
                  </a:lnTo>
                  <a:lnTo>
                    <a:pt x="303" y="645"/>
                  </a:lnTo>
                  <a:lnTo>
                    <a:pt x="311" y="673"/>
                  </a:lnTo>
                  <a:lnTo>
                    <a:pt x="282" y="704"/>
                  </a:lnTo>
                  <a:lnTo>
                    <a:pt x="83" y="497"/>
                  </a:lnTo>
                  <a:close/>
                  <a:moveTo>
                    <a:pt x="102" y="402"/>
                  </a:moveTo>
                  <a:lnTo>
                    <a:pt x="116" y="338"/>
                  </a:lnTo>
                  <a:lnTo>
                    <a:pt x="275" y="497"/>
                  </a:lnTo>
                  <a:lnTo>
                    <a:pt x="296" y="604"/>
                  </a:lnTo>
                  <a:lnTo>
                    <a:pt x="102" y="402"/>
                  </a:lnTo>
                  <a:close/>
                  <a:moveTo>
                    <a:pt x="121" y="311"/>
                  </a:moveTo>
                  <a:lnTo>
                    <a:pt x="135" y="240"/>
                  </a:lnTo>
                  <a:lnTo>
                    <a:pt x="247" y="359"/>
                  </a:lnTo>
                  <a:lnTo>
                    <a:pt x="266" y="457"/>
                  </a:lnTo>
                  <a:lnTo>
                    <a:pt x="121" y="311"/>
                  </a:lnTo>
                  <a:close/>
                  <a:moveTo>
                    <a:pt x="59" y="618"/>
                  </a:moveTo>
                  <a:lnTo>
                    <a:pt x="218" y="776"/>
                  </a:lnTo>
                  <a:lnTo>
                    <a:pt x="180" y="816"/>
                  </a:lnTo>
                  <a:lnTo>
                    <a:pt x="47" y="673"/>
                  </a:lnTo>
                  <a:lnTo>
                    <a:pt x="59" y="618"/>
                  </a:lnTo>
                  <a:close/>
                  <a:moveTo>
                    <a:pt x="216" y="202"/>
                  </a:moveTo>
                  <a:lnTo>
                    <a:pt x="239" y="316"/>
                  </a:lnTo>
                  <a:lnTo>
                    <a:pt x="140" y="214"/>
                  </a:lnTo>
                  <a:lnTo>
                    <a:pt x="142" y="202"/>
                  </a:lnTo>
                  <a:lnTo>
                    <a:pt x="216" y="2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402" name="Group 216"/>
            <p:cNvGrpSpPr/>
            <p:nvPr/>
          </p:nvGrpSpPr>
          <p:grpSpPr>
            <a:xfrm>
              <a:off x="10072" y="6490"/>
              <a:ext cx="811" cy="937"/>
              <a:chOff x="4038601" y="946150"/>
              <a:chExt cx="1055688" cy="1227138"/>
            </a:xfrm>
            <a:solidFill>
              <a:srgbClr val="FFFFFF"/>
            </a:solidFill>
          </p:grpSpPr>
          <p:sp>
            <p:nvSpPr>
              <p:cNvPr id="403" name="Freeform 21"/>
              <p:cNvSpPr>
                <a:spLocks noEditPoints="1"/>
              </p:cNvSpPr>
              <p:nvPr/>
            </p:nvSpPr>
            <p:spPr bwMode="auto">
              <a:xfrm>
                <a:off x="4038601" y="946150"/>
                <a:ext cx="1055688" cy="1227138"/>
              </a:xfrm>
              <a:custGeom>
                <a:avLst/>
                <a:gdLst>
                  <a:gd name="T0" fmla="*/ 27 w 280"/>
                  <a:gd name="T1" fmla="*/ 325 h 325"/>
                  <a:gd name="T2" fmla="*/ 253 w 280"/>
                  <a:gd name="T3" fmla="*/ 325 h 325"/>
                  <a:gd name="T4" fmla="*/ 280 w 280"/>
                  <a:gd name="T5" fmla="*/ 298 h 325"/>
                  <a:gd name="T6" fmla="*/ 280 w 280"/>
                  <a:gd name="T7" fmla="*/ 27 h 325"/>
                  <a:gd name="T8" fmla="*/ 253 w 280"/>
                  <a:gd name="T9" fmla="*/ 0 h 325"/>
                  <a:gd name="T10" fmla="*/ 27 w 280"/>
                  <a:gd name="T11" fmla="*/ 0 h 325"/>
                  <a:gd name="T12" fmla="*/ 0 w 280"/>
                  <a:gd name="T13" fmla="*/ 27 h 325"/>
                  <a:gd name="T14" fmla="*/ 0 w 280"/>
                  <a:gd name="T15" fmla="*/ 298 h 325"/>
                  <a:gd name="T16" fmla="*/ 27 w 280"/>
                  <a:gd name="T17" fmla="*/ 325 h 325"/>
                  <a:gd name="T18" fmla="*/ 19 w 280"/>
                  <a:gd name="T19" fmla="*/ 27 h 325"/>
                  <a:gd name="T20" fmla="*/ 27 w 280"/>
                  <a:gd name="T21" fmla="*/ 19 h 325"/>
                  <a:gd name="T22" fmla="*/ 253 w 280"/>
                  <a:gd name="T23" fmla="*/ 19 h 325"/>
                  <a:gd name="T24" fmla="*/ 261 w 280"/>
                  <a:gd name="T25" fmla="*/ 27 h 325"/>
                  <a:gd name="T26" fmla="*/ 261 w 280"/>
                  <a:gd name="T27" fmla="*/ 298 h 325"/>
                  <a:gd name="T28" fmla="*/ 253 w 280"/>
                  <a:gd name="T29" fmla="*/ 306 h 325"/>
                  <a:gd name="T30" fmla="*/ 27 w 280"/>
                  <a:gd name="T31" fmla="*/ 306 h 325"/>
                  <a:gd name="T32" fmla="*/ 19 w 280"/>
                  <a:gd name="T33" fmla="*/ 298 h 325"/>
                  <a:gd name="T34" fmla="*/ 19 w 280"/>
                  <a:gd name="T35" fmla="*/ 2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80" h="325">
                    <a:moveTo>
                      <a:pt x="27" y="325"/>
                    </a:moveTo>
                    <a:cubicBezTo>
                      <a:pt x="253" y="325"/>
                      <a:pt x="253" y="325"/>
                      <a:pt x="253" y="325"/>
                    </a:cubicBezTo>
                    <a:cubicBezTo>
                      <a:pt x="268" y="325"/>
                      <a:pt x="280" y="313"/>
                      <a:pt x="280" y="298"/>
                    </a:cubicBezTo>
                    <a:cubicBezTo>
                      <a:pt x="280" y="27"/>
                      <a:pt x="280" y="27"/>
                      <a:pt x="280" y="27"/>
                    </a:cubicBezTo>
                    <a:cubicBezTo>
                      <a:pt x="280" y="12"/>
                      <a:pt x="268" y="0"/>
                      <a:pt x="253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313"/>
                      <a:pt x="12" y="325"/>
                      <a:pt x="27" y="325"/>
                    </a:cubicBezTo>
                    <a:close/>
                    <a:moveTo>
                      <a:pt x="19" y="27"/>
                    </a:moveTo>
                    <a:cubicBezTo>
                      <a:pt x="19" y="23"/>
                      <a:pt x="22" y="19"/>
                      <a:pt x="27" y="19"/>
                    </a:cubicBezTo>
                    <a:cubicBezTo>
                      <a:pt x="253" y="19"/>
                      <a:pt x="253" y="19"/>
                      <a:pt x="253" y="19"/>
                    </a:cubicBezTo>
                    <a:cubicBezTo>
                      <a:pt x="257" y="19"/>
                      <a:pt x="261" y="23"/>
                      <a:pt x="261" y="27"/>
                    </a:cubicBezTo>
                    <a:cubicBezTo>
                      <a:pt x="261" y="298"/>
                      <a:pt x="261" y="298"/>
                      <a:pt x="261" y="298"/>
                    </a:cubicBezTo>
                    <a:cubicBezTo>
                      <a:pt x="261" y="303"/>
                      <a:pt x="257" y="306"/>
                      <a:pt x="253" y="306"/>
                    </a:cubicBezTo>
                    <a:cubicBezTo>
                      <a:pt x="27" y="306"/>
                      <a:pt x="27" y="306"/>
                      <a:pt x="27" y="306"/>
                    </a:cubicBezTo>
                    <a:cubicBezTo>
                      <a:pt x="22" y="306"/>
                      <a:pt x="19" y="303"/>
                      <a:pt x="19" y="298"/>
                    </a:cubicBezTo>
                    <a:lnTo>
                      <a:pt x="19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4" name="Freeform 22"/>
              <p:cNvSpPr>
                <a:spLocks noEditPoints="1"/>
              </p:cNvSpPr>
              <p:nvPr/>
            </p:nvSpPr>
            <p:spPr bwMode="auto">
              <a:xfrm>
                <a:off x="4140201" y="1055688"/>
                <a:ext cx="852488" cy="265113"/>
              </a:xfrm>
              <a:custGeom>
                <a:avLst/>
                <a:gdLst>
                  <a:gd name="T0" fmla="*/ 15 w 226"/>
                  <a:gd name="T1" fmla="*/ 70 h 70"/>
                  <a:gd name="T2" fmla="*/ 211 w 226"/>
                  <a:gd name="T3" fmla="*/ 70 h 70"/>
                  <a:gd name="T4" fmla="*/ 226 w 226"/>
                  <a:gd name="T5" fmla="*/ 55 h 70"/>
                  <a:gd name="T6" fmla="*/ 226 w 226"/>
                  <a:gd name="T7" fmla="*/ 15 h 70"/>
                  <a:gd name="T8" fmla="*/ 211 w 226"/>
                  <a:gd name="T9" fmla="*/ 0 h 70"/>
                  <a:gd name="T10" fmla="*/ 15 w 226"/>
                  <a:gd name="T11" fmla="*/ 0 h 70"/>
                  <a:gd name="T12" fmla="*/ 0 w 226"/>
                  <a:gd name="T13" fmla="*/ 15 h 70"/>
                  <a:gd name="T14" fmla="*/ 0 w 226"/>
                  <a:gd name="T15" fmla="*/ 55 h 70"/>
                  <a:gd name="T16" fmla="*/ 15 w 226"/>
                  <a:gd name="T17" fmla="*/ 70 h 70"/>
                  <a:gd name="T18" fmla="*/ 9 w 226"/>
                  <a:gd name="T19" fmla="*/ 15 h 70"/>
                  <a:gd name="T20" fmla="*/ 15 w 226"/>
                  <a:gd name="T21" fmla="*/ 9 h 70"/>
                  <a:gd name="T22" fmla="*/ 211 w 226"/>
                  <a:gd name="T23" fmla="*/ 9 h 70"/>
                  <a:gd name="T24" fmla="*/ 216 w 226"/>
                  <a:gd name="T25" fmla="*/ 15 h 70"/>
                  <a:gd name="T26" fmla="*/ 216 w 226"/>
                  <a:gd name="T27" fmla="*/ 55 h 70"/>
                  <a:gd name="T28" fmla="*/ 211 w 226"/>
                  <a:gd name="T29" fmla="*/ 61 h 70"/>
                  <a:gd name="T30" fmla="*/ 15 w 226"/>
                  <a:gd name="T31" fmla="*/ 61 h 70"/>
                  <a:gd name="T32" fmla="*/ 9 w 226"/>
                  <a:gd name="T33" fmla="*/ 55 h 70"/>
                  <a:gd name="T34" fmla="*/ 9 w 226"/>
                  <a:gd name="T35" fmla="*/ 1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6" h="70">
                    <a:moveTo>
                      <a:pt x="15" y="70"/>
                    </a:moveTo>
                    <a:cubicBezTo>
                      <a:pt x="211" y="70"/>
                      <a:pt x="211" y="70"/>
                      <a:pt x="211" y="70"/>
                    </a:cubicBezTo>
                    <a:cubicBezTo>
                      <a:pt x="219" y="70"/>
                      <a:pt x="226" y="64"/>
                      <a:pt x="226" y="55"/>
                    </a:cubicBezTo>
                    <a:cubicBezTo>
                      <a:pt x="226" y="15"/>
                      <a:pt x="226" y="15"/>
                      <a:pt x="226" y="15"/>
                    </a:cubicBezTo>
                    <a:cubicBezTo>
                      <a:pt x="226" y="6"/>
                      <a:pt x="219" y="0"/>
                      <a:pt x="211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6"/>
                      <a:pt x="0" y="1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0"/>
                      <a:pt x="15" y="70"/>
                    </a:cubicBezTo>
                    <a:close/>
                    <a:moveTo>
                      <a:pt x="9" y="15"/>
                    </a:moveTo>
                    <a:cubicBezTo>
                      <a:pt x="9" y="11"/>
                      <a:pt x="12" y="9"/>
                      <a:pt x="15" y="9"/>
                    </a:cubicBezTo>
                    <a:cubicBezTo>
                      <a:pt x="211" y="9"/>
                      <a:pt x="211" y="9"/>
                      <a:pt x="211" y="9"/>
                    </a:cubicBezTo>
                    <a:cubicBezTo>
                      <a:pt x="214" y="9"/>
                      <a:pt x="216" y="11"/>
                      <a:pt x="216" y="15"/>
                    </a:cubicBezTo>
                    <a:cubicBezTo>
                      <a:pt x="216" y="55"/>
                      <a:pt x="216" y="55"/>
                      <a:pt x="216" y="55"/>
                    </a:cubicBezTo>
                    <a:cubicBezTo>
                      <a:pt x="216" y="59"/>
                      <a:pt x="214" y="61"/>
                      <a:pt x="211" y="61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2" y="61"/>
                      <a:pt x="9" y="59"/>
                      <a:pt x="9" y="55"/>
                    </a:cubicBezTo>
                    <a:lnTo>
                      <a:pt x="9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5" name="Rectangle 23"/>
              <p:cNvSpPr>
                <a:spLocks noChangeArrowheads="1"/>
              </p:cNvSpPr>
              <p:nvPr/>
            </p:nvSpPr>
            <p:spPr bwMode="auto">
              <a:xfrm>
                <a:off x="4537076" y="1127125"/>
                <a:ext cx="47625" cy="136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6" name="Rectangle 24"/>
              <p:cNvSpPr>
                <a:spLocks noChangeArrowheads="1"/>
              </p:cNvSpPr>
              <p:nvPr/>
            </p:nvSpPr>
            <p:spPr bwMode="auto">
              <a:xfrm>
                <a:off x="4622801" y="1127125"/>
                <a:ext cx="49213" cy="136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7" name="Rectangle 25"/>
              <p:cNvSpPr>
                <a:spLocks noChangeArrowheads="1"/>
              </p:cNvSpPr>
              <p:nvPr/>
            </p:nvSpPr>
            <p:spPr bwMode="auto">
              <a:xfrm>
                <a:off x="4705351" y="1127125"/>
                <a:ext cx="49213" cy="136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8" name="Rectangle 26"/>
              <p:cNvSpPr>
                <a:spLocks noChangeArrowheads="1"/>
              </p:cNvSpPr>
              <p:nvPr/>
            </p:nvSpPr>
            <p:spPr bwMode="auto">
              <a:xfrm>
                <a:off x="4789488" y="1127125"/>
                <a:ext cx="49213" cy="136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9" name="Rectangle 27"/>
              <p:cNvSpPr>
                <a:spLocks noChangeArrowheads="1"/>
              </p:cNvSpPr>
              <p:nvPr/>
            </p:nvSpPr>
            <p:spPr bwMode="auto">
              <a:xfrm>
                <a:off x="4875213" y="1127125"/>
                <a:ext cx="49213" cy="1365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0" name="Freeform 28"/>
              <p:cNvSpPr>
                <a:spLocks noEditPoints="1"/>
              </p:cNvSpPr>
              <p:nvPr/>
            </p:nvSpPr>
            <p:spPr bwMode="auto">
              <a:xfrm>
                <a:off x="4175126" y="1419225"/>
                <a:ext cx="157163" cy="157163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1" name="Freeform 29"/>
              <p:cNvSpPr>
                <a:spLocks noEditPoints="1"/>
              </p:cNvSpPr>
              <p:nvPr/>
            </p:nvSpPr>
            <p:spPr bwMode="auto">
              <a:xfrm>
                <a:off x="4381501" y="1419225"/>
                <a:ext cx="158750" cy="157163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2" name="Freeform 30"/>
              <p:cNvSpPr>
                <a:spLocks noEditPoints="1"/>
              </p:cNvSpPr>
              <p:nvPr/>
            </p:nvSpPr>
            <p:spPr bwMode="auto">
              <a:xfrm>
                <a:off x="4589463" y="1419225"/>
                <a:ext cx="158750" cy="157163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3" name="Freeform 31"/>
              <p:cNvSpPr>
                <a:spLocks noEditPoints="1"/>
              </p:cNvSpPr>
              <p:nvPr/>
            </p:nvSpPr>
            <p:spPr bwMode="auto">
              <a:xfrm>
                <a:off x="4795838" y="1419225"/>
                <a:ext cx="158750" cy="157163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4" name="Freeform 32"/>
              <p:cNvSpPr>
                <a:spLocks noEditPoints="1"/>
              </p:cNvSpPr>
              <p:nvPr/>
            </p:nvSpPr>
            <p:spPr bwMode="auto">
              <a:xfrm>
                <a:off x="4381501" y="1625600"/>
                <a:ext cx="158750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5" name="Freeform 33"/>
              <p:cNvSpPr>
                <a:spLocks noEditPoints="1"/>
              </p:cNvSpPr>
              <p:nvPr/>
            </p:nvSpPr>
            <p:spPr bwMode="auto">
              <a:xfrm>
                <a:off x="4589463" y="1625600"/>
                <a:ext cx="158750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6" name="Freeform 34"/>
              <p:cNvSpPr>
                <a:spLocks noEditPoints="1"/>
              </p:cNvSpPr>
              <p:nvPr/>
            </p:nvSpPr>
            <p:spPr bwMode="auto">
              <a:xfrm>
                <a:off x="4795838" y="1625600"/>
                <a:ext cx="158750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7" name="Freeform 35"/>
              <p:cNvSpPr>
                <a:spLocks noEditPoints="1"/>
              </p:cNvSpPr>
              <p:nvPr/>
            </p:nvSpPr>
            <p:spPr bwMode="auto">
              <a:xfrm>
                <a:off x="4175126" y="1625600"/>
                <a:ext cx="157163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8" name="Freeform 36"/>
              <p:cNvSpPr>
                <a:spLocks noEditPoints="1"/>
              </p:cNvSpPr>
              <p:nvPr/>
            </p:nvSpPr>
            <p:spPr bwMode="auto">
              <a:xfrm>
                <a:off x="4381501" y="1833563"/>
                <a:ext cx="158750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9" name="Freeform 37"/>
              <p:cNvSpPr>
                <a:spLocks noEditPoints="1"/>
              </p:cNvSpPr>
              <p:nvPr/>
            </p:nvSpPr>
            <p:spPr bwMode="auto">
              <a:xfrm>
                <a:off x="4589463" y="1833563"/>
                <a:ext cx="158750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20" name="Freeform 38"/>
              <p:cNvSpPr>
                <a:spLocks noEditPoints="1"/>
              </p:cNvSpPr>
              <p:nvPr/>
            </p:nvSpPr>
            <p:spPr bwMode="auto">
              <a:xfrm>
                <a:off x="4795838" y="1833563"/>
                <a:ext cx="158750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21" name="Freeform 39"/>
              <p:cNvSpPr>
                <a:spLocks noEditPoints="1"/>
              </p:cNvSpPr>
              <p:nvPr/>
            </p:nvSpPr>
            <p:spPr bwMode="auto">
              <a:xfrm>
                <a:off x="4175126" y="1833563"/>
                <a:ext cx="157163" cy="158750"/>
              </a:xfrm>
              <a:custGeom>
                <a:avLst/>
                <a:gdLst>
                  <a:gd name="T0" fmla="*/ 21 w 42"/>
                  <a:gd name="T1" fmla="*/ 0 h 42"/>
                  <a:gd name="T2" fmla="*/ 0 w 42"/>
                  <a:gd name="T3" fmla="*/ 21 h 42"/>
                  <a:gd name="T4" fmla="*/ 21 w 42"/>
                  <a:gd name="T5" fmla="*/ 42 h 42"/>
                  <a:gd name="T6" fmla="*/ 42 w 42"/>
                  <a:gd name="T7" fmla="*/ 21 h 42"/>
                  <a:gd name="T8" fmla="*/ 21 w 42"/>
                  <a:gd name="T9" fmla="*/ 0 h 42"/>
                  <a:gd name="T10" fmla="*/ 21 w 42"/>
                  <a:gd name="T11" fmla="*/ 33 h 42"/>
                  <a:gd name="T12" fmla="*/ 9 w 42"/>
                  <a:gd name="T13" fmla="*/ 21 h 42"/>
                  <a:gd name="T14" fmla="*/ 21 w 42"/>
                  <a:gd name="T15" fmla="*/ 8 h 42"/>
                  <a:gd name="T16" fmla="*/ 34 w 42"/>
                  <a:gd name="T17" fmla="*/ 21 h 42"/>
                  <a:gd name="T18" fmla="*/ 21 w 42"/>
                  <a:gd name="T19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21" y="0"/>
                    </a:move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3" y="42"/>
                      <a:pt x="42" y="32"/>
                      <a:pt x="42" y="21"/>
                    </a:cubicBezTo>
                    <a:cubicBezTo>
                      <a:pt x="42" y="9"/>
                      <a:pt x="33" y="0"/>
                      <a:pt x="21" y="0"/>
                    </a:cubicBezTo>
                    <a:close/>
                    <a:moveTo>
                      <a:pt x="21" y="33"/>
                    </a:moveTo>
                    <a:cubicBezTo>
                      <a:pt x="14" y="33"/>
                      <a:pt x="9" y="28"/>
                      <a:pt x="9" y="21"/>
                    </a:cubicBezTo>
                    <a:cubicBezTo>
                      <a:pt x="9" y="14"/>
                      <a:pt x="14" y="8"/>
                      <a:pt x="21" y="8"/>
                    </a:cubicBezTo>
                    <a:cubicBezTo>
                      <a:pt x="28" y="8"/>
                      <a:pt x="34" y="14"/>
                      <a:pt x="34" y="21"/>
                    </a:cubicBezTo>
                    <a:cubicBezTo>
                      <a:pt x="34" y="28"/>
                      <a:pt x="28" y="33"/>
                      <a:pt x="21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422" name="Freeform 43"/>
            <p:cNvSpPr>
              <a:spLocks noEditPoints="1"/>
            </p:cNvSpPr>
            <p:nvPr/>
          </p:nvSpPr>
          <p:spPr bwMode="auto">
            <a:xfrm>
              <a:off x="10085" y="4161"/>
              <a:ext cx="557" cy="554"/>
            </a:xfrm>
            <a:custGeom>
              <a:avLst/>
              <a:gdLst>
                <a:gd name="T0" fmla="*/ 55 w 64"/>
                <a:gd name="T1" fmla="*/ 26 h 64"/>
                <a:gd name="T2" fmla="*/ 36 w 64"/>
                <a:gd name="T3" fmla="*/ 46 h 64"/>
                <a:gd name="T4" fmla="*/ 18 w 64"/>
                <a:gd name="T5" fmla="*/ 46 h 64"/>
                <a:gd name="T6" fmla="*/ 18 w 64"/>
                <a:gd name="T7" fmla="*/ 28 h 64"/>
                <a:gd name="T8" fmla="*/ 38 w 64"/>
                <a:gd name="T9" fmla="*/ 9 h 64"/>
                <a:gd name="T10" fmla="*/ 29 w 64"/>
                <a:gd name="T11" fmla="*/ 0 h 64"/>
                <a:gd name="T12" fmla="*/ 10 w 64"/>
                <a:gd name="T13" fmla="*/ 20 h 64"/>
                <a:gd name="T14" fmla="*/ 10 w 64"/>
                <a:gd name="T15" fmla="*/ 54 h 64"/>
                <a:gd name="T16" fmla="*/ 44 w 64"/>
                <a:gd name="T17" fmla="*/ 54 h 64"/>
                <a:gd name="T18" fmla="*/ 64 w 64"/>
                <a:gd name="T19" fmla="*/ 35 h 64"/>
                <a:gd name="T20" fmla="*/ 55 w 64"/>
                <a:gd name="T21" fmla="*/ 26 h 64"/>
                <a:gd name="T22" fmla="*/ 29 w 64"/>
                <a:gd name="T23" fmla="*/ 4 h 64"/>
                <a:gd name="T24" fmla="*/ 33 w 64"/>
                <a:gd name="T25" fmla="*/ 9 h 64"/>
                <a:gd name="T26" fmla="*/ 27 w 64"/>
                <a:gd name="T27" fmla="*/ 15 h 64"/>
                <a:gd name="T28" fmla="*/ 23 w 64"/>
                <a:gd name="T29" fmla="*/ 11 h 64"/>
                <a:gd name="T30" fmla="*/ 29 w 64"/>
                <a:gd name="T31" fmla="*/ 4 h 64"/>
                <a:gd name="T32" fmla="*/ 49 w 64"/>
                <a:gd name="T33" fmla="*/ 37 h 64"/>
                <a:gd name="T34" fmla="*/ 55 w 64"/>
                <a:gd name="T35" fmla="*/ 31 h 64"/>
                <a:gd name="T36" fmla="*/ 60 w 64"/>
                <a:gd name="T37" fmla="*/ 35 h 64"/>
                <a:gd name="T38" fmla="*/ 53 w 64"/>
                <a:gd name="T39" fmla="*/ 41 h 64"/>
                <a:gd name="T40" fmla="*/ 49 w 64"/>
                <a:gd name="T4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" h="64">
                  <a:moveTo>
                    <a:pt x="55" y="26"/>
                  </a:moveTo>
                  <a:cubicBezTo>
                    <a:pt x="36" y="46"/>
                    <a:pt x="36" y="46"/>
                    <a:pt x="36" y="46"/>
                  </a:cubicBezTo>
                  <a:cubicBezTo>
                    <a:pt x="31" y="51"/>
                    <a:pt x="23" y="51"/>
                    <a:pt x="18" y="46"/>
                  </a:cubicBezTo>
                  <a:cubicBezTo>
                    <a:pt x="13" y="41"/>
                    <a:pt x="13" y="33"/>
                    <a:pt x="18" y="28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0" y="29"/>
                    <a:pt x="0" y="45"/>
                    <a:pt x="10" y="54"/>
                  </a:cubicBezTo>
                  <a:cubicBezTo>
                    <a:pt x="19" y="64"/>
                    <a:pt x="35" y="64"/>
                    <a:pt x="44" y="54"/>
                  </a:cubicBezTo>
                  <a:cubicBezTo>
                    <a:pt x="64" y="35"/>
                    <a:pt x="64" y="35"/>
                    <a:pt x="64" y="35"/>
                  </a:cubicBezTo>
                  <a:lnTo>
                    <a:pt x="55" y="26"/>
                  </a:lnTo>
                  <a:close/>
                  <a:moveTo>
                    <a:pt x="29" y="4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3" y="11"/>
                    <a:pt x="23" y="11"/>
                    <a:pt x="23" y="11"/>
                  </a:cubicBezTo>
                  <a:lnTo>
                    <a:pt x="29" y="4"/>
                  </a:lnTo>
                  <a:close/>
                  <a:moveTo>
                    <a:pt x="49" y="37"/>
                  </a:moveTo>
                  <a:cubicBezTo>
                    <a:pt x="55" y="31"/>
                    <a:pt x="55" y="31"/>
                    <a:pt x="55" y="31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3" y="41"/>
                    <a:pt x="53" y="41"/>
                    <a:pt x="53" y="41"/>
                  </a:cubicBezTo>
                  <a:lnTo>
                    <a:pt x="4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423" name="Group 226"/>
            <p:cNvGrpSpPr/>
            <p:nvPr/>
          </p:nvGrpSpPr>
          <p:grpSpPr>
            <a:xfrm>
              <a:off x="9886" y="5007"/>
              <a:ext cx="431" cy="403"/>
              <a:chOff x="4265613" y="985838"/>
              <a:chExt cx="241300" cy="227013"/>
            </a:xfrm>
            <a:solidFill>
              <a:srgbClr val="FFFFFF"/>
            </a:solidFill>
          </p:grpSpPr>
          <p:sp>
            <p:nvSpPr>
              <p:cNvPr id="424" name="Freeform 44"/>
              <p:cNvSpPr/>
              <p:nvPr/>
            </p:nvSpPr>
            <p:spPr bwMode="auto">
              <a:xfrm>
                <a:off x="4265613" y="985838"/>
                <a:ext cx="241300" cy="90488"/>
              </a:xfrm>
              <a:custGeom>
                <a:avLst/>
                <a:gdLst>
                  <a:gd name="T0" fmla="*/ 59 w 64"/>
                  <a:gd name="T1" fmla="*/ 8 h 24"/>
                  <a:gd name="T2" fmla="*/ 32 w 64"/>
                  <a:gd name="T3" fmla="*/ 0 h 24"/>
                  <a:gd name="T4" fmla="*/ 5 w 64"/>
                  <a:gd name="T5" fmla="*/ 8 h 24"/>
                  <a:gd name="T6" fmla="*/ 0 w 64"/>
                  <a:gd name="T7" fmla="*/ 16 h 24"/>
                  <a:gd name="T8" fmla="*/ 0 w 64"/>
                  <a:gd name="T9" fmla="*/ 20 h 24"/>
                  <a:gd name="T10" fmla="*/ 4 w 64"/>
                  <a:gd name="T11" fmla="*/ 24 h 24"/>
                  <a:gd name="T12" fmla="*/ 12 w 64"/>
                  <a:gd name="T13" fmla="*/ 24 h 24"/>
                  <a:gd name="T14" fmla="*/ 16 w 64"/>
                  <a:gd name="T15" fmla="*/ 20 h 24"/>
                  <a:gd name="T16" fmla="*/ 18 w 64"/>
                  <a:gd name="T17" fmla="*/ 13 h 24"/>
                  <a:gd name="T18" fmla="*/ 32 w 64"/>
                  <a:gd name="T19" fmla="*/ 8 h 24"/>
                  <a:gd name="T20" fmla="*/ 46 w 64"/>
                  <a:gd name="T21" fmla="*/ 13 h 24"/>
                  <a:gd name="T22" fmla="*/ 48 w 64"/>
                  <a:gd name="T23" fmla="*/ 20 h 24"/>
                  <a:gd name="T24" fmla="*/ 52 w 64"/>
                  <a:gd name="T25" fmla="*/ 24 h 24"/>
                  <a:gd name="T26" fmla="*/ 60 w 64"/>
                  <a:gd name="T27" fmla="*/ 24 h 24"/>
                  <a:gd name="T28" fmla="*/ 64 w 64"/>
                  <a:gd name="T29" fmla="*/ 20 h 24"/>
                  <a:gd name="T30" fmla="*/ 64 w 64"/>
                  <a:gd name="T31" fmla="*/ 16 h 24"/>
                  <a:gd name="T32" fmla="*/ 59 w 64"/>
                  <a:gd name="T33" fmla="*/ 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24">
                    <a:moveTo>
                      <a:pt x="59" y="8"/>
                    </a:moveTo>
                    <a:cubicBezTo>
                      <a:pt x="55" y="4"/>
                      <a:pt x="48" y="0"/>
                      <a:pt x="32" y="0"/>
                    </a:cubicBezTo>
                    <a:cubicBezTo>
                      <a:pt x="16" y="0"/>
                      <a:pt x="10" y="4"/>
                      <a:pt x="5" y="8"/>
                    </a:cubicBezTo>
                    <a:cubicBezTo>
                      <a:pt x="2" y="11"/>
                      <a:pt x="0" y="12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2" y="24"/>
                      <a:pt x="4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6" y="22"/>
                      <a:pt x="16" y="20"/>
                    </a:cubicBezTo>
                    <a:cubicBezTo>
                      <a:pt x="16" y="18"/>
                      <a:pt x="16" y="16"/>
                      <a:pt x="18" y="13"/>
                    </a:cubicBezTo>
                    <a:cubicBezTo>
                      <a:pt x="20" y="11"/>
                      <a:pt x="24" y="8"/>
                      <a:pt x="32" y="8"/>
                    </a:cubicBezTo>
                    <a:cubicBezTo>
                      <a:pt x="40" y="8"/>
                      <a:pt x="44" y="11"/>
                      <a:pt x="46" y="13"/>
                    </a:cubicBezTo>
                    <a:cubicBezTo>
                      <a:pt x="48" y="16"/>
                      <a:pt x="48" y="18"/>
                      <a:pt x="48" y="20"/>
                    </a:cubicBezTo>
                    <a:cubicBezTo>
                      <a:pt x="48" y="22"/>
                      <a:pt x="50" y="24"/>
                      <a:pt x="52" y="24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62" y="24"/>
                      <a:pt x="64" y="22"/>
                      <a:pt x="64" y="20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12"/>
                      <a:pt x="62" y="11"/>
                      <a:pt x="5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25" name="Oval 45"/>
              <p:cNvSpPr>
                <a:spLocks noChangeArrowheads="1"/>
              </p:cNvSpPr>
              <p:nvPr/>
            </p:nvSpPr>
            <p:spPr bwMode="auto">
              <a:xfrm>
                <a:off x="4356100" y="112236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26" name="Freeform 46"/>
              <p:cNvSpPr>
                <a:spLocks noEditPoints="1"/>
              </p:cNvSpPr>
              <p:nvPr/>
            </p:nvSpPr>
            <p:spPr bwMode="auto">
              <a:xfrm>
                <a:off x="4281488" y="1046163"/>
                <a:ext cx="211138" cy="166688"/>
              </a:xfrm>
              <a:custGeom>
                <a:avLst/>
                <a:gdLst>
                  <a:gd name="T0" fmla="*/ 42 w 56"/>
                  <a:gd name="T1" fmla="*/ 8 h 44"/>
                  <a:gd name="T2" fmla="*/ 40 w 56"/>
                  <a:gd name="T3" fmla="*/ 8 h 44"/>
                  <a:gd name="T4" fmla="*/ 40 w 56"/>
                  <a:gd name="T5" fmla="*/ 3 h 44"/>
                  <a:gd name="T6" fmla="*/ 36 w 56"/>
                  <a:gd name="T7" fmla="*/ 0 h 44"/>
                  <a:gd name="T8" fmla="*/ 32 w 56"/>
                  <a:gd name="T9" fmla="*/ 3 h 44"/>
                  <a:gd name="T10" fmla="*/ 32 w 56"/>
                  <a:gd name="T11" fmla="*/ 8 h 44"/>
                  <a:gd name="T12" fmla="*/ 24 w 56"/>
                  <a:gd name="T13" fmla="*/ 8 h 44"/>
                  <a:gd name="T14" fmla="*/ 24 w 56"/>
                  <a:gd name="T15" fmla="*/ 3 h 44"/>
                  <a:gd name="T16" fmla="*/ 20 w 56"/>
                  <a:gd name="T17" fmla="*/ 0 h 44"/>
                  <a:gd name="T18" fmla="*/ 16 w 56"/>
                  <a:gd name="T19" fmla="*/ 3 h 44"/>
                  <a:gd name="T20" fmla="*/ 16 w 56"/>
                  <a:gd name="T21" fmla="*/ 8 h 44"/>
                  <a:gd name="T22" fmla="*/ 14 w 56"/>
                  <a:gd name="T23" fmla="*/ 8 h 44"/>
                  <a:gd name="T24" fmla="*/ 11 w 56"/>
                  <a:gd name="T25" fmla="*/ 10 h 44"/>
                  <a:gd name="T26" fmla="*/ 0 w 56"/>
                  <a:gd name="T27" fmla="*/ 32 h 44"/>
                  <a:gd name="T28" fmla="*/ 0 w 56"/>
                  <a:gd name="T29" fmla="*/ 40 h 44"/>
                  <a:gd name="T30" fmla="*/ 4 w 56"/>
                  <a:gd name="T31" fmla="*/ 44 h 44"/>
                  <a:gd name="T32" fmla="*/ 52 w 56"/>
                  <a:gd name="T33" fmla="*/ 44 h 44"/>
                  <a:gd name="T34" fmla="*/ 56 w 56"/>
                  <a:gd name="T35" fmla="*/ 40 h 44"/>
                  <a:gd name="T36" fmla="*/ 56 w 56"/>
                  <a:gd name="T37" fmla="*/ 32 h 44"/>
                  <a:gd name="T38" fmla="*/ 45 w 56"/>
                  <a:gd name="T39" fmla="*/ 10 h 44"/>
                  <a:gd name="T40" fmla="*/ 42 w 56"/>
                  <a:gd name="T41" fmla="*/ 8 h 44"/>
                  <a:gd name="T42" fmla="*/ 28 w 56"/>
                  <a:gd name="T43" fmla="*/ 40 h 44"/>
                  <a:gd name="T44" fmla="*/ 16 w 56"/>
                  <a:gd name="T45" fmla="*/ 28 h 44"/>
                  <a:gd name="T46" fmla="*/ 28 w 56"/>
                  <a:gd name="T47" fmla="*/ 16 h 44"/>
                  <a:gd name="T48" fmla="*/ 40 w 56"/>
                  <a:gd name="T49" fmla="*/ 28 h 44"/>
                  <a:gd name="T50" fmla="*/ 28 w 56"/>
                  <a:gd name="T51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4">
                    <a:moveTo>
                      <a:pt x="42" y="8"/>
                    </a:moveTo>
                    <a:cubicBezTo>
                      <a:pt x="40" y="8"/>
                      <a:pt x="40" y="8"/>
                      <a:pt x="40" y="8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34" y="0"/>
                      <a:pt x="32" y="1"/>
                      <a:pt x="32" y="3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1"/>
                      <a:pt x="22" y="0"/>
                      <a:pt x="20" y="0"/>
                    </a:cubicBezTo>
                    <a:cubicBezTo>
                      <a:pt x="18" y="0"/>
                      <a:pt x="16" y="1"/>
                      <a:pt x="16" y="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2" y="9"/>
                      <a:pt x="11" y="10"/>
                    </a:cubicBezTo>
                    <a:cubicBezTo>
                      <a:pt x="8" y="14"/>
                      <a:pt x="0" y="27"/>
                      <a:pt x="0" y="3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2"/>
                      <a:pt x="2" y="44"/>
                      <a:pt x="4" y="44"/>
                    </a:cubicBezTo>
                    <a:cubicBezTo>
                      <a:pt x="52" y="44"/>
                      <a:pt x="52" y="44"/>
                      <a:pt x="52" y="44"/>
                    </a:cubicBezTo>
                    <a:cubicBezTo>
                      <a:pt x="54" y="44"/>
                      <a:pt x="56" y="42"/>
                      <a:pt x="56" y="40"/>
                    </a:cubicBezTo>
                    <a:cubicBezTo>
                      <a:pt x="56" y="37"/>
                      <a:pt x="56" y="32"/>
                      <a:pt x="56" y="32"/>
                    </a:cubicBezTo>
                    <a:cubicBezTo>
                      <a:pt x="56" y="25"/>
                      <a:pt x="48" y="14"/>
                      <a:pt x="45" y="10"/>
                    </a:cubicBezTo>
                    <a:cubicBezTo>
                      <a:pt x="44" y="9"/>
                      <a:pt x="43" y="8"/>
                      <a:pt x="42" y="8"/>
                    </a:cubicBezTo>
                    <a:close/>
                    <a:moveTo>
                      <a:pt x="28" y="40"/>
                    </a:moveTo>
                    <a:cubicBezTo>
                      <a:pt x="21" y="40"/>
                      <a:pt x="16" y="35"/>
                      <a:pt x="16" y="28"/>
                    </a:cubicBezTo>
                    <a:cubicBezTo>
                      <a:pt x="16" y="21"/>
                      <a:pt x="21" y="16"/>
                      <a:pt x="28" y="16"/>
                    </a:cubicBezTo>
                    <a:cubicBezTo>
                      <a:pt x="35" y="16"/>
                      <a:pt x="40" y="21"/>
                      <a:pt x="40" y="28"/>
                    </a:cubicBezTo>
                    <a:cubicBezTo>
                      <a:pt x="40" y="35"/>
                      <a:pt x="35" y="40"/>
                      <a:pt x="28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27" name="Group 227"/>
            <p:cNvGrpSpPr/>
            <p:nvPr/>
          </p:nvGrpSpPr>
          <p:grpSpPr>
            <a:xfrm>
              <a:off x="15407" y="4027"/>
              <a:ext cx="573" cy="601"/>
              <a:chOff x="2349500" y="1939926"/>
              <a:chExt cx="227013" cy="239712"/>
            </a:xfrm>
            <a:solidFill>
              <a:srgbClr val="FFFFFF"/>
            </a:solidFill>
          </p:grpSpPr>
          <p:sp>
            <p:nvSpPr>
              <p:cNvPr id="428" name="Freeform 47"/>
              <p:cNvSpPr/>
              <p:nvPr/>
            </p:nvSpPr>
            <p:spPr bwMode="auto">
              <a:xfrm>
                <a:off x="2384425" y="1939926"/>
                <a:ext cx="192088" cy="166688"/>
              </a:xfrm>
              <a:custGeom>
                <a:avLst/>
                <a:gdLst>
                  <a:gd name="T0" fmla="*/ 47 w 51"/>
                  <a:gd name="T1" fmla="*/ 0 h 44"/>
                  <a:gd name="T2" fmla="*/ 0 w 51"/>
                  <a:gd name="T3" fmla="*/ 0 h 44"/>
                  <a:gd name="T4" fmla="*/ 16 w 51"/>
                  <a:gd name="T5" fmla="*/ 8 h 44"/>
                  <a:gd name="T6" fmla="*/ 43 w 51"/>
                  <a:gd name="T7" fmla="*/ 8 h 44"/>
                  <a:gd name="T8" fmla="*/ 43 w 51"/>
                  <a:gd name="T9" fmla="*/ 12 h 44"/>
                  <a:gd name="T10" fmla="*/ 24 w 51"/>
                  <a:gd name="T11" fmla="*/ 12 h 44"/>
                  <a:gd name="T12" fmla="*/ 29 w 51"/>
                  <a:gd name="T13" fmla="*/ 15 h 44"/>
                  <a:gd name="T14" fmla="*/ 34 w 51"/>
                  <a:gd name="T15" fmla="*/ 20 h 44"/>
                  <a:gd name="T16" fmla="*/ 43 w 51"/>
                  <a:gd name="T17" fmla="*/ 20 h 44"/>
                  <a:gd name="T18" fmla="*/ 43 w 51"/>
                  <a:gd name="T19" fmla="*/ 24 h 44"/>
                  <a:gd name="T20" fmla="*/ 35 w 51"/>
                  <a:gd name="T21" fmla="*/ 24 h 44"/>
                  <a:gd name="T22" fmla="*/ 35 w 51"/>
                  <a:gd name="T23" fmla="*/ 44 h 44"/>
                  <a:gd name="T24" fmla="*/ 47 w 51"/>
                  <a:gd name="T25" fmla="*/ 44 h 44"/>
                  <a:gd name="T26" fmla="*/ 51 w 51"/>
                  <a:gd name="T27" fmla="*/ 40 h 44"/>
                  <a:gd name="T28" fmla="*/ 51 w 51"/>
                  <a:gd name="T29" fmla="*/ 4 h 44"/>
                  <a:gd name="T30" fmla="*/ 47 w 51"/>
                  <a:gd name="T3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1" h="44">
                    <a:moveTo>
                      <a:pt x="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1" y="16"/>
                      <a:pt x="33" y="18"/>
                      <a:pt x="3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9" y="44"/>
                      <a:pt x="51" y="42"/>
                      <a:pt x="51" y="40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1" y="2"/>
                      <a:pt x="49" y="0"/>
                      <a:pt x="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29" name="Freeform 48"/>
              <p:cNvSpPr>
                <a:spLocks noEditPoints="1"/>
              </p:cNvSpPr>
              <p:nvPr/>
            </p:nvSpPr>
            <p:spPr bwMode="auto">
              <a:xfrm>
                <a:off x="2349500" y="1944688"/>
                <a:ext cx="150813" cy="234950"/>
              </a:xfrm>
              <a:custGeom>
                <a:avLst/>
                <a:gdLst>
                  <a:gd name="T0" fmla="*/ 36 w 40"/>
                  <a:gd name="T1" fmla="*/ 17 h 62"/>
                  <a:gd name="T2" fmla="*/ 4 w 40"/>
                  <a:gd name="T3" fmla="*/ 1 h 62"/>
                  <a:gd name="T4" fmla="*/ 2 w 40"/>
                  <a:gd name="T5" fmla="*/ 0 h 62"/>
                  <a:gd name="T6" fmla="*/ 0 w 40"/>
                  <a:gd name="T7" fmla="*/ 3 h 62"/>
                  <a:gd name="T8" fmla="*/ 0 w 40"/>
                  <a:gd name="T9" fmla="*/ 39 h 62"/>
                  <a:gd name="T10" fmla="*/ 4 w 40"/>
                  <a:gd name="T11" fmla="*/ 45 h 62"/>
                  <a:gd name="T12" fmla="*/ 36 w 40"/>
                  <a:gd name="T13" fmla="*/ 61 h 62"/>
                  <a:gd name="T14" fmla="*/ 38 w 40"/>
                  <a:gd name="T15" fmla="*/ 62 h 62"/>
                  <a:gd name="T16" fmla="*/ 40 w 40"/>
                  <a:gd name="T17" fmla="*/ 59 h 62"/>
                  <a:gd name="T18" fmla="*/ 40 w 40"/>
                  <a:gd name="T19" fmla="*/ 23 h 62"/>
                  <a:gd name="T20" fmla="*/ 36 w 40"/>
                  <a:gd name="T21" fmla="*/ 17 h 62"/>
                  <a:gd name="T22" fmla="*/ 28 w 40"/>
                  <a:gd name="T23" fmla="*/ 43 h 62"/>
                  <a:gd name="T24" fmla="*/ 24 w 40"/>
                  <a:gd name="T25" fmla="*/ 37 h 62"/>
                  <a:gd name="T26" fmla="*/ 28 w 40"/>
                  <a:gd name="T27" fmla="*/ 31 h 62"/>
                  <a:gd name="T28" fmla="*/ 32 w 40"/>
                  <a:gd name="T29" fmla="*/ 37 h 62"/>
                  <a:gd name="T30" fmla="*/ 28 w 40"/>
                  <a:gd name="T31" fmla="*/ 4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" h="62">
                    <a:moveTo>
                      <a:pt x="36" y="17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41"/>
                      <a:pt x="2" y="44"/>
                      <a:pt x="4" y="45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7" y="61"/>
                      <a:pt x="37" y="62"/>
                      <a:pt x="38" y="62"/>
                    </a:cubicBezTo>
                    <a:cubicBezTo>
                      <a:pt x="39" y="62"/>
                      <a:pt x="40" y="61"/>
                      <a:pt x="40" y="59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0" y="21"/>
                      <a:pt x="38" y="18"/>
                      <a:pt x="36" y="17"/>
                    </a:cubicBezTo>
                    <a:close/>
                    <a:moveTo>
                      <a:pt x="28" y="43"/>
                    </a:moveTo>
                    <a:cubicBezTo>
                      <a:pt x="26" y="43"/>
                      <a:pt x="24" y="40"/>
                      <a:pt x="24" y="37"/>
                    </a:cubicBezTo>
                    <a:cubicBezTo>
                      <a:pt x="24" y="34"/>
                      <a:pt x="26" y="31"/>
                      <a:pt x="28" y="31"/>
                    </a:cubicBezTo>
                    <a:cubicBezTo>
                      <a:pt x="30" y="31"/>
                      <a:pt x="32" y="34"/>
                      <a:pt x="32" y="37"/>
                    </a:cubicBezTo>
                    <a:cubicBezTo>
                      <a:pt x="32" y="40"/>
                      <a:pt x="30" y="43"/>
                      <a:pt x="28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30" name="Group 238"/>
            <p:cNvGrpSpPr/>
            <p:nvPr/>
          </p:nvGrpSpPr>
          <p:grpSpPr>
            <a:xfrm>
              <a:off x="15647" y="5902"/>
              <a:ext cx="697" cy="675"/>
              <a:chOff x="8535988" y="-15875"/>
              <a:chExt cx="249238" cy="242888"/>
            </a:xfrm>
            <a:solidFill>
              <a:srgbClr val="FFFFFF"/>
            </a:solidFill>
          </p:grpSpPr>
          <p:sp>
            <p:nvSpPr>
              <p:cNvPr id="431" name="Freeform 52"/>
              <p:cNvSpPr/>
              <p:nvPr/>
            </p:nvSpPr>
            <p:spPr bwMode="auto">
              <a:xfrm>
                <a:off x="8613775" y="79375"/>
                <a:ext cx="101600" cy="98425"/>
              </a:xfrm>
              <a:custGeom>
                <a:avLst/>
                <a:gdLst>
                  <a:gd name="T0" fmla="*/ 4 w 26"/>
                  <a:gd name="T1" fmla="*/ 25 h 26"/>
                  <a:gd name="T2" fmla="*/ 24 w 26"/>
                  <a:gd name="T3" fmla="*/ 15 h 26"/>
                  <a:gd name="T4" fmla="*/ 24 w 26"/>
                  <a:gd name="T5" fmla="*/ 11 h 26"/>
                  <a:gd name="T6" fmla="*/ 4 w 26"/>
                  <a:gd name="T7" fmla="*/ 1 h 26"/>
                  <a:gd name="T8" fmla="*/ 0 w 26"/>
                  <a:gd name="T9" fmla="*/ 3 h 26"/>
                  <a:gd name="T10" fmla="*/ 0 w 26"/>
                  <a:gd name="T11" fmla="*/ 23 h 26"/>
                  <a:gd name="T12" fmla="*/ 4 w 26"/>
                  <a:gd name="T13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4" y="25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6" y="14"/>
                      <a:pt x="26" y="12"/>
                      <a:pt x="24" y="1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5"/>
                      <a:pt x="2" y="26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32" name="Freeform 53"/>
              <p:cNvSpPr>
                <a:spLocks noEditPoints="1"/>
              </p:cNvSpPr>
              <p:nvPr/>
            </p:nvSpPr>
            <p:spPr bwMode="auto">
              <a:xfrm>
                <a:off x="8535988" y="-15875"/>
                <a:ext cx="249238" cy="242888"/>
              </a:xfrm>
              <a:custGeom>
                <a:avLst/>
                <a:gdLst>
                  <a:gd name="T0" fmla="*/ 58 w 64"/>
                  <a:gd name="T1" fmla="*/ 0 h 64"/>
                  <a:gd name="T2" fmla="*/ 6 w 64"/>
                  <a:gd name="T3" fmla="*/ 0 h 64"/>
                  <a:gd name="T4" fmla="*/ 0 w 64"/>
                  <a:gd name="T5" fmla="*/ 6 h 64"/>
                  <a:gd name="T6" fmla="*/ 0 w 64"/>
                  <a:gd name="T7" fmla="*/ 58 h 64"/>
                  <a:gd name="T8" fmla="*/ 6 w 64"/>
                  <a:gd name="T9" fmla="*/ 64 h 64"/>
                  <a:gd name="T10" fmla="*/ 58 w 64"/>
                  <a:gd name="T11" fmla="*/ 64 h 64"/>
                  <a:gd name="T12" fmla="*/ 64 w 64"/>
                  <a:gd name="T13" fmla="*/ 58 h 64"/>
                  <a:gd name="T14" fmla="*/ 64 w 64"/>
                  <a:gd name="T15" fmla="*/ 6 h 64"/>
                  <a:gd name="T16" fmla="*/ 58 w 64"/>
                  <a:gd name="T17" fmla="*/ 0 h 64"/>
                  <a:gd name="T18" fmla="*/ 40 w 64"/>
                  <a:gd name="T19" fmla="*/ 4 h 64"/>
                  <a:gd name="T20" fmla="*/ 44 w 64"/>
                  <a:gd name="T21" fmla="*/ 12 h 64"/>
                  <a:gd name="T22" fmla="*/ 36 w 64"/>
                  <a:gd name="T23" fmla="*/ 12 h 64"/>
                  <a:gd name="T24" fmla="*/ 32 w 64"/>
                  <a:gd name="T25" fmla="*/ 4 h 64"/>
                  <a:gd name="T26" fmla="*/ 40 w 64"/>
                  <a:gd name="T27" fmla="*/ 4 h 64"/>
                  <a:gd name="T28" fmla="*/ 24 w 64"/>
                  <a:gd name="T29" fmla="*/ 4 h 64"/>
                  <a:gd name="T30" fmla="*/ 28 w 64"/>
                  <a:gd name="T31" fmla="*/ 12 h 64"/>
                  <a:gd name="T32" fmla="*/ 20 w 64"/>
                  <a:gd name="T33" fmla="*/ 12 h 64"/>
                  <a:gd name="T34" fmla="*/ 16 w 64"/>
                  <a:gd name="T35" fmla="*/ 4 h 64"/>
                  <a:gd name="T36" fmla="*/ 24 w 64"/>
                  <a:gd name="T37" fmla="*/ 4 h 64"/>
                  <a:gd name="T38" fmla="*/ 4 w 64"/>
                  <a:gd name="T39" fmla="*/ 6 h 64"/>
                  <a:gd name="T40" fmla="*/ 6 w 64"/>
                  <a:gd name="T41" fmla="*/ 4 h 64"/>
                  <a:gd name="T42" fmla="*/ 8 w 64"/>
                  <a:gd name="T43" fmla="*/ 4 h 64"/>
                  <a:gd name="T44" fmla="*/ 12 w 64"/>
                  <a:gd name="T45" fmla="*/ 12 h 64"/>
                  <a:gd name="T46" fmla="*/ 4 w 64"/>
                  <a:gd name="T47" fmla="*/ 12 h 64"/>
                  <a:gd name="T48" fmla="*/ 4 w 64"/>
                  <a:gd name="T49" fmla="*/ 6 h 64"/>
                  <a:gd name="T50" fmla="*/ 60 w 64"/>
                  <a:gd name="T51" fmla="*/ 58 h 64"/>
                  <a:gd name="T52" fmla="*/ 58 w 64"/>
                  <a:gd name="T53" fmla="*/ 60 h 64"/>
                  <a:gd name="T54" fmla="*/ 6 w 64"/>
                  <a:gd name="T55" fmla="*/ 60 h 64"/>
                  <a:gd name="T56" fmla="*/ 4 w 64"/>
                  <a:gd name="T57" fmla="*/ 58 h 64"/>
                  <a:gd name="T58" fmla="*/ 4 w 64"/>
                  <a:gd name="T59" fmla="*/ 16 h 64"/>
                  <a:gd name="T60" fmla="*/ 60 w 64"/>
                  <a:gd name="T61" fmla="*/ 16 h 64"/>
                  <a:gd name="T62" fmla="*/ 60 w 64"/>
                  <a:gd name="T63" fmla="*/ 58 h 64"/>
                  <a:gd name="T64" fmla="*/ 52 w 64"/>
                  <a:gd name="T65" fmla="*/ 12 h 64"/>
                  <a:gd name="T66" fmla="*/ 48 w 64"/>
                  <a:gd name="T67" fmla="*/ 4 h 64"/>
                  <a:gd name="T68" fmla="*/ 56 w 64"/>
                  <a:gd name="T69" fmla="*/ 4 h 64"/>
                  <a:gd name="T70" fmla="*/ 60 w 64"/>
                  <a:gd name="T71" fmla="*/ 12 h 64"/>
                  <a:gd name="T72" fmla="*/ 52 w 64"/>
                  <a:gd name="T73" fmla="*/ 1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4" h="64">
                    <a:moveTo>
                      <a:pt x="5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1"/>
                      <a:pt x="3" y="64"/>
                      <a:pt x="6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61" y="64"/>
                      <a:pt x="64" y="61"/>
                      <a:pt x="64" y="58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lose/>
                    <a:moveTo>
                      <a:pt x="40" y="4"/>
                    </a:moveTo>
                    <a:cubicBezTo>
                      <a:pt x="44" y="12"/>
                      <a:pt x="44" y="12"/>
                      <a:pt x="44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2" y="4"/>
                      <a:pt x="32" y="4"/>
                      <a:pt x="32" y="4"/>
                    </a:cubicBezTo>
                    <a:lnTo>
                      <a:pt x="40" y="4"/>
                    </a:lnTo>
                    <a:close/>
                    <a:moveTo>
                      <a:pt x="24" y="4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6" y="4"/>
                      <a:pt x="16" y="4"/>
                      <a:pt x="16" y="4"/>
                    </a:cubicBezTo>
                    <a:lnTo>
                      <a:pt x="24" y="4"/>
                    </a:lnTo>
                    <a:close/>
                    <a:moveTo>
                      <a:pt x="4" y="6"/>
                    </a:moveTo>
                    <a:cubicBezTo>
                      <a:pt x="4" y="5"/>
                      <a:pt x="5" y="4"/>
                      <a:pt x="6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4" y="12"/>
                      <a:pt x="4" y="12"/>
                      <a:pt x="4" y="12"/>
                    </a:cubicBezTo>
                    <a:lnTo>
                      <a:pt x="4" y="6"/>
                    </a:lnTo>
                    <a:close/>
                    <a:moveTo>
                      <a:pt x="60" y="58"/>
                    </a:moveTo>
                    <a:cubicBezTo>
                      <a:pt x="60" y="59"/>
                      <a:pt x="59" y="60"/>
                      <a:pt x="58" y="60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5" y="60"/>
                      <a:pt x="4" y="59"/>
                      <a:pt x="4" y="5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0" y="16"/>
                      <a:pt x="60" y="16"/>
                      <a:pt x="60" y="16"/>
                    </a:cubicBezTo>
                    <a:lnTo>
                      <a:pt x="60" y="58"/>
                    </a:lnTo>
                    <a:close/>
                    <a:moveTo>
                      <a:pt x="52" y="12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60" y="12"/>
                      <a:pt x="60" y="12"/>
                      <a:pt x="60" y="12"/>
                    </a:cubicBezTo>
                    <a:lnTo>
                      <a:pt x="5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33" name="Group 237"/>
            <p:cNvGrpSpPr/>
            <p:nvPr/>
          </p:nvGrpSpPr>
          <p:grpSpPr>
            <a:xfrm>
              <a:off x="8775" y="6236"/>
              <a:ext cx="473" cy="457"/>
              <a:chOff x="8535988" y="952500"/>
              <a:chExt cx="249238" cy="242888"/>
            </a:xfrm>
            <a:solidFill>
              <a:srgbClr val="FFFFFF"/>
            </a:solidFill>
          </p:grpSpPr>
          <p:sp>
            <p:nvSpPr>
              <p:cNvPr id="434" name="Freeform 54"/>
              <p:cNvSpPr/>
              <p:nvPr/>
            </p:nvSpPr>
            <p:spPr bwMode="auto">
              <a:xfrm>
                <a:off x="8535988" y="1089025"/>
                <a:ext cx="109538" cy="44450"/>
              </a:xfrm>
              <a:custGeom>
                <a:avLst/>
                <a:gdLst>
                  <a:gd name="T0" fmla="*/ 3 w 28"/>
                  <a:gd name="T1" fmla="*/ 10 h 12"/>
                  <a:gd name="T2" fmla="*/ 10 w 28"/>
                  <a:gd name="T3" fmla="*/ 12 h 12"/>
                  <a:gd name="T4" fmla="*/ 28 w 28"/>
                  <a:gd name="T5" fmla="*/ 8 h 12"/>
                  <a:gd name="T6" fmla="*/ 5 w 28"/>
                  <a:gd name="T7" fmla="*/ 1 h 12"/>
                  <a:gd name="T8" fmla="*/ 2 w 28"/>
                  <a:gd name="T9" fmla="*/ 1 h 12"/>
                  <a:gd name="T10" fmla="*/ 0 w 28"/>
                  <a:gd name="T11" fmla="*/ 5 h 12"/>
                  <a:gd name="T12" fmla="*/ 0 w 28"/>
                  <a:gd name="T13" fmla="*/ 6 h 12"/>
                  <a:gd name="T14" fmla="*/ 3 w 28"/>
                  <a:gd name="T1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12">
                    <a:moveTo>
                      <a:pt x="3" y="10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1" y="2"/>
                      <a:pt x="0" y="3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1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35" name="Freeform 55"/>
              <p:cNvSpPr/>
              <p:nvPr/>
            </p:nvSpPr>
            <p:spPr bwMode="auto">
              <a:xfrm>
                <a:off x="8704263" y="1157288"/>
                <a:ext cx="80963" cy="38100"/>
              </a:xfrm>
              <a:custGeom>
                <a:avLst/>
                <a:gdLst>
                  <a:gd name="T0" fmla="*/ 18 w 21"/>
                  <a:gd name="T1" fmla="*/ 0 h 10"/>
                  <a:gd name="T2" fmla="*/ 18 w 21"/>
                  <a:gd name="T3" fmla="*/ 0 h 10"/>
                  <a:gd name="T4" fmla="*/ 0 w 21"/>
                  <a:gd name="T5" fmla="*/ 5 h 10"/>
                  <a:gd name="T6" fmla="*/ 16 w 21"/>
                  <a:gd name="T7" fmla="*/ 10 h 10"/>
                  <a:gd name="T8" fmla="*/ 19 w 21"/>
                  <a:gd name="T9" fmla="*/ 9 h 10"/>
                  <a:gd name="T10" fmla="*/ 21 w 21"/>
                  <a:gd name="T11" fmla="*/ 6 h 10"/>
                  <a:gd name="T12" fmla="*/ 21 w 21"/>
                  <a:gd name="T13" fmla="*/ 4 h 10"/>
                  <a:gd name="T14" fmla="*/ 18 w 21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0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10"/>
                      <a:pt x="18" y="10"/>
                      <a:pt x="19" y="9"/>
                    </a:cubicBezTo>
                    <a:cubicBezTo>
                      <a:pt x="20" y="8"/>
                      <a:pt x="21" y="7"/>
                      <a:pt x="21" y="6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2"/>
                      <a:pt x="20" y="1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36" name="Freeform 56"/>
              <p:cNvSpPr/>
              <p:nvPr/>
            </p:nvSpPr>
            <p:spPr bwMode="auto">
              <a:xfrm>
                <a:off x="8535988" y="1103313"/>
                <a:ext cx="249238" cy="92075"/>
              </a:xfrm>
              <a:custGeom>
                <a:avLst/>
                <a:gdLst>
                  <a:gd name="T0" fmla="*/ 62 w 64"/>
                  <a:gd name="T1" fmla="*/ 1 h 24"/>
                  <a:gd name="T2" fmla="*/ 60 w 64"/>
                  <a:gd name="T3" fmla="*/ 0 h 24"/>
                  <a:gd name="T4" fmla="*/ 59 w 64"/>
                  <a:gd name="T5" fmla="*/ 0 h 24"/>
                  <a:gd name="T6" fmla="*/ 3 w 64"/>
                  <a:gd name="T7" fmla="*/ 14 h 24"/>
                  <a:gd name="T8" fmla="*/ 0 w 64"/>
                  <a:gd name="T9" fmla="*/ 18 h 24"/>
                  <a:gd name="T10" fmla="*/ 0 w 64"/>
                  <a:gd name="T11" fmla="*/ 20 h 24"/>
                  <a:gd name="T12" fmla="*/ 2 w 64"/>
                  <a:gd name="T13" fmla="*/ 23 h 24"/>
                  <a:gd name="T14" fmla="*/ 4 w 64"/>
                  <a:gd name="T15" fmla="*/ 24 h 24"/>
                  <a:gd name="T16" fmla="*/ 5 w 64"/>
                  <a:gd name="T17" fmla="*/ 24 h 24"/>
                  <a:gd name="T18" fmla="*/ 61 w 64"/>
                  <a:gd name="T19" fmla="*/ 10 h 24"/>
                  <a:gd name="T20" fmla="*/ 64 w 64"/>
                  <a:gd name="T21" fmla="*/ 6 h 24"/>
                  <a:gd name="T22" fmla="*/ 64 w 64"/>
                  <a:gd name="T23" fmla="*/ 4 h 24"/>
                  <a:gd name="T24" fmla="*/ 62 w 64"/>
                  <a:gd name="T2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4" h="24">
                    <a:moveTo>
                      <a:pt x="62" y="1"/>
                    </a:moveTo>
                    <a:cubicBezTo>
                      <a:pt x="62" y="1"/>
                      <a:pt x="61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0" y="16"/>
                      <a:pt x="0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1" y="22"/>
                      <a:pt x="2" y="23"/>
                    </a:cubicBezTo>
                    <a:cubicBezTo>
                      <a:pt x="2" y="24"/>
                      <a:pt x="3" y="24"/>
                      <a:pt x="4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3" y="9"/>
                      <a:pt x="64" y="8"/>
                      <a:pt x="64" y="6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3"/>
                      <a:pt x="63" y="2"/>
                      <a:pt x="6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37" name="Freeform 57"/>
              <p:cNvSpPr>
                <a:spLocks noEditPoints="1"/>
              </p:cNvSpPr>
              <p:nvPr/>
            </p:nvSpPr>
            <p:spPr bwMode="auto">
              <a:xfrm>
                <a:off x="8589963" y="952500"/>
                <a:ext cx="144463" cy="166688"/>
              </a:xfrm>
              <a:custGeom>
                <a:avLst/>
                <a:gdLst>
                  <a:gd name="T0" fmla="*/ 8 w 37"/>
                  <a:gd name="T1" fmla="*/ 32 h 44"/>
                  <a:gd name="T2" fmla="*/ 31 w 37"/>
                  <a:gd name="T3" fmla="*/ 35 h 44"/>
                  <a:gd name="T4" fmla="*/ 20 w 37"/>
                  <a:gd name="T5" fmla="*/ 0 h 44"/>
                  <a:gd name="T6" fmla="*/ 8 w 37"/>
                  <a:gd name="T7" fmla="*/ 32 h 44"/>
                  <a:gd name="T8" fmla="*/ 15 w 37"/>
                  <a:gd name="T9" fmla="*/ 28 h 44"/>
                  <a:gd name="T10" fmla="*/ 21 w 37"/>
                  <a:gd name="T11" fmla="*/ 16 h 44"/>
                  <a:gd name="T12" fmla="*/ 20 w 37"/>
                  <a:gd name="T13" fmla="*/ 36 h 44"/>
                  <a:gd name="T14" fmla="*/ 15 w 37"/>
                  <a:gd name="T15" fmla="*/ 2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44">
                    <a:moveTo>
                      <a:pt x="8" y="32"/>
                    </a:moveTo>
                    <a:cubicBezTo>
                      <a:pt x="11" y="40"/>
                      <a:pt x="24" y="44"/>
                      <a:pt x="31" y="35"/>
                    </a:cubicBezTo>
                    <a:cubicBezTo>
                      <a:pt x="37" y="25"/>
                      <a:pt x="31" y="10"/>
                      <a:pt x="20" y="0"/>
                    </a:cubicBezTo>
                    <a:cubicBezTo>
                      <a:pt x="22" y="11"/>
                      <a:pt x="0" y="15"/>
                      <a:pt x="8" y="32"/>
                    </a:cubicBezTo>
                    <a:close/>
                    <a:moveTo>
                      <a:pt x="15" y="28"/>
                    </a:moveTo>
                    <a:cubicBezTo>
                      <a:pt x="17" y="26"/>
                      <a:pt x="21" y="24"/>
                      <a:pt x="21" y="16"/>
                    </a:cubicBezTo>
                    <a:cubicBezTo>
                      <a:pt x="31" y="22"/>
                      <a:pt x="27" y="38"/>
                      <a:pt x="20" y="36"/>
                    </a:cubicBezTo>
                    <a:cubicBezTo>
                      <a:pt x="13" y="35"/>
                      <a:pt x="13" y="30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38" name="Group 245"/>
            <p:cNvGrpSpPr/>
            <p:nvPr/>
          </p:nvGrpSpPr>
          <p:grpSpPr>
            <a:xfrm>
              <a:off x="8836" y="3783"/>
              <a:ext cx="349" cy="394"/>
              <a:chOff x="4854575" y="2103438"/>
              <a:chExt cx="220663" cy="250825"/>
            </a:xfrm>
            <a:solidFill>
              <a:srgbClr val="FFFFFF"/>
            </a:solidFill>
          </p:grpSpPr>
          <p:sp>
            <p:nvSpPr>
              <p:cNvPr id="439" name="Freeform 61"/>
              <p:cNvSpPr>
                <a:spLocks noEditPoints="1"/>
              </p:cNvSpPr>
              <p:nvPr/>
            </p:nvSpPr>
            <p:spPr bwMode="auto">
              <a:xfrm>
                <a:off x="4854575" y="2149475"/>
                <a:ext cx="220663" cy="204788"/>
              </a:xfrm>
              <a:custGeom>
                <a:avLst/>
                <a:gdLst>
                  <a:gd name="T0" fmla="*/ 28 w 56"/>
                  <a:gd name="T1" fmla="*/ 8 h 52"/>
                  <a:gd name="T2" fmla="*/ 0 w 56"/>
                  <a:gd name="T3" fmla="*/ 24 h 52"/>
                  <a:gd name="T4" fmla="*/ 20 w 56"/>
                  <a:gd name="T5" fmla="*/ 52 h 52"/>
                  <a:gd name="T6" fmla="*/ 28 w 56"/>
                  <a:gd name="T7" fmla="*/ 48 h 52"/>
                  <a:gd name="T8" fmla="*/ 36 w 56"/>
                  <a:gd name="T9" fmla="*/ 52 h 52"/>
                  <a:gd name="T10" fmla="*/ 56 w 56"/>
                  <a:gd name="T11" fmla="*/ 24 h 52"/>
                  <a:gd name="T12" fmla="*/ 28 w 56"/>
                  <a:gd name="T13" fmla="*/ 8 h 52"/>
                  <a:gd name="T14" fmla="*/ 12 w 56"/>
                  <a:gd name="T15" fmla="*/ 40 h 52"/>
                  <a:gd name="T16" fmla="*/ 12 w 56"/>
                  <a:gd name="T17" fmla="*/ 12 h 52"/>
                  <a:gd name="T18" fmla="*/ 20 w 56"/>
                  <a:gd name="T19" fmla="*/ 12 h 52"/>
                  <a:gd name="T20" fmla="*/ 12 w 56"/>
                  <a:gd name="T21" fmla="*/ 4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2">
                    <a:moveTo>
                      <a:pt x="28" y="8"/>
                    </a:moveTo>
                    <a:cubicBezTo>
                      <a:pt x="7" y="0"/>
                      <a:pt x="0" y="12"/>
                      <a:pt x="0" y="24"/>
                    </a:cubicBezTo>
                    <a:cubicBezTo>
                      <a:pt x="0" y="36"/>
                      <a:pt x="14" y="52"/>
                      <a:pt x="20" y="52"/>
                    </a:cubicBezTo>
                    <a:cubicBezTo>
                      <a:pt x="28" y="52"/>
                      <a:pt x="28" y="48"/>
                      <a:pt x="28" y="48"/>
                    </a:cubicBezTo>
                    <a:cubicBezTo>
                      <a:pt x="28" y="48"/>
                      <a:pt x="28" y="52"/>
                      <a:pt x="36" y="52"/>
                    </a:cubicBezTo>
                    <a:cubicBezTo>
                      <a:pt x="42" y="52"/>
                      <a:pt x="56" y="36"/>
                      <a:pt x="56" y="24"/>
                    </a:cubicBezTo>
                    <a:cubicBezTo>
                      <a:pt x="56" y="12"/>
                      <a:pt x="49" y="0"/>
                      <a:pt x="28" y="8"/>
                    </a:cubicBezTo>
                    <a:close/>
                    <a:moveTo>
                      <a:pt x="12" y="40"/>
                    </a:moveTo>
                    <a:cubicBezTo>
                      <a:pt x="0" y="24"/>
                      <a:pt x="12" y="12"/>
                      <a:pt x="12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12" y="20"/>
                      <a:pt x="1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40" name="Freeform 62"/>
              <p:cNvSpPr/>
              <p:nvPr/>
            </p:nvSpPr>
            <p:spPr bwMode="auto">
              <a:xfrm>
                <a:off x="4902200" y="2103438"/>
                <a:ext cx="63500" cy="61913"/>
              </a:xfrm>
              <a:custGeom>
                <a:avLst/>
                <a:gdLst>
                  <a:gd name="T0" fmla="*/ 16 w 16"/>
                  <a:gd name="T1" fmla="*/ 16 h 16"/>
                  <a:gd name="T2" fmla="*/ 8 w 16"/>
                  <a:gd name="T3" fmla="*/ 0 h 16"/>
                  <a:gd name="T4" fmla="*/ 0 w 16"/>
                  <a:gd name="T5" fmla="*/ 0 h 16"/>
                  <a:gd name="T6" fmla="*/ 12 w 16"/>
                  <a:gd name="T7" fmla="*/ 16 h 16"/>
                  <a:gd name="T8" fmla="*/ 16 w 16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6" y="16"/>
                    </a:moveTo>
                    <a:cubicBezTo>
                      <a:pt x="12" y="8"/>
                      <a:pt x="8" y="0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" y="16"/>
                      <a:pt x="12" y="16"/>
                      <a:pt x="12" y="16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41" name="Freeform 63"/>
              <p:cNvSpPr/>
              <p:nvPr/>
            </p:nvSpPr>
            <p:spPr bwMode="auto">
              <a:xfrm>
                <a:off x="4965700" y="2103438"/>
                <a:ext cx="79375" cy="61913"/>
              </a:xfrm>
              <a:custGeom>
                <a:avLst/>
                <a:gdLst>
                  <a:gd name="T0" fmla="*/ 20 w 20"/>
                  <a:gd name="T1" fmla="*/ 0 h 16"/>
                  <a:gd name="T2" fmla="*/ 0 w 20"/>
                  <a:gd name="T3" fmla="*/ 16 h 16"/>
                  <a:gd name="T4" fmla="*/ 20 w 20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6">
                    <a:moveTo>
                      <a:pt x="20" y="0"/>
                    </a:moveTo>
                    <a:cubicBezTo>
                      <a:pt x="20" y="0"/>
                      <a:pt x="0" y="0"/>
                      <a:pt x="0" y="16"/>
                    </a:cubicBezTo>
                    <a:cubicBezTo>
                      <a:pt x="0" y="16"/>
                      <a:pt x="20" y="16"/>
                      <a:pt x="2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42" name="Group 254"/>
            <p:cNvGrpSpPr/>
            <p:nvPr/>
          </p:nvGrpSpPr>
          <p:grpSpPr>
            <a:xfrm>
              <a:off x="11365" y="3099"/>
              <a:ext cx="1331" cy="1239"/>
              <a:chOff x="9337676" y="650875"/>
              <a:chExt cx="227013" cy="212725"/>
            </a:xfrm>
            <a:solidFill>
              <a:srgbClr val="FFFFFF"/>
            </a:solidFill>
          </p:grpSpPr>
          <p:sp>
            <p:nvSpPr>
              <p:cNvPr id="443" name="Freeform 67"/>
              <p:cNvSpPr/>
              <p:nvPr/>
            </p:nvSpPr>
            <p:spPr bwMode="auto">
              <a:xfrm>
                <a:off x="9367838" y="833438"/>
                <a:ext cx="166688" cy="30162"/>
              </a:xfrm>
              <a:custGeom>
                <a:avLst/>
                <a:gdLst>
                  <a:gd name="T0" fmla="*/ 43 w 44"/>
                  <a:gd name="T1" fmla="*/ 0 h 8"/>
                  <a:gd name="T2" fmla="*/ 1 w 44"/>
                  <a:gd name="T3" fmla="*/ 0 h 8"/>
                  <a:gd name="T4" fmla="*/ 0 w 44"/>
                  <a:gd name="T5" fmla="*/ 1 h 8"/>
                  <a:gd name="T6" fmla="*/ 0 w 44"/>
                  <a:gd name="T7" fmla="*/ 7 h 8"/>
                  <a:gd name="T8" fmla="*/ 1 w 44"/>
                  <a:gd name="T9" fmla="*/ 8 h 8"/>
                  <a:gd name="T10" fmla="*/ 43 w 44"/>
                  <a:gd name="T11" fmla="*/ 8 h 8"/>
                  <a:gd name="T12" fmla="*/ 44 w 44"/>
                  <a:gd name="T13" fmla="*/ 7 h 8"/>
                  <a:gd name="T14" fmla="*/ 44 w 44"/>
                  <a:gd name="T15" fmla="*/ 1 h 8"/>
                  <a:gd name="T16" fmla="*/ 43 w 44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8">
                    <a:moveTo>
                      <a:pt x="4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4" y="8"/>
                      <a:pt x="44" y="8"/>
                      <a:pt x="44" y="7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44" name="Freeform 68"/>
              <p:cNvSpPr/>
              <p:nvPr/>
            </p:nvSpPr>
            <p:spPr bwMode="auto">
              <a:xfrm>
                <a:off x="9337676" y="650875"/>
                <a:ext cx="227013" cy="166687"/>
              </a:xfrm>
              <a:custGeom>
                <a:avLst/>
                <a:gdLst>
                  <a:gd name="T0" fmla="*/ 60 w 60"/>
                  <a:gd name="T1" fmla="*/ 6 h 44"/>
                  <a:gd name="T2" fmla="*/ 54 w 60"/>
                  <a:gd name="T3" fmla="*/ 0 h 44"/>
                  <a:gd name="T4" fmla="*/ 48 w 60"/>
                  <a:gd name="T5" fmla="*/ 6 h 44"/>
                  <a:gd name="T6" fmla="*/ 51 w 60"/>
                  <a:gd name="T7" fmla="*/ 11 h 44"/>
                  <a:gd name="T8" fmla="*/ 40 w 60"/>
                  <a:gd name="T9" fmla="*/ 32 h 44"/>
                  <a:gd name="T10" fmla="*/ 33 w 60"/>
                  <a:gd name="T11" fmla="*/ 11 h 44"/>
                  <a:gd name="T12" fmla="*/ 36 w 60"/>
                  <a:gd name="T13" fmla="*/ 6 h 44"/>
                  <a:gd name="T14" fmla="*/ 30 w 60"/>
                  <a:gd name="T15" fmla="*/ 0 h 44"/>
                  <a:gd name="T16" fmla="*/ 24 w 60"/>
                  <a:gd name="T17" fmla="*/ 6 h 44"/>
                  <a:gd name="T18" fmla="*/ 27 w 60"/>
                  <a:gd name="T19" fmla="*/ 11 h 44"/>
                  <a:gd name="T20" fmla="*/ 20 w 60"/>
                  <a:gd name="T21" fmla="*/ 32 h 44"/>
                  <a:gd name="T22" fmla="*/ 9 w 60"/>
                  <a:gd name="T23" fmla="*/ 11 h 44"/>
                  <a:gd name="T24" fmla="*/ 12 w 60"/>
                  <a:gd name="T25" fmla="*/ 6 h 44"/>
                  <a:gd name="T26" fmla="*/ 6 w 60"/>
                  <a:gd name="T27" fmla="*/ 0 h 44"/>
                  <a:gd name="T28" fmla="*/ 0 w 60"/>
                  <a:gd name="T29" fmla="*/ 6 h 44"/>
                  <a:gd name="T30" fmla="*/ 4 w 60"/>
                  <a:gd name="T31" fmla="*/ 12 h 44"/>
                  <a:gd name="T32" fmla="*/ 8 w 60"/>
                  <a:gd name="T33" fmla="*/ 44 h 44"/>
                  <a:gd name="T34" fmla="*/ 52 w 60"/>
                  <a:gd name="T35" fmla="*/ 44 h 44"/>
                  <a:gd name="T36" fmla="*/ 56 w 60"/>
                  <a:gd name="T37" fmla="*/ 12 h 44"/>
                  <a:gd name="T38" fmla="*/ 60 w 60"/>
                  <a:gd name="T39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" h="44">
                    <a:moveTo>
                      <a:pt x="60" y="6"/>
                    </a:moveTo>
                    <a:cubicBezTo>
                      <a:pt x="60" y="3"/>
                      <a:pt x="57" y="0"/>
                      <a:pt x="54" y="0"/>
                    </a:cubicBezTo>
                    <a:cubicBezTo>
                      <a:pt x="51" y="0"/>
                      <a:pt x="48" y="3"/>
                      <a:pt x="48" y="6"/>
                    </a:cubicBezTo>
                    <a:cubicBezTo>
                      <a:pt x="48" y="8"/>
                      <a:pt x="49" y="10"/>
                      <a:pt x="51" y="1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5" y="10"/>
                      <a:pt x="36" y="8"/>
                      <a:pt x="36" y="6"/>
                    </a:cubicBezTo>
                    <a:cubicBezTo>
                      <a:pt x="36" y="3"/>
                      <a:pt x="33" y="0"/>
                      <a:pt x="30" y="0"/>
                    </a:cubicBezTo>
                    <a:cubicBezTo>
                      <a:pt x="27" y="0"/>
                      <a:pt x="24" y="3"/>
                      <a:pt x="24" y="6"/>
                    </a:cubicBezTo>
                    <a:cubicBezTo>
                      <a:pt x="24" y="8"/>
                      <a:pt x="25" y="10"/>
                      <a:pt x="27" y="1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1" y="10"/>
                      <a:pt x="12" y="8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4" y="12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52" y="44"/>
                      <a:pt x="52" y="44"/>
                      <a:pt x="52" y="4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11"/>
                      <a:pt x="60" y="9"/>
                      <a:pt x="6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45" name="Group 253"/>
            <p:cNvGrpSpPr/>
            <p:nvPr/>
          </p:nvGrpSpPr>
          <p:grpSpPr>
            <a:xfrm>
              <a:off x="12734" y="4840"/>
              <a:ext cx="515" cy="592"/>
              <a:chOff x="8355013" y="1108075"/>
              <a:chExt cx="211138" cy="244475"/>
            </a:xfrm>
            <a:solidFill>
              <a:srgbClr val="FFFFFF"/>
            </a:solidFill>
          </p:grpSpPr>
          <p:sp>
            <p:nvSpPr>
              <p:cNvPr id="446" name="Freeform 69"/>
              <p:cNvSpPr>
                <a:spLocks noEditPoints="1"/>
              </p:cNvSpPr>
              <p:nvPr/>
            </p:nvSpPr>
            <p:spPr bwMode="auto">
              <a:xfrm>
                <a:off x="8355013" y="1108075"/>
                <a:ext cx="211138" cy="122237"/>
              </a:xfrm>
              <a:custGeom>
                <a:avLst/>
                <a:gdLst>
                  <a:gd name="T0" fmla="*/ 4 w 56"/>
                  <a:gd name="T1" fmla="*/ 32 h 32"/>
                  <a:gd name="T2" fmla="*/ 52 w 56"/>
                  <a:gd name="T3" fmla="*/ 32 h 32"/>
                  <a:gd name="T4" fmla="*/ 56 w 56"/>
                  <a:gd name="T5" fmla="*/ 28 h 32"/>
                  <a:gd name="T6" fmla="*/ 52 w 56"/>
                  <a:gd name="T7" fmla="*/ 24 h 32"/>
                  <a:gd name="T8" fmla="*/ 40 w 56"/>
                  <a:gd name="T9" fmla="*/ 24 h 32"/>
                  <a:gd name="T10" fmla="*/ 36 w 56"/>
                  <a:gd name="T11" fmla="*/ 20 h 32"/>
                  <a:gd name="T12" fmla="*/ 36 w 56"/>
                  <a:gd name="T13" fmla="*/ 4 h 32"/>
                  <a:gd name="T14" fmla="*/ 32 w 56"/>
                  <a:gd name="T15" fmla="*/ 0 h 32"/>
                  <a:gd name="T16" fmla="*/ 24 w 56"/>
                  <a:gd name="T17" fmla="*/ 0 h 32"/>
                  <a:gd name="T18" fmla="*/ 20 w 56"/>
                  <a:gd name="T19" fmla="*/ 4 h 32"/>
                  <a:gd name="T20" fmla="*/ 20 w 56"/>
                  <a:gd name="T21" fmla="*/ 20 h 32"/>
                  <a:gd name="T22" fmla="*/ 16 w 56"/>
                  <a:gd name="T23" fmla="*/ 24 h 32"/>
                  <a:gd name="T24" fmla="*/ 4 w 56"/>
                  <a:gd name="T25" fmla="*/ 24 h 32"/>
                  <a:gd name="T26" fmla="*/ 0 w 56"/>
                  <a:gd name="T27" fmla="*/ 28 h 32"/>
                  <a:gd name="T28" fmla="*/ 4 w 56"/>
                  <a:gd name="T29" fmla="*/ 32 h 32"/>
                  <a:gd name="T30" fmla="*/ 26 w 56"/>
                  <a:gd name="T31" fmla="*/ 4 h 32"/>
                  <a:gd name="T32" fmla="*/ 30 w 56"/>
                  <a:gd name="T33" fmla="*/ 4 h 32"/>
                  <a:gd name="T34" fmla="*/ 32 w 56"/>
                  <a:gd name="T35" fmla="*/ 6 h 32"/>
                  <a:gd name="T36" fmla="*/ 30 w 56"/>
                  <a:gd name="T37" fmla="*/ 8 h 32"/>
                  <a:gd name="T38" fmla="*/ 26 w 56"/>
                  <a:gd name="T39" fmla="*/ 8 h 32"/>
                  <a:gd name="T40" fmla="*/ 24 w 56"/>
                  <a:gd name="T41" fmla="*/ 6 h 32"/>
                  <a:gd name="T42" fmla="*/ 26 w 56"/>
                  <a:gd name="T43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32">
                    <a:moveTo>
                      <a:pt x="4" y="32"/>
                    </a:moveTo>
                    <a:cubicBezTo>
                      <a:pt x="52" y="32"/>
                      <a:pt x="52" y="32"/>
                      <a:pt x="52" y="32"/>
                    </a:cubicBezTo>
                    <a:cubicBezTo>
                      <a:pt x="54" y="32"/>
                      <a:pt x="56" y="30"/>
                      <a:pt x="56" y="28"/>
                    </a:cubicBezTo>
                    <a:cubicBezTo>
                      <a:pt x="56" y="26"/>
                      <a:pt x="54" y="24"/>
                      <a:pt x="52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8" y="24"/>
                      <a:pt x="36" y="22"/>
                      <a:pt x="36" y="2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0" y="2"/>
                      <a:pt x="20" y="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22"/>
                      <a:pt x="18" y="24"/>
                      <a:pt x="16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4"/>
                      <a:pt x="0" y="26"/>
                      <a:pt x="0" y="28"/>
                    </a:cubicBezTo>
                    <a:cubicBezTo>
                      <a:pt x="0" y="30"/>
                      <a:pt x="2" y="32"/>
                      <a:pt x="4" y="32"/>
                    </a:cubicBezTo>
                    <a:close/>
                    <a:moveTo>
                      <a:pt x="26" y="4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31" y="4"/>
                      <a:pt x="32" y="5"/>
                      <a:pt x="32" y="6"/>
                    </a:cubicBezTo>
                    <a:cubicBezTo>
                      <a:pt x="32" y="7"/>
                      <a:pt x="31" y="8"/>
                      <a:pt x="30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4" y="7"/>
                      <a:pt x="24" y="6"/>
                    </a:cubicBezTo>
                    <a:cubicBezTo>
                      <a:pt x="24" y="5"/>
                      <a:pt x="25" y="4"/>
                      <a:pt x="2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47" name="Freeform 70"/>
              <p:cNvSpPr/>
              <p:nvPr/>
            </p:nvSpPr>
            <p:spPr bwMode="auto">
              <a:xfrm>
                <a:off x="8355013" y="1244600"/>
                <a:ext cx="211138" cy="107950"/>
              </a:xfrm>
              <a:custGeom>
                <a:avLst/>
                <a:gdLst>
                  <a:gd name="T0" fmla="*/ 50 w 56"/>
                  <a:gd name="T1" fmla="*/ 0 h 28"/>
                  <a:gd name="T2" fmla="*/ 6 w 56"/>
                  <a:gd name="T3" fmla="*/ 0 h 28"/>
                  <a:gd name="T4" fmla="*/ 4 w 56"/>
                  <a:gd name="T5" fmla="*/ 2 h 28"/>
                  <a:gd name="T6" fmla="*/ 0 w 56"/>
                  <a:gd name="T7" fmla="*/ 28 h 28"/>
                  <a:gd name="T8" fmla="*/ 12 w 56"/>
                  <a:gd name="T9" fmla="*/ 28 h 28"/>
                  <a:gd name="T10" fmla="*/ 16 w 56"/>
                  <a:gd name="T11" fmla="*/ 16 h 28"/>
                  <a:gd name="T12" fmla="*/ 16 w 56"/>
                  <a:gd name="T13" fmla="*/ 28 h 28"/>
                  <a:gd name="T14" fmla="*/ 40 w 56"/>
                  <a:gd name="T15" fmla="*/ 28 h 28"/>
                  <a:gd name="T16" fmla="*/ 40 w 56"/>
                  <a:gd name="T17" fmla="*/ 16 h 28"/>
                  <a:gd name="T18" fmla="*/ 44 w 56"/>
                  <a:gd name="T19" fmla="*/ 28 h 28"/>
                  <a:gd name="T20" fmla="*/ 56 w 56"/>
                  <a:gd name="T21" fmla="*/ 28 h 28"/>
                  <a:gd name="T22" fmla="*/ 52 w 56"/>
                  <a:gd name="T23" fmla="*/ 2 h 28"/>
                  <a:gd name="T24" fmla="*/ 50 w 56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28">
                    <a:moveTo>
                      <a:pt x="5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4" y="28"/>
                      <a:pt x="44" y="28"/>
                      <a:pt x="44" y="28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448" name="TextBox 447"/>
            <p:cNvSpPr txBox="1"/>
            <p:nvPr/>
          </p:nvSpPr>
          <p:spPr>
            <a:xfrm>
              <a:off x="2509" y="4007"/>
              <a:ext cx="1099" cy="1213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r>
                <a:rPr lang="zh-CN" altLang="en-US" sz="2000" b="1" dirty="0">
                  <a:latin typeface="微软雅黑" pitchFamily="34" charset="-122"/>
                  <a:ea typeface="微软雅黑" pitchFamily="34" charset="-122"/>
                </a:rPr>
                <a:t>内容</a:t>
              </a:r>
              <a:endParaRPr lang="id-ID" sz="2000" b="1" dirty="0">
                <a:latin typeface="+mn-ea"/>
              </a:endParaRPr>
            </a:p>
          </p:txBody>
        </p:sp>
        <p:sp>
          <p:nvSpPr>
            <p:cNvPr id="449" name="Rectangle 310"/>
            <p:cNvSpPr/>
            <p:nvPr/>
          </p:nvSpPr>
          <p:spPr>
            <a:xfrm>
              <a:off x="2509" y="4693"/>
              <a:ext cx="4981" cy="736"/>
            </a:xfrm>
            <a:prstGeom prst="rect">
              <a:avLst/>
            </a:prstGeom>
          </p:spPr>
          <p:txBody>
            <a:bodyPr wrap="square" lIns="91577" tIns="45788" rIns="91577" bIns="45788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</a:p>
          </p:txBody>
        </p:sp>
        <p:sp>
          <p:nvSpPr>
            <p:cNvPr id="450" name="TextBox 34"/>
            <p:cNvSpPr txBox="1"/>
            <p:nvPr/>
          </p:nvSpPr>
          <p:spPr>
            <a:xfrm>
              <a:off x="1178" y="5689"/>
              <a:ext cx="6312" cy="1580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>
              <a:defPPr>
                <a:defRPr lang="id-ID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200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字，据统计每页幻灯片的最好控制在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5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分钟之内。此处添加详细文本描述，建议与标题相关并符合整体语言风格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cxnSp>
          <p:nvCxnSpPr>
            <p:cNvPr id="451" name="Straight Connector 323"/>
            <p:cNvCxnSpPr/>
            <p:nvPr/>
          </p:nvCxnSpPr>
          <p:spPr>
            <a:xfrm>
              <a:off x="2509" y="4684"/>
              <a:ext cx="2448" cy="0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</p:cxnSp>
        <p:grpSp>
          <p:nvGrpSpPr>
            <p:cNvPr id="452" name="Group 340"/>
            <p:cNvGrpSpPr/>
            <p:nvPr/>
          </p:nvGrpSpPr>
          <p:grpSpPr>
            <a:xfrm>
              <a:off x="1616" y="4276"/>
              <a:ext cx="776" cy="771"/>
              <a:chOff x="1670050" y="2947988"/>
              <a:chExt cx="490538" cy="490538"/>
            </a:xfrm>
            <a:solidFill>
              <a:srgbClr val="00A1B0"/>
            </a:solidFill>
          </p:grpSpPr>
          <p:sp>
            <p:nvSpPr>
              <p:cNvPr id="453" name="Freeform 79"/>
              <p:cNvSpPr>
                <a:spLocks noEditPoints="1"/>
              </p:cNvSpPr>
              <p:nvPr/>
            </p:nvSpPr>
            <p:spPr bwMode="auto">
              <a:xfrm>
                <a:off x="1670050" y="2947988"/>
                <a:ext cx="490538" cy="490538"/>
              </a:xfrm>
              <a:custGeom>
                <a:avLst/>
                <a:gdLst>
                  <a:gd name="T0" fmla="*/ 116 w 128"/>
                  <a:gd name="T1" fmla="*/ 0 h 128"/>
                  <a:gd name="T2" fmla="*/ 28 w 128"/>
                  <a:gd name="T3" fmla="*/ 0 h 128"/>
                  <a:gd name="T4" fmla="*/ 16 w 128"/>
                  <a:gd name="T5" fmla="*/ 12 h 128"/>
                  <a:gd name="T6" fmla="*/ 16 w 128"/>
                  <a:gd name="T7" fmla="*/ 20 h 128"/>
                  <a:gd name="T8" fmla="*/ 12 w 128"/>
                  <a:gd name="T9" fmla="*/ 20 h 128"/>
                  <a:gd name="T10" fmla="*/ 0 w 128"/>
                  <a:gd name="T11" fmla="*/ 32 h 128"/>
                  <a:gd name="T12" fmla="*/ 0 w 128"/>
                  <a:gd name="T13" fmla="*/ 112 h 128"/>
                  <a:gd name="T14" fmla="*/ 16 w 128"/>
                  <a:gd name="T15" fmla="*/ 128 h 128"/>
                  <a:gd name="T16" fmla="*/ 112 w 128"/>
                  <a:gd name="T17" fmla="*/ 128 h 128"/>
                  <a:gd name="T18" fmla="*/ 128 w 128"/>
                  <a:gd name="T19" fmla="*/ 112 h 128"/>
                  <a:gd name="T20" fmla="*/ 128 w 128"/>
                  <a:gd name="T21" fmla="*/ 12 h 128"/>
                  <a:gd name="T22" fmla="*/ 116 w 128"/>
                  <a:gd name="T23" fmla="*/ 0 h 128"/>
                  <a:gd name="T24" fmla="*/ 120 w 128"/>
                  <a:gd name="T25" fmla="*/ 112 h 128"/>
                  <a:gd name="T26" fmla="*/ 112 w 128"/>
                  <a:gd name="T27" fmla="*/ 120 h 128"/>
                  <a:gd name="T28" fmla="*/ 16 w 128"/>
                  <a:gd name="T29" fmla="*/ 120 h 128"/>
                  <a:gd name="T30" fmla="*/ 8 w 128"/>
                  <a:gd name="T31" fmla="*/ 112 h 128"/>
                  <a:gd name="T32" fmla="*/ 8 w 128"/>
                  <a:gd name="T33" fmla="*/ 32 h 128"/>
                  <a:gd name="T34" fmla="*/ 12 w 128"/>
                  <a:gd name="T35" fmla="*/ 28 h 128"/>
                  <a:gd name="T36" fmla="*/ 16 w 128"/>
                  <a:gd name="T37" fmla="*/ 28 h 128"/>
                  <a:gd name="T38" fmla="*/ 16 w 128"/>
                  <a:gd name="T39" fmla="*/ 108 h 128"/>
                  <a:gd name="T40" fmla="*/ 20 w 128"/>
                  <a:gd name="T41" fmla="*/ 112 h 128"/>
                  <a:gd name="T42" fmla="*/ 24 w 128"/>
                  <a:gd name="T43" fmla="*/ 108 h 128"/>
                  <a:gd name="T44" fmla="*/ 24 w 128"/>
                  <a:gd name="T45" fmla="*/ 12 h 128"/>
                  <a:gd name="T46" fmla="*/ 28 w 128"/>
                  <a:gd name="T47" fmla="*/ 8 h 128"/>
                  <a:gd name="T48" fmla="*/ 116 w 128"/>
                  <a:gd name="T49" fmla="*/ 8 h 128"/>
                  <a:gd name="T50" fmla="*/ 120 w 128"/>
                  <a:gd name="T51" fmla="*/ 12 h 128"/>
                  <a:gd name="T52" fmla="*/ 120 w 128"/>
                  <a:gd name="T53" fmla="*/ 11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8" h="128">
                    <a:moveTo>
                      <a:pt x="116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1" y="0"/>
                      <a:pt x="16" y="5"/>
                      <a:pt x="16" y="1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5" y="20"/>
                      <a:pt x="0" y="25"/>
                      <a:pt x="0" y="3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21"/>
                      <a:pt x="7" y="128"/>
                      <a:pt x="16" y="128"/>
                    </a:cubicBez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21" y="128"/>
                      <a:pt x="128" y="121"/>
                      <a:pt x="128" y="1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5"/>
                      <a:pt x="123" y="0"/>
                      <a:pt x="116" y="0"/>
                    </a:cubicBezTo>
                    <a:close/>
                    <a:moveTo>
                      <a:pt x="120" y="112"/>
                    </a:moveTo>
                    <a:cubicBezTo>
                      <a:pt x="120" y="116"/>
                      <a:pt x="116" y="120"/>
                      <a:pt x="112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20"/>
                      <a:pt x="8" y="116"/>
                      <a:pt x="8" y="11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0"/>
                      <a:pt x="10" y="28"/>
                      <a:pt x="12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16" y="110"/>
                      <a:pt x="18" y="112"/>
                      <a:pt x="20" y="112"/>
                    </a:cubicBezTo>
                    <a:cubicBezTo>
                      <a:pt x="22" y="112"/>
                      <a:pt x="24" y="110"/>
                      <a:pt x="24" y="10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6" y="8"/>
                      <a:pt x="28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8" y="8"/>
                      <a:pt x="120" y="10"/>
                      <a:pt x="120" y="12"/>
                    </a:cubicBezTo>
                    <a:lnTo>
                      <a:pt x="12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54" name="Freeform 80"/>
              <p:cNvSpPr/>
              <p:nvPr/>
            </p:nvSpPr>
            <p:spPr bwMode="auto">
              <a:xfrm>
                <a:off x="1960563" y="3132138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55" name="Freeform 81"/>
              <p:cNvSpPr/>
              <p:nvPr/>
            </p:nvSpPr>
            <p:spPr bwMode="auto">
              <a:xfrm>
                <a:off x="1960563" y="3086100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56" name="Freeform 82"/>
              <p:cNvSpPr/>
              <p:nvPr/>
            </p:nvSpPr>
            <p:spPr bwMode="auto">
              <a:xfrm>
                <a:off x="1960563" y="3040063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57" name="Freeform 83"/>
              <p:cNvSpPr/>
              <p:nvPr/>
            </p:nvSpPr>
            <p:spPr bwMode="auto">
              <a:xfrm>
                <a:off x="1792288" y="3362325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58" name="Freeform 84"/>
              <p:cNvSpPr/>
              <p:nvPr/>
            </p:nvSpPr>
            <p:spPr bwMode="auto">
              <a:xfrm>
                <a:off x="1792288" y="3316288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59" name="Freeform 85"/>
              <p:cNvSpPr/>
              <p:nvPr/>
            </p:nvSpPr>
            <p:spPr bwMode="auto">
              <a:xfrm>
                <a:off x="1792288" y="327025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60" name="Freeform 86"/>
              <p:cNvSpPr/>
              <p:nvPr/>
            </p:nvSpPr>
            <p:spPr bwMode="auto">
              <a:xfrm>
                <a:off x="1960563" y="3362325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61" name="Freeform 87"/>
              <p:cNvSpPr/>
              <p:nvPr/>
            </p:nvSpPr>
            <p:spPr bwMode="auto">
              <a:xfrm>
                <a:off x="1960563" y="3316288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62" name="Freeform 88"/>
              <p:cNvSpPr/>
              <p:nvPr/>
            </p:nvSpPr>
            <p:spPr bwMode="auto">
              <a:xfrm>
                <a:off x="1960563" y="327025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63" name="Freeform 89"/>
              <p:cNvSpPr/>
              <p:nvPr/>
            </p:nvSpPr>
            <p:spPr bwMode="auto">
              <a:xfrm>
                <a:off x="1792288" y="3178175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64" name="Freeform 90"/>
              <p:cNvSpPr/>
              <p:nvPr/>
            </p:nvSpPr>
            <p:spPr bwMode="auto">
              <a:xfrm>
                <a:off x="1792288" y="3224213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65" name="Freeform 91"/>
              <p:cNvSpPr>
                <a:spLocks noEditPoints="1"/>
              </p:cNvSpPr>
              <p:nvPr/>
            </p:nvSpPr>
            <p:spPr bwMode="auto">
              <a:xfrm>
                <a:off x="1792288" y="3008313"/>
                <a:ext cx="138113" cy="138113"/>
              </a:xfrm>
              <a:custGeom>
                <a:avLst/>
                <a:gdLst>
                  <a:gd name="T0" fmla="*/ 4 w 36"/>
                  <a:gd name="T1" fmla="*/ 36 h 36"/>
                  <a:gd name="T2" fmla="*/ 32 w 36"/>
                  <a:gd name="T3" fmla="*/ 36 h 36"/>
                  <a:gd name="T4" fmla="*/ 36 w 36"/>
                  <a:gd name="T5" fmla="*/ 32 h 36"/>
                  <a:gd name="T6" fmla="*/ 36 w 36"/>
                  <a:gd name="T7" fmla="*/ 4 h 36"/>
                  <a:gd name="T8" fmla="*/ 32 w 36"/>
                  <a:gd name="T9" fmla="*/ 0 h 36"/>
                  <a:gd name="T10" fmla="*/ 4 w 36"/>
                  <a:gd name="T11" fmla="*/ 0 h 36"/>
                  <a:gd name="T12" fmla="*/ 0 w 36"/>
                  <a:gd name="T13" fmla="*/ 4 h 36"/>
                  <a:gd name="T14" fmla="*/ 0 w 36"/>
                  <a:gd name="T15" fmla="*/ 32 h 36"/>
                  <a:gd name="T16" fmla="*/ 4 w 36"/>
                  <a:gd name="T17" fmla="*/ 36 h 36"/>
                  <a:gd name="T18" fmla="*/ 8 w 36"/>
                  <a:gd name="T19" fmla="*/ 8 h 36"/>
                  <a:gd name="T20" fmla="*/ 28 w 36"/>
                  <a:gd name="T21" fmla="*/ 8 h 36"/>
                  <a:gd name="T22" fmla="*/ 28 w 36"/>
                  <a:gd name="T23" fmla="*/ 28 h 36"/>
                  <a:gd name="T24" fmla="*/ 8 w 36"/>
                  <a:gd name="T25" fmla="*/ 28 h 36"/>
                  <a:gd name="T26" fmla="*/ 8 w 36"/>
                  <a:gd name="T27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4" y="36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4" y="36"/>
                      <a:pt x="36" y="34"/>
                      <a:pt x="36" y="32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2" y="36"/>
                      <a:pt x="4" y="36"/>
                    </a:cubicBezTo>
                    <a:close/>
                    <a:moveTo>
                      <a:pt x="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466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兴趣爱好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467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79" name="TextBox 478"/>
            <p:cNvSpPr txBox="1"/>
            <p:nvPr/>
          </p:nvSpPr>
          <p:spPr>
            <a:xfrm>
              <a:off x="2416" y="3827"/>
              <a:ext cx="2805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5574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46298" y="664701"/>
            <a:ext cx="10178902" cy="5321401"/>
            <a:chOff x="907" y="742"/>
            <a:chExt cx="17196" cy="8989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目标规划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9809" y="1872"/>
              <a:ext cx="8294" cy="7859"/>
              <a:chOff x="9173" y="1269"/>
              <a:chExt cx="9566" cy="9064"/>
            </a:xfrm>
          </p:grpSpPr>
          <p:grpSp>
            <p:nvGrpSpPr>
              <p:cNvPr id="163" name="Group 3"/>
              <p:cNvGrpSpPr/>
              <p:nvPr/>
            </p:nvGrpSpPr>
            <p:grpSpPr>
              <a:xfrm>
                <a:off x="9173" y="2397"/>
                <a:ext cx="9567" cy="7936"/>
                <a:chOff x="4517221" y="2682505"/>
                <a:chExt cx="7100888" cy="5891212"/>
              </a:xfrm>
            </p:grpSpPr>
            <p:sp>
              <p:nvSpPr>
                <p:cNvPr id="164" name="Freeform 17"/>
                <p:cNvSpPr/>
                <p:nvPr/>
              </p:nvSpPr>
              <p:spPr bwMode="auto">
                <a:xfrm>
                  <a:off x="4679146" y="2884117"/>
                  <a:ext cx="6938963" cy="5689600"/>
                </a:xfrm>
                <a:custGeom>
                  <a:avLst/>
                  <a:gdLst>
                    <a:gd name="T0" fmla="*/ 1735 w 1847"/>
                    <a:gd name="T1" fmla="*/ 757 h 1514"/>
                    <a:gd name="T2" fmla="*/ 721 w 1847"/>
                    <a:gd name="T3" fmla="*/ 1514 h 1514"/>
                    <a:gd name="T4" fmla="*/ 112 w 1847"/>
                    <a:gd name="T5" fmla="*/ 757 h 1514"/>
                    <a:gd name="T6" fmla="*/ 1127 w 1847"/>
                    <a:gd name="T7" fmla="*/ 0 h 1514"/>
                    <a:gd name="T8" fmla="*/ 1735 w 1847"/>
                    <a:gd name="T9" fmla="*/ 757 h 1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7" h="1514">
                      <a:moveTo>
                        <a:pt x="1735" y="757"/>
                      </a:moveTo>
                      <a:cubicBezTo>
                        <a:pt x="1623" y="1175"/>
                        <a:pt x="1169" y="1514"/>
                        <a:pt x="721" y="1514"/>
                      </a:cubicBezTo>
                      <a:cubicBezTo>
                        <a:pt x="273" y="1514"/>
                        <a:pt x="0" y="1175"/>
                        <a:pt x="112" y="757"/>
                      </a:cubicBezTo>
                      <a:cubicBezTo>
                        <a:pt x="224" y="339"/>
                        <a:pt x="679" y="0"/>
                        <a:pt x="1127" y="0"/>
                      </a:cubicBezTo>
                      <a:cubicBezTo>
                        <a:pt x="1575" y="0"/>
                        <a:pt x="1847" y="339"/>
                        <a:pt x="1735" y="757"/>
                      </a:cubicBezTo>
                      <a:close/>
                    </a:path>
                  </a:pathLst>
                </a:custGeom>
                <a:solidFill>
                  <a:srgbClr val="878787">
                    <a:lumMod val="5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65" name="Freeform 18"/>
                <p:cNvSpPr/>
                <p:nvPr/>
              </p:nvSpPr>
              <p:spPr bwMode="auto">
                <a:xfrm>
                  <a:off x="4607708" y="2795217"/>
                  <a:ext cx="6938963" cy="5689600"/>
                </a:xfrm>
                <a:custGeom>
                  <a:avLst/>
                  <a:gdLst>
                    <a:gd name="T0" fmla="*/ 1735 w 1847"/>
                    <a:gd name="T1" fmla="*/ 757 h 1514"/>
                    <a:gd name="T2" fmla="*/ 721 w 1847"/>
                    <a:gd name="T3" fmla="*/ 1514 h 1514"/>
                    <a:gd name="T4" fmla="*/ 112 w 1847"/>
                    <a:gd name="T5" fmla="*/ 757 h 1514"/>
                    <a:gd name="T6" fmla="*/ 1126 w 1847"/>
                    <a:gd name="T7" fmla="*/ 0 h 1514"/>
                    <a:gd name="T8" fmla="*/ 1735 w 1847"/>
                    <a:gd name="T9" fmla="*/ 757 h 1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7" h="1514">
                      <a:moveTo>
                        <a:pt x="1735" y="757"/>
                      </a:moveTo>
                      <a:cubicBezTo>
                        <a:pt x="1623" y="1175"/>
                        <a:pt x="1169" y="1514"/>
                        <a:pt x="721" y="1514"/>
                      </a:cubicBezTo>
                      <a:cubicBezTo>
                        <a:pt x="273" y="1514"/>
                        <a:pt x="0" y="1175"/>
                        <a:pt x="112" y="757"/>
                      </a:cubicBezTo>
                      <a:cubicBezTo>
                        <a:pt x="224" y="339"/>
                        <a:pt x="678" y="0"/>
                        <a:pt x="1126" y="0"/>
                      </a:cubicBezTo>
                      <a:cubicBezTo>
                        <a:pt x="1574" y="0"/>
                        <a:pt x="1847" y="339"/>
                        <a:pt x="1735" y="757"/>
                      </a:cubicBezTo>
                      <a:close/>
                    </a:path>
                  </a:pathLst>
                </a:custGeom>
                <a:solidFill>
                  <a:srgbClr val="878787">
                    <a:lumMod val="7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66" name="Freeform 19"/>
                <p:cNvSpPr/>
                <p:nvPr/>
              </p:nvSpPr>
              <p:spPr bwMode="auto">
                <a:xfrm>
                  <a:off x="4517221" y="2682505"/>
                  <a:ext cx="6938963" cy="5689600"/>
                </a:xfrm>
                <a:custGeom>
                  <a:avLst/>
                  <a:gdLst>
                    <a:gd name="T0" fmla="*/ 1735 w 1847"/>
                    <a:gd name="T1" fmla="*/ 757 h 1514"/>
                    <a:gd name="T2" fmla="*/ 721 w 1847"/>
                    <a:gd name="T3" fmla="*/ 1514 h 1514"/>
                    <a:gd name="T4" fmla="*/ 112 w 1847"/>
                    <a:gd name="T5" fmla="*/ 757 h 1514"/>
                    <a:gd name="T6" fmla="*/ 1126 w 1847"/>
                    <a:gd name="T7" fmla="*/ 0 h 1514"/>
                    <a:gd name="T8" fmla="*/ 1735 w 1847"/>
                    <a:gd name="T9" fmla="*/ 757 h 1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7" h="1514">
                      <a:moveTo>
                        <a:pt x="1735" y="757"/>
                      </a:moveTo>
                      <a:cubicBezTo>
                        <a:pt x="1623" y="1175"/>
                        <a:pt x="1169" y="1514"/>
                        <a:pt x="721" y="1514"/>
                      </a:cubicBezTo>
                      <a:cubicBezTo>
                        <a:pt x="273" y="1514"/>
                        <a:pt x="0" y="1175"/>
                        <a:pt x="112" y="757"/>
                      </a:cubicBezTo>
                      <a:cubicBezTo>
                        <a:pt x="224" y="339"/>
                        <a:pt x="678" y="0"/>
                        <a:pt x="1126" y="0"/>
                      </a:cubicBezTo>
                      <a:cubicBezTo>
                        <a:pt x="1574" y="0"/>
                        <a:pt x="1847" y="339"/>
                        <a:pt x="1735" y="757"/>
                      </a:cubicBezTo>
                      <a:close/>
                    </a:path>
                  </a:pathLst>
                </a:custGeom>
                <a:solidFill>
                  <a:srgbClr val="878787">
                    <a:lumMod val="5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67" name="Freeform 20"/>
                <p:cNvSpPr/>
                <p:nvPr/>
              </p:nvSpPr>
              <p:spPr bwMode="auto">
                <a:xfrm>
                  <a:off x="5174446" y="3222255"/>
                  <a:ext cx="5624513" cy="4611687"/>
                </a:xfrm>
                <a:custGeom>
                  <a:avLst/>
                  <a:gdLst>
                    <a:gd name="T0" fmla="*/ 1406 w 1497"/>
                    <a:gd name="T1" fmla="*/ 613 h 1227"/>
                    <a:gd name="T2" fmla="*/ 584 w 1497"/>
                    <a:gd name="T3" fmla="*/ 1227 h 1227"/>
                    <a:gd name="T4" fmla="*/ 91 w 1497"/>
                    <a:gd name="T5" fmla="*/ 613 h 1227"/>
                    <a:gd name="T6" fmla="*/ 913 w 1497"/>
                    <a:gd name="T7" fmla="*/ 0 h 1227"/>
                    <a:gd name="T8" fmla="*/ 1406 w 1497"/>
                    <a:gd name="T9" fmla="*/ 613 h 1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7" h="1227">
                      <a:moveTo>
                        <a:pt x="1406" y="613"/>
                      </a:moveTo>
                      <a:cubicBezTo>
                        <a:pt x="1315" y="952"/>
                        <a:pt x="947" y="1227"/>
                        <a:pt x="584" y="1227"/>
                      </a:cubicBezTo>
                      <a:cubicBezTo>
                        <a:pt x="221" y="1227"/>
                        <a:pt x="0" y="952"/>
                        <a:pt x="91" y="613"/>
                      </a:cubicBezTo>
                      <a:cubicBezTo>
                        <a:pt x="182" y="274"/>
                        <a:pt x="550" y="0"/>
                        <a:pt x="913" y="0"/>
                      </a:cubicBezTo>
                      <a:cubicBezTo>
                        <a:pt x="1276" y="0"/>
                        <a:pt x="1497" y="274"/>
                        <a:pt x="1406" y="613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68" name="Freeform 21"/>
                <p:cNvSpPr/>
                <p:nvPr/>
              </p:nvSpPr>
              <p:spPr bwMode="auto">
                <a:xfrm>
                  <a:off x="5542746" y="3523880"/>
                  <a:ext cx="4887913" cy="4005262"/>
                </a:xfrm>
                <a:custGeom>
                  <a:avLst/>
                  <a:gdLst>
                    <a:gd name="T0" fmla="*/ 1222 w 1301"/>
                    <a:gd name="T1" fmla="*/ 533 h 1066"/>
                    <a:gd name="T2" fmla="*/ 508 w 1301"/>
                    <a:gd name="T3" fmla="*/ 1066 h 1066"/>
                    <a:gd name="T4" fmla="*/ 79 w 1301"/>
                    <a:gd name="T5" fmla="*/ 533 h 1066"/>
                    <a:gd name="T6" fmla="*/ 793 w 1301"/>
                    <a:gd name="T7" fmla="*/ 0 h 1066"/>
                    <a:gd name="T8" fmla="*/ 1222 w 1301"/>
                    <a:gd name="T9" fmla="*/ 533 h 10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01" h="1066">
                      <a:moveTo>
                        <a:pt x="1222" y="533"/>
                      </a:moveTo>
                      <a:cubicBezTo>
                        <a:pt x="1143" y="828"/>
                        <a:pt x="823" y="1066"/>
                        <a:pt x="508" y="1066"/>
                      </a:cubicBezTo>
                      <a:cubicBezTo>
                        <a:pt x="192" y="1066"/>
                        <a:pt x="0" y="828"/>
                        <a:pt x="79" y="533"/>
                      </a:cubicBezTo>
                      <a:cubicBezTo>
                        <a:pt x="158" y="239"/>
                        <a:pt x="478" y="0"/>
                        <a:pt x="793" y="0"/>
                      </a:cubicBezTo>
                      <a:cubicBezTo>
                        <a:pt x="1109" y="0"/>
                        <a:pt x="1301" y="239"/>
                        <a:pt x="1222" y="533"/>
                      </a:cubicBezTo>
                      <a:close/>
                    </a:path>
                  </a:pathLst>
                </a:custGeom>
                <a:solidFill>
                  <a:srgbClr val="878787">
                    <a:lumMod val="5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69" name="Freeform 22"/>
                <p:cNvSpPr/>
                <p:nvPr/>
              </p:nvSpPr>
              <p:spPr bwMode="auto">
                <a:xfrm>
                  <a:off x="6049159" y="3933455"/>
                  <a:ext cx="3873500" cy="3186112"/>
                </a:xfrm>
                <a:custGeom>
                  <a:avLst/>
                  <a:gdLst>
                    <a:gd name="T0" fmla="*/ 968 w 1031"/>
                    <a:gd name="T1" fmla="*/ 424 h 848"/>
                    <a:gd name="T2" fmla="*/ 402 w 1031"/>
                    <a:gd name="T3" fmla="*/ 848 h 848"/>
                    <a:gd name="T4" fmla="*/ 63 w 1031"/>
                    <a:gd name="T5" fmla="*/ 424 h 848"/>
                    <a:gd name="T6" fmla="*/ 629 w 1031"/>
                    <a:gd name="T7" fmla="*/ 0 h 848"/>
                    <a:gd name="T8" fmla="*/ 968 w 1031"/>
                    <a:gd name="T9" fmla="*/ 424 h 8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1" h="848">
                      <a:moveTo>
                        <a:pt x="968" y="424"/>
                      </a:moveTo>
                      <a:cubicBezTo>
                        <a:pt x="905" y="658"/>
                        <a:pt x="652" y="848"/>
                        <a:pt x="402" y="848"/>
                      </a:cubicBezTo>
                      <a:cubicBezTo>
                        <a:pt x="152" y="848"/>
                        <a:pt x="0" y="658"/>
                        <a:pt x="63" y="424"/>
                      </a:cubicBezTo>
                      <a:cubicBezTo>
                        <a:pt x="126" y="190"/>
                        <a:pt x="379" y="0"/>
                        <a:pt x="629" y="0"/>
                      </a:cubicBezTo>
                      <a:cubicBezTo>
                        <a:pt x="879" y="0"/>
                        <a:pt x="1031" y="190"/>
                        <a:pt x="968" y="424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0" name="Freeform 23"/>
                <p:cNvSpPr/>
                <p:nvPr/>
              </p:nvSpPr>
              <p:spPr bwMode="auto">
                <a:xfrm>
                  <a:off x="6466671" y="4268417"/>
                  <a:ext cx="3040063" cy="2517775"/>
                </a:xfrm>
                <a:custGeom>
                  <a:avLst/>
                  <a:gdLst>
                    <a:gd name="T0" fmla="*/ 759 w 809"/>
                    <a:gd name="T1" fmla="*/ 335 h 670"/>
                    <a:gd name="T2" fmla="*/ 315 w 809"/>
                    <a:gd name="T3" fmla="*/ 670 h 670"/>
                    <a:gd name="T4" fmla="*/ 50 w 809"/>
                    <a:gd name="T5" fmla="*/ 335 h 670"/>
                    <a:gd name="T6" fmla="*/ 494 w 809"/>
                    <a:gd name="T7" fmla="*/ 0 h 670"/>
                    <a:gd name="T8" fmla="*/ 759 w 809"/>
                    <a:gd name="T9" fmla="*/ 335 h 6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9" h="670">
                      <a:moveTo>
                        <a:pt x="759" y="335"/>
                      </a:moveTo>
                      <a:cubicBezTo>
                        <a:pt x="710" y="520"/>
                        <a:pt x="511" y="670"/>
                        <a:pt x="315" y="670"/>
                      </a:cubicBezTo>
                      <a:cubicBezTo>
                        <a:pt x="119" y="670"/>
                        <a:pt x="0" y="520"/>
                        <a:pt x="50" y="335"/>
                      </a:cubicBezTo>
                      <a:cubicBezTo>
                        <a:pt x="99" y="150"/>
                        <a:pt x="298" y="0"/>
                        <a:pt x="494" y="0"/>
                      </a:cubicBezTo>
                      <a:cubicBezTo>
                        <a:pt x="690" y="0"/>
                        <a:pt x="809" y="150"/>
                        <a:pt x="759" y="335"/>
                      </a:cubicBezTo>
                      <a:close/>
                    </a:path>
                  </a:pathLst>
                </a:custGeom>
                <a:solidFill>
                  <a:srgbClr val="878787">
                    <a:lumMod val="5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1" name="Freeform 24"/>
                <p:cNvSpPr/>
                <p:nvPr/>
              </p:nvSpPr>
              <p:spPr bwMode="auto">
                <a:xfrm>
                  <a:off x="6876246" y="4595442"/>
                  <a:ext cx="2220913" cy="1863725"/>
                </a:xfrm>
                <a:custGeom>
                  <a:avLst/>
                  <a:gdLst>
                    <a:gd name="T0" fmla="*/ 555 w 591"/>
                    <a:gd name="T1" fmla="*/ 248 h 496"/>
                    <a:gd name="T2" fmla="*/ 229 w 591"/>
                    <a:gd name="T3" fmla="*/ 496 h 496"/>
                    <a:gd name="T4" fmla="*/ 36 w 591"/>
                    <a:gd name="T5" fmla="*/ 248 h 496"/>
                    <a:gd name="T6" fmla="*/ 362 w 591"/>
                    <a:gd name="T7" fmla="*/ 0 h 496"/>
                    <a:gd name="T8" fmla="*/ 555 w 591"/>
                    <a:gd name="T9" fmla="*/ 248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1" h="496">
                      <a:moveTo>
                        <a:pt x="555" y="248"/>
                      </a:moveTo>
                      <a:cubicBezTo>
                        <a:pt x="518" y="385"/>
                        <a:pt x="372" y="496"/>
                        <a:pt x="229" y="496"/>
                      </a:cubicBezTo>
                      <a:cubicBezTo>
                        <a:pt x="86" y="496"/>
                        <a:pt x="0" y="385"/>
                        <a:pt x="36" y="248"/>
                      </a:cubicBezTo>
                      <a:cubicBezTo>
                        <a:pt x="73" y="111"/>
                        <a:pt x="219" y="0"/>
                        <a:pt x="362" y="0"/>
                      </a:cubicBezTo>
                      <a:cubicBezTo>
                        <a:pt x="505" y="0"/>
                        <a:pt x="591" y="111"/>
                        <a:pt x="555" y="248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2" name="Freeform 25"/>
                <p:cNvSpPr/>
                <p:nvPr/>
              </p:nvSpPr>
              <p:spPr bwMode="auto">
                <a:xfrm>
                  <a:off x="7454096" y="5090742"/>
                  <a:ext cx="1068388" cy="876300"/>
                </a:xfrm>
                <a:custGeom>
                  <a:avLst/>
                  <a:gdLst>
                    <a:gd name="T0" fmla="*/ 266 w 284"/>
                    <a:gd name="T1" fmla="*/ 116 h 233"/>
                    <a:gd name="T2" fmla="*/ 110 w 284"/>
                    <a:gd name="T3" fmla="*/ 233 h 233"/>
                    <a:gd name="T4" fmla="*/ 17 w 284"/>
                    <a:gd name="T5" fmla="*/ 116 h 233"/>
                    <a:gd name="T6" fmla="*/ 173 w 284"/>
                    <a:gd name="T7" fmla="*/ 0 h 233"/>
                    <a:gd name="T8" fmla="*/ 266 w 284"/>
                    <a:gd name="T9" fmla="*/ 116 h 2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4" h="233">
                      <a:moveTo>
                        <a:pt x="266" y="116"/>
                      </a:moveTo>
                      <a:cubicBezTo>
                        <a:pt x="249" y="180"/>
                        <a:pt x="179" y="233"/>
                        <a:pt x="110" y="233"/>
                      </a:cubicBezTo>
                      <a:cubicBezTo>
                        <a:pt x="41" y="233"/>
                        <a:pt x="0" y="180"/>
                        <a:pt x="17" y="116"/>
                      </a:cubicBezTo>
                      <a:cubicBezTo>
                        <a:pt x="34" y="52"/>
                        <a:pt x="104" y="0"/>
                        <a:pt x="173" y="0"/>
                      </a:cubicBezTo>
                      <a:cubicBezTo>
                        <a:pt x="242" y="0"/>
                        <a:pt x="284" y="52"/>
                        <a:pt x="266" y="116"/>
                      </a:cubicBezTo>
                      <a:close/>
                    </a:path>
                  </a:pathLst>
                </a:custGeom>
                <a:solidFill>
                  <a:srgbClr val="878787">
                    <a:lumMod val="5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  <p:grpSp>
            <p:nvGrpSpPr>
              <p:cNvPr id="173" name="Group 13"/>
              <p:cNvGrpSpPr/>
              <p:nvPr/>
            </p:nvGrpSpPr>
            <p:grpSpPr>
              <a:xfrm>
                <a:off x="11763" y="1269"/>
                <a:ext cx="3007" cy="3072"/>
                <a:chOff x="6076950" y="2555876"/>
                <a:chExt cx="3076576" cy="3143249"/>
              </a:xfrm>
              <a:effectLst>
                <a:outerShdw blurRad="177800" dir="18900000" sy="23000" kx="-1200000" algn="bl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74" name="Freeform 21"/>
                <p:cNvSpPr/>
                <p:nvPr/>
              </p:nvSpPr>
              <p:spPr bwMode="auto">
                <a:xfrm>
                  <a:off x="8840788" y="5375275"/>
                  <a:ext cx="312738" cy="323850"/>
                </a:xfrm>
                <a:custGeom>
                  <a:avLst/>
                  <a:gdLst>
                    <a:gd name="T0" fmla="*/ 68 w 83"/>
                    <a:gd name="T1" fmla="*/ 68 h 86"/>
                    <a:gd name="T2" fmla="*/ 34 w 83"/>
                    <a:gd name="T3" fmla="*/ 30 h 86"/>
                    <a:gd name="T4" fmla="*/ 16 w 83"/>
                    <a:gd name="T5" fmla="*/ 10 h 86"/>
                    <a:gd name="T6" fmla="*/ 6 w 83"/>
                    <a:gd name="T7" fmla="*/ 0 h 86"/>
                    <a:gd name="T8" fmla="*/ 3 w 83"/>
                    <a:gd name="T9" fmla="*/ 5 h 86"/>
                    <a:gd name="T10" fmla="*/ 0 w 83"/>
                    <a:gd name="T11" fmla="*/ 11 h 86"/>
                    <a:gd name="T12" fmla="*/ 9 w 83"/>
                    <a:gd name="T13" fmla="*/ 21 h 86"/>
                    <a:gd name="T14" fmla="*/ 29 w 83"/>
                    <a:gd name="T15" fmla="*/ 39 h 86"/>
                    <a:gd name="T16" fmla="*/ 66 w 83"/>
                    <a:gd name="T17" fmla="*/ 72 h 86"/>
                    <a:gd name="T18" fmla="*/ 83 w 83"/>
                    <a:gd name="T19" fmla="*/ 86 h 86"/>
                    <a:gd name="T20" fmla="*/ 83 w 83"/>
                    <a:gd name="T21" fmla="*/ 85 h 86"/>
                    <a:gd name="T22" fmla="*/ 68 w 83"/>
                    <a:gd name="T23" fmla="*/ 6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" h="86">
                      <a:moveTo>
                        <a:pt x="68" y="68"/>
                      </a:moveTo>
                      <a:cubicBezTo>
                        <a:pt x="59" y="57"/>
                        <a:pt x="46" y="44"/>
                        <a:pt x="34" y="30"/>
                      </a:cubicBezTo>
                      <a:cubicBezTo>
                        <a:pt x="28" y="23"/>
                        <a:pt x="22" y="16"/>
                        <a:pt x="16" y="10"/>
                      </a:cubicBezTo>
                      <a:cubicBezTo>
                        <a:pt x="13" y="6"/>
                        <a:pt x="9" y="3"/>
                        <a:pt x="6" y="0"/>
                      </a:cubicBezTo>
                      <a:cubicBezTo>
                        <a:pt x="5" y="2"/>
                        <a:pt x="4" y="4"/>
                        <a:pt x="3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3" y="14"/>
                        <a:pt x="6" y="18"/>
                        <a:pt x="9" y="21"/>
                      </a:cubicBezTo>
                      <a:cubicBezTo>
                        <a:pt x="15" y="27"/>
                        <a:pt x="22" y="33"/>
                        <a:pt x="29" y="39"/>
                      </a:cubicBezTo>
                      <a:cubicBezTo>
                        <a:pt x="42" y="51"/>
                        <a:pt x="56" y="63"/>
                        <a:pt x="66" y="72"/>
                      </a:cubicBezTo>
                      <a:cubicBezTo>
                        <a:pt x="76" y="81"/>
                        <a:pt x="83" y="86"/>
                        <a:pt x="83" y="86"/>
                      </a:cubicBezTo>
                      <a:cubicBezTo>
                        <a:pt x="83" y="85"/>
                        <a:pt x="83" y="85"/>
                        <a:pt x="83" y="85"/>
                      </a:cubicBezTo>
                      <a:cubicBezTo>
                        <a:pt x="83" y="85"/>
                        <a:pt x="77" y="78"/>
                        <a:pt x="68" y="68"/>
                      </a:cubicBezTo>
                      <a:close/>
                    </a:path>
                  </a:pathLst>
                </a:custGeom>
                <a:solidFill>
                  <a:srgbClr val="B1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5" name="Freeform 22"/>
                <p:cNvSpPr/>
                <p:nvPr/>
              </p:nvSpPr>
              <p:spPr bwMode="auto">
                <a:xfrm>
                  <a:off x="8129588" y="4606925"/>
                  <a:ext cx="782638" cy="903287"/>
                </a:xfrm>
                <a:custGeom>
                  <a:avLst/>
                  <a:gdLst>
                    <a:gd name="T0" fmla="*/ 204 w 208"/>
                    <a:gd name="T1" fmla="*/ 156 h 240"/>
                    <a:gd name="T2" fmla="*/ 48 w 208"/>
                    <a:gd name="T3" fmla="*/ 0 h 240"/>
                    <a:gd name="T4" fmla="*/ 48 w 208"/>
                    <a:gd name="T5" fmla="*/ 0 h 240"/>
                    <a:gd name="T6" fmla="*/ 35 w 208"/>
                    <a:gd name="T7" fmla="*/ 53 h 240"/>
                    <a:gd name="T8" fmla="*/ 0 w 208"/>
                    <a:gd name="T9" fmla="*/ 84 h 240"/>
                    <a:gd name="T10" fmla="*/ 156 w 208"/>
                    <a:gd name="T11" fmla="*/ 240 h 240"/>
                    <a:gd name="T12" fmla="*/ 189 w 208"/>
                    <a:gd name="T13" fmla="*/ 215 h 240"/>
                    <a:gd name="T14" fmla="*/ 192 w 208"/>
                    <a:gd name="T15" fmla="*/ 209 h 240"/>
                    <a:gd name="T16" fmla="*/ 195 w 208"/>
                    <a:gd name="T17" fmla="*/ 204 h 240"/>
                    <a:gd name="T18" fmla="*/ 204 w 208"/>
                    <a:gd name="T19" fmla="*/ 156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8" h="240">
                      <a:moveTo>
                        <a:pt x="204" y="156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4" y="6"/>
                        <a:pt x="48" y="30"/>
                        <a:pt x="35" y="53"/>
                      </a:cubicBezTo>
                      <a:cubicBezTo>
                        <a:pt x="22" y="75"/>
                        <a:pt x="7" y="89"/>
                        <a:pt x="0" y="84"/>
                      </a:cubicBezTo>
                      <a:cubicBezTo>
                        <a:pt x="156" y="240"/>
                        <a:pt x="156" y="240"/>
                        <a:pt x="156" y="240"/>
                      </a:cubicBezTo>
                      <a:cubicBezTo>
                        <a:pt x="156" y="240"/>
                        <a:pt x="173" y="237"/>
                        <a:pt x="189" y="215"/>
                      </a:cubicBezTo>
                      <a:cubicBezTo>
                        <a:pt x="190" y="213"/>
                        <a:pt x="191" y="211"/>
                        <a:pt x="192" y="209"/>
                      </a:cubicBezTo>
                      <a:cubicBezTo>
                        <a:pt x="193" y="208"/>
                        <a:pt x="194" y="206"/>
                        <a:pt x="195" y="204"/>
                      </a:cubicBezTo>
                      <a:cubicBezTo>
                        <a:pt x="208" y="179"/>
                        <a:pt x="204" y="156"/>
                        <a:pt x="204" y="156"/>
                      </a:cubicBezTo>
                      <a:close/>
                    </a:path>
                  </a:pathLst>
                </a:custGeom>
                <a:solidFill>
                  <a:srgbClr val="C5C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6" name="Freeform 23"/>
                <p:cNvSpPr/>
                <p:nvPr/>
              </p:nvSpPr>
              <p:spPr bwMode="auto">
                <a:xfrm>
                  <a:off x="8113713" y="4592638"/>
                  <a:ext cx="219075" cy="349250"/>
                </a:xfrm>
                <a:custGeom>
                  <a:avLst/>
                  <a:gdLst>
                    <a:gd name="T0" fmla="*/ 52 w 58"/>
                    <a:gd name="T1" fmla="*/ 4 h 93"/>
                    <a:gd name="T2" fmla="*/ 32 w 58"/>
                    <a:gd name="T3" fmla="*/ 13 h 93"/>
                    <a:gd name="T4" fmla="*/ 39 w 58"/>
                    <a:gd name="T5" fmla="*/ 21 h 93"/>
                    <a:gd name="T6" fmla="*/ 39 w 58"/>
                    <a:gd name="T7" fmla="*/ 26 h 93"/>
                    <a:gd name="T8" fmla="*/ 32 w 58"/>
                    <a:gd name="T9" fmla="*/ 51 h 93"/>
                    <a:gd name="T10" fmla="*/ 16 w 58"/>
                    <a:gd name="T11" fmla="*/ 66 h 93"/>
                    <a:gd name="T12" fmla="*/ 13 w 58"/>
                    <a:gd name="T13" fmla="*/ 67 h 93"/>
                    <a:gd name="T14" fmla="*/ 5 w 58"/>
                    <a:gd name="T15" fmla="*/ 59 h 93"/>
                    <a:gd name="T16" fmla="*/ 4 w 58"/>
                    <a:gd name="T17" fmla="*/ 87 h 93"/>
                    <a:gd name="T18" fmla="*/ 4 w 58"/>
                    <a:gd name="T19" fmla="*/ 88 h 93"/>
                    <a:gd name="T20" fmla="*/ 39 w 58"/>
                    <a:gd name="T21" fmla="*/ 57 h 93"/>
                    <a:gd name="T22" fmla="*/ 52 w 58"/>
                    <a:gd name="T23" fmla="*/ 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" h="93">
                      <a:moveTo>
                        <a:pt x="52" y="4"/>
                      </a:moveTo>
                      <a:cubicBezTo>
                        <a:pt x="48" y="0"/>
                        <a:pt x="40" y="4"/>
                        <a:pt x="32" y="13"/>
                      </a:cubicBezTo>
                      <a:cubicBezTo>
                        <a:pt x="37" y="18"/>
                        <a:pt x="39" y="21"/>
                        <a:pt x="39" y="21"/>
                      </a:cubicBezTo>
                      <a:cubicBezTo>
                        <a:pt x="39" y="21"/>
                        <a:pt x="40" y="23"/>
                        <a:pt x="39" y="26"/>
                      </a:cubicBezTo>
                      <a:cubicBezTo>
                        <a:pt x="39" y="31"/>
                        <a:pt x="38" y="40"/>
                        <a:pt x="32" y="51"/>
                      </a:cubicBezTo>
                      <a:cubicBezTo>
                        <a:pt x="25" y="61"/>
                        <a:pt x="20" y="65"/>
                        <a:pt x="16" y="66"/>
                      </a:cubicBezTo>
                      <a:cubicBezTo>
                        <a:pt x="14" y="67"/>
                        <a:pt x="13" y="67"/>
                        <a:pt x="13" y="67"/>
                      </a:cubicBezTo>
                      <a:cubicBezTo>
                        <a:pt x="13" y="67"/>
                        <a:pt x="10" y="64"/>
                        <a:pt x="5" y="59"/>
                      </a:cubicBezTo>
                      <a:cubicBezTo>
                        <a:pt x="1" y="72"/>
                        <a:pt x="0" y="83"/>
                        <a:pt x="4" y="87"/>
                      </a:cubicBezTo>
                      <a:cubicBezTo>
                        <a:pt x="4" y="88"/>
                        <a:pt x="4" y="88"/>
                        <a:pt x="4" y="88"/>
                      </a:cubicBezTo>
                      <a:cubicBezTo>
                        <a:pt x="11" y="93"/>
                        <a:pt x="26" y="79"/>
                        <a:pt x="39" y="57"/>
                      </a:cubicBezTo>
                      <a:cubicBezTo>
                        <a:pt x="52" y="34"/>
                        <a:pt x="58" y="10"/>
                        <a:pt x="52" y="4"/>
                      </a:cubicBezTo>
                      <a:close/>
                    </a:path>
                  </a:pathLst>
                </a:custGeom>
                <a:solidFill>
                  <a:srgbClr val="B1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7" name="Freeform 24"/>
                <p:cNvSpPr/>
                <p:nvPr/>
              </p:nvSpPr>
              <p:spPr bwMode="auto">
                <a:xfrm>
                  <a:off x="6076950" y="3233738"/>
                  <a:ext cx="754063" cy="647700"/>
                </a:xfrm>
                <a:custGeom>
                  <a:avLst/>
                  <a:gdLst>
                    <a:gd name="T0" fmla="*/ 82 w 200"/>
                    <a:gd name="T1" fmla="*/ 64 h 172"/>
                    <a:gd name="T2" fmla="*/ 200 w 200"/>
                    <a:gd name="T3" fmla="*/ 38 h 172"/>
                    <a:gd name="T4" fmla="*/ 200 w 200"/>
                    <a:gd name="T5" fmla="*/ 36 h 172"/>
                    <a:gd name="T6" fmla="*/ 73 w 200"/>
                    <a:gd name="T7" fmla="*/ 14 h 172"/>
                    <a:gd name="T8" fmla="*/ 8 w 200"/>
                    <a:gd name="T9" fmla="*/ 126 h 172"/>
                    <a:gd name="T10" fmla="*/ 63 w 200"/>
                    <a:gd name="T11" fmla="*/ 172 h 172"/>
                    <a:gd name="T12" fmla="*/ 82 w 200"/>
                    <a:gd name="T13" fmla="*/ 64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172">
                      <a:moveTo>
                        <a:pt x="82" y="64"/>
                      </a:moveTo>
                      <a:cubicBezTo>
                        <a:pt x="105" y="25"/>
                        <a:pt x="156" y="22"/>
                        <a:pt x="200" y="38"/>
                      </a:cubicBezTo>
                      <a:cubicBezTo>
                        <a:pt x="200" y="37"/>
                        <a:pt x="199" y="36"/>
                        <a:pt x="200" y="36"/>
                      </a:cubicBezTo>
                      <a:cubicBezTo>
                        <a:pt x="159" y="13"/>
                        <a:pt x="108" y="0"/>
                        <a:pt x="73" y="14"/>
                      </a:cubicBezTo>
                      <a:cubicBezTo>
                        <a:pt x="5" y="41"/>
                        <a:pt x="0" y="80"/>
                        <a:pt x="8" y="126"/>
                      </a:cubicBezTo>
                      <a:cubicBezTo>
                        <a:pt x="13" y="151"/>
                        <a:pt x="34" y="167"/>
                        <a:pt x="63" y="172"/>
                      </a:cubicBezTo>
                      <a:cubicBezTo>
                        <a:pt x="57" y="136"/>
                        <a:pt x="63" y="96"/>
                        <a:pt x="82" y="64"/>
                      </a:cubicBezTo>
                      <a:close/>
                    </a:path>
                  </a:pathLst>
                </a:custGeom>
                <a:solidFill>
                  <a:srgbClr val="87878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8" name="Freeform 25"/>
                <p:cNvSpPr/>
                <p:nvPr/>
              </p:nvSpPr>
              <p:spPr bwMode="auto">
                <a:xfrm>
                  <a:off x="6634163" y="2638425"/>
                  <a:ext cx="279400" cy="730250"/>
                </a:xfrm>
                <a:custGeom>
                  <a:avLst/>
                  <a:gdLst>
                    <a:gd name="T0" fmla="*/ 40 w 74"/>
                    <a:gd name="T1" fmla="*/ 38 h 194"/>
                    <a:gd name="T2" fmla="*/ 74 w 74"/>
                    <a:gd name="T3" fmla="*/ 0 h 194"/>
                    <a:gd name="T4" fmla="*/ 1 w 74"/>
                    <a:gd name="T5" fmla="*/ 100 h 194"/>
                    <a:gd name="T6" fmla="*/ 52 w 74"/>
                    <a:gd name="T7" fmla="*/ 194 h 194"/>
                    <a:gd name="T8" fmla="*/ 52 w 74"/>
                    <a:gd name="T9" fmla="*/ 194 h 194"/>
                    <a:gd name="T10" fmla="*/ 40 w 74"/>
                    <a:gd name="T11" fmla="*/ 38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94">
                      <a:moveTo>
                        <a:pt x="40" y="38"/>
                      </a:moveTo>
                      <a:cubicBezTo>
                        <a:pt x="50" y="21"/>
                        <a:pt x="62" y="9"/>
                        <a:pt x="74" y="0"/>
                      </a:cubicBezTo>
                      <a:cubicBezTo>
                        <a:pt x="32" y="10"/>
                        <a:pt x="0" y="31"/>
                        <a:pt x="1" y="100"/>
                      </a:cubicBezTo>
                      <a:cubicBezTo>
                        <a:pt x="1" y="132"/>
                        <a:pt x="23" y="166"/>
                        <a:pt x="52" y="194"/>
                      </a:cubicBezTo>
                      <a:cubicBezTo>
                        <a:pt x="52" y="194"/>
                        <a:pt x="52" y="194"/>
                        <a:pt x="52" y="194"/>
                      </a:cubicBezTo>
                      <a:cubicBezTo>
                        <a:pt x="29" y="143"/>
                        <a:pt x="18" y="77"/>
                        <a:pt x="40" y="38"/>
                      </a:cubicBezTo>
                      <a:close/>
                    </a:path>
                  </a:pathLst>
                </a:custGeom>
                <a:solidFill>
                  <a:srgbClr val="87878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79" name="Freeform 26"/>
                <p:cNvSpPr/>
                <p:nvPr/>
              </p:nvSpPr>
              <p:spPr bwMode="auto">
                <a:xfrm>
                  <a:off x="6291263" y="3316288"/>
                  <a:ext cx="803275" cy="974725"/>
                </a:xfrm>
                <a:custGeom>
                  <a:avLst/>
                  <a:gdLst>
                    <a:gd name="T0" fmla="*/ 199 w 213"/>
                    <a:gd name="T1" fmla="*/ 83 h 259"/>
                    <a:gd name="T2" fmla="*/ 143 w 213"/>
                    <a:gd name="T3" fmla="*/ 16 h 259"/>
                    <a:gd name="T4" fmla="*/ 25 w 213"/>
                    <a:gd name="T5" fmla="*/ 42 h 259"/>
                    <a:gd name="T6" fmla="*/ 6 w 213"/>
                    <a:gd name="T7" fmla="*/ 150 h 259"/>
                    <a:gd name="T8" fmla="*/ 39 w 213"/>
                    <a:gd name="T9" fmla="*/ 218 h 259"/>
                    <a:gd name="T10" fmla="*/ 172 w 213"/>
                    <a:gd name="T11" fmla="*/ 190 h 259"/>
                    <a:gd name="T12" fmla="*/ 211 w 213"/>
                    <a:gd name="T13" fmla="*/ 104 h 259"/>
                    <a:gd name="T14" fmla="*/ 213 w 213"/>
                    <a:gd name="T15" fmla="*/ 99 h 259"/>
                    <a:gd name="T16" fmla="*/ 212 w 213"/>
                    <a:gd name="T17" fmla="*/ 98 h 259"/>
                    <a:gd name="T18" fmla="*/ 199 w 213"/>
                    <a:gd name="T19" fmla="*/ 83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" h="259">
                      <a:moveTo>
                        <a:pt x="199" y="83"/>
                      </a:moveTo>
                      <a:cubicBezTo>
                        <a:pt x="173" y="54"/>
                        <a:pt x="145" y="23"/>
                        <a:pt x="143" y="16"/>
                      </a:cubicBezTo>
                      <a:cubicBezTo>
                        <a:pt x="99" y="0"/>
                        <a:pt x="48" y="3"/>
                        <a:pt x="25" y="42"/>
                      </a:cubicBezTo>
                      <a:cubicBezTo>
                        <a:pt x="6" y="74"/>
                        <a:pt x="0" y="114"/>
                        <a:pt x="6" y="150"/>
                      </a:cubicBezTo>
                      <a:cubicBezTo>
                        <a:pt x="11" y="176"/>
                        <a:pt x="22" y="201"/>
                        <a:pt x="39" y="218"/>
                      </a:cubicBezTo>
                      <a:cubicBezTo>
                        <a:pt x="80" y="259"/>
                        <a:pt x="140" y="246"/>
                        <a:pt x="172" y="190"/>
                      </a:cubicBezTo>
                      <a:cubicBezTo>
                        <a:pt x="191" y="158"/>
                        <a:pt x="207" y="130"/>
                        <a:pt x="211" y="104"/>
                      </a:cubicBezTo>
                      <a:cubicBezTo>
                        <a:pt x="212" y="102"/>
                        <a:pt x="213" y="101"/>
                        <a:pt x="213" y="99"/>
                      </a:cubicBezTo>
                      <a:cubicBezTo>
                        <a:pt x="213" y="99"/>
                        <a:pt x="213" y="98"/>
                        <a:pt x="212" y="98"/>
                      </a:cubicBezTo>
                      <a:cubicBezTo>
                        <a:pt x="207" y="92"/>
                        <a:pt x="203" y="87"/>
                        <a:pt x="199" y="83"/>
                      </a:cubicBezTo>
                      <a:close/>
                    </a:path>
                  </a:pathLst>
                </a:custGeom>
                <a:solidFill>
                  <a:srgbClr val="878787">
                    <a:lumMod val="60000"/>
                    <a:lumOff val="4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0" name="Freeform 27"/>
                <p:cNvSpPr/>
                <p:nvPr/>
              </p:nvSpPr>
              <p:spPr bwMode="auto">
                <a:xfrm>
                  <a:off x="6702425" y="2555876"/>
                  <a:ext cx="763588" cy="1065212"/>
                </a:xfrm>
                <a:custGeom>
                  <a:avLst/>
                  <a:gdLst>
                    <a:gd name="T0" fmla="*/ 22 w 203"/>
                    <a:gd name="T1" fmla="*/ 60 h 283"/>
                    <a:gd name="T2" fmla="*/ 34 w 203"/>
                    <a:gd name="T3" fmla="*/ 216 h 283"/>
                    <a:gd name="T4" fmla="*/ 72 w 203"/>
                    <a:gd name="T5" fmla="*/ 246 h 283"/>
                    <a:gd name="T6" fmla="*/ 95 w 203"/>
                    <a:gd name="T7" fmla="*/ 267 h 283"/>
                    <a:gd name="T8" fmla="*/ 99 w 203"/>
                    <a:gd name="T9" fmla="*/ 270 h 283"/>
                    <a:gd name="T10" fmla="*/ 113 w 203"/>
                    <a:gd name="T11" fmla="*/ 283 h 283"/>
                    <a:gd name="T12" fmla="*/ 170 w 203"/>
                    <a:gd name="T13" fmla="*/ 207 h 283"/>
                    <a:gd name="T14" fmla="*/ 155 w 203"/>
                    <a:gd name="T15" fmla="*/ 31 h 283"/>
                    <a:gd name="T16" fmla="*/ 56 w 203"/>
                    <a:gd name="T17" fmla="*/ 22 h 283"/>
                    <a:gd name="T18" fmla="*/ 22 w 203"/>
                    <a:gd name="T19" fmla="*/ 6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" h="283">
                      <a:moveTo>
                        <a:pt x="22" y="60"/>
                      </a:moveTo>
                      <a:cubicBezTo>
                        <a:pt x="0" y="99"/>
                        <a:pt x="11" y="165"/>
                        <a:pt x="34" y="216"/>
                      </a:cubicBezTo>
                      <a:cubicBezTo>
                        <a:pt x="37" y="216"/>
                        <a:pt x="55" y="231"/>
                        <a:pt x="72" y="246"/>
                      </a:cubicBezTo>
                      <a:cubicBezTo>
                        <a:pt x="79" y="252"/>
                        <a:pt x="87" y="259"/>
                        <a:pt x="95" y="267"/>
                      </a:cubicBezTo>
                      <a:cubicBezTo>
                        <a:pt x="97" y="268"/>
                        <a:pt x="98" y="269"/>
                        <a:pt x="99" y="270"/>
                      </a:cubicBezTo>
                      <a:cubicBezTo>
                        <a:pt x="103" y="274"/>
                        <a:pt x="108" y="278"/>
                        <a:pt x="113" y="283"/>
                      </a:cubicBezTo>
                      <a:cubicBezTo>
                        <a:pt x="133" y="272"/>
                        <a:pt x="150" y="241"/>
                        <a:pt x="170" y="207"/>
                      </a:cubicBezTo>
                      <a:cubicBezTo>
                        <a:pt x="203" y="151"/>
                        <a:pt x="196" y="72"/>
                        <a:pt x="155" y="31"/>
                      </a:cubicBezTo>
                      <a:cubicBezTo>
                        <a:pt x="126" y="2"/>
                        <a:pt x="88" y="0"/>
                        <a:pt x="56" y="22"/>
                      </a:cubicBezTo>
                      <a:cubicBezTo>
                        <a:pt x="44" y="31"/>
                        <a:pt x="32" y="43"/>
                        <a:pt x="22" y="60"/>
                      </a:cubicBezTo>
                      <a:close/>
                    </a:path>
                  </a:pathLst>
                </a:custGeom>
                <a:solidFill>
                  <a:srgbClr val="878787">
                    <a:lumMod val="60000"/>
                    <a:lumOff val="4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1" name="Freeform 28"/>
                <p:cNvSpPr/>
                <p:nvPr/>
              </p:nvSpPr>
              <p:spPr bwMode="auto">
                <a:xfrm>
                  <a:off x="6826250" y="3368675"/>
                  <a:ext cx="1438275" cy="1476375"/>
                </a:xfrm>
                <a:custGeom>
                  <a:avLst/>
                  <a:gdLst>
                    <a:gd name="T0" fmla="*/ 381 w 382"/>
                    <a:gd name="T1" fmla="*/ 346 h 392"/>
                    <a:gd name="T2" fmla="*/ 374 w 382"/>
                    <a:gd name="T3" fmla="*/ 338 h 392"/>
                    <a:gd name="T4" fmla="*/ 80 w 382"/>
                    <a:gd name="T5" fmla="*/ 67 h 392"/>
                    <a:gd name="T6" fmla="*/ 66 w 382"/>
                    <a:gd name="T7" fmla="*/ 54 h 392"/>
                    <a:gd name="T8" fmla="*/ 62 w 382"/>
                    <a:gd name="T9" fmla="*/ 51 h 392"/>
                    <a:gd name="T10" fmla="*/ 39 w 382"/>
                    <a:gd name="T11" fmla="*/ 30 h 392"/>
                    <a:gd name="T12" fmla="*/ 1 w 382"/>
                    <a:gd name="T13" fmla="*/ 0 h 392"/>
                    <a:gd name="T14" fmla="*/ 1 w 382"/>
                    <a:gd name="T15" fmla="*/ 0 h 392"/>
                    <a:gd name="T16" fmla="*/ 1 w 382"/>
                    <a:gd name="T17" fmla="*/ 0 h 392"/>
                    <a:gd name="T18" fmla="*/ 1 w 382"/>
                    <a:gd name="T19" fmla="*/ 0 h 392"/>
                    <a:gd name="T20" fmla="*/ 1 w 382"/>
                    <a:gd name="T21" fmla="*/ 2 h 392"/>
                    <a:gd name="T22" fmla="*/ 57 w 382"/>
                    <a:gd name="T23" fmla="*/ 69 h 392"/>
                    <a:gd name="T24" fmla="*/ 70 w 382"/>
                    <a:gd name="T25" fmla="*/ 84 h 392"/>
                    <a:gd name="T26" fmla="*/ 71 w 382"/>
                    <a:gd name="T27" fmla="*/ 85 h 392"/>
                    <a:gd name="T28" fmla="*/ 347 w 382"/>
                    <a:gd name="T29" fmla="*/ 384 h 392"/>
                    <a:gd name="T30" fmla="*/ 355 w 382"/>
                    <a:gd name="T31" fmla="*/ 392 h 392"/>
                    <a:gd name="T32" fmla="*/ 358 w 382"/>
                    <a:gd name="T33" fmla="*/ 391 h 392"/>
                    <a:gd name="T34" fmla="*/ 374 w 382"/>
                    <a:gd name="T35" fmla="*/ 376 h 392"/>
                    <a:gd name="T36" fmla="*/ 381 w 382"/>
                    <a:gd name="T37" fmla="*/ 351 h 392"/>
                    <a:gd name="T38" fmla="*/ 381 w 382"/>
                    <a:gd name="T39" fmla="*/ 346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82" h="392">
                      <a:moveTo>
                        <a:pt x="381" y="346"/>
                      </a:moveTo>
                      <a:cubicBezTo>
                        <a:pt x="381" y="346"/>
                        <a:pt x="379" y="343"/>
                        <a:pt x="374" y="338"/>
                      </a:cubicBezTo>
                      <a:cubicBezTo>
                        <a:pt x="337" y="304"/>
                        <a:pt x="177" y="154"/>
                        <a:pt x="80" y="67"/>
                      </a:cubicBezTo>
                      <a:cubicBezTo>
                        <a:pt x="75" y="62"/>
                        <a:pt x="70" y="58"/>
                        <a:pt x="66" y="54"/>
                      </a:cubicBezTo>
                      <a:cubicBezTo>
                        <a:pt x="65" y="53"/>
                        <a:pt x="64" y="52"/>
                        <a:pt x="62" y="51"/>
                      </a:cubicBezTo>
                      <a:cubicBezTo>
                        <a:pt x="54" y="43"/>
                        <a:pt x="46" y="36"/>
                        <a:pt x="39" y="30"/>
                      </a:cubicBezTo>
                      <a:cubicBezTo>
                        <a:pt x="22" y="15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3" y="9"/>
                        <a:pt x="31" y="40"/>
                        <a:pt x="57" y="69"/>
                      </a:cubicBezTo>
                      <a:cubicBezTo>
                        <a:pt x="61" y="73"/>
                        <a:pt x="65" y="78"/>
                        <a:pt x="70" y="84"/>
                      </a:cubicBezTo>
                      <a:cubicBezTo>
                        <a:pt x="71" y="84"/>
                        <a:pt x="71" y="85"/>
                        <a:pt x="71" y="85"/>
                      </a:cubicBezTo>
                      <a:cubicBezTo>
                        <a:pt x="162" y="186"/>
                        <a:pt x="312" y="347"/>
                        <a:pt x="347" y="384"/>
                      </a:cubicBezTo>
                      <a:cubicBezTo>
                        <a:pt x="352" y="389"/>
                        <a:pt x="355" y="392"/>
                        <a:pt x="355" y="392"/>
                      </a:cubicBezTo>
                      <a:cubicBezTo>
                        <a:pt x="355" y="392"/>
                        <a:pt x="356" y="392"/>
                        <a:pt x="358" y="391"/>
                      </a:cubicBezTo>
                      <a:cubicBezTo>
                        <a:pt x="362" y="390"/>
                        <a:pt x="367" y="386"/>
                        <a:pt x="374" y="376"/>
                      </a:cubicBezTo>
                      <a:cubicBezTo>
                        <a:pt x="380" y="365"/>
                        <a:pt x="381" y="356"/>
                        <a:pt x="381" y="351"/>
                      </a:cubicBezTo>
                      <a:cubicBezTo>
                        <a:pt x="382" y="348"/>
                        <a:pt x="381" y="346"/>
                        <a:pt x="381" y="346"/>
                      </a:cubicBezTo>
                      <a:close/>
                    </a:path>
                  </a:pathLst>
                </a:custGeom>
                <a:solidFill>
                  <a:srgbClr val="878787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  <p:grpSp>
            <p:nvGrpSpPr>
              <p:cNvPr id="182" name="Group 22"/>
              <p:cNvGrpSpPr/>
              <p:nvPr/>
            </p:nvGrpSpPr>
            <p:grpSpPr>
              <a:xfrm>
                <a:off x="10123" y="2585"/>
                <a:ext cx="3561" cy="3638"/>
                <a:chOff x="5920323" y="2302554"/>
                <a:chExt cx="2180669" cy="2227927"/>
              </a:xfrm>
              <a:effectLst>
                <a:outerShdw blurRad="177800" dir="18900000" sy="23000" kx="-1200000" algn="bl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83" name="Freeform 21"/>
                <p:cNvSpPr/>
                <p:nvPr/>
              </p:nvSpPr>
              <p:spPr bwMode="auto">
                <a:xfrm>
                  <a:off x="7879324" y="4300937"/>
                  <a:ext cx="221668" cy="229544"/>
                </a:xfrm>
                <a:custGeom>
                  <a:avLst/>
                  <a:gdLst>
                    <a:gd name="T0" fmla="*/ 68 w 83"/>
                    <a:gd name="T1" fmla="*/ 68 h 86"/>
                    <a:gd name="T2" fmla="*/ 34 w 83"/>
                    <a:gd name="T3" fmla="*/ 30 h 86"/>
                    <a:gd name="T4" fmla="*/ 16 w 83"/>
                    <a:gd name="T5" fmla="*/ 10 h 86"/>
                    <a:gd name="T6" fmla="*/ 6 w 83"/>
                    <a:gd name="T7" fmla="*/ 0 h 86"/>
                    <a:gd name="T8" fmla="*/ 3 w 83"/>
                    <a:gd name="T9" fmla="*/ 5 h 86"/>
                    <a:gd name="T10" fmla="*/ 0 w 83"/>
                    <a:gd name="T11" fmla="*/ 11 h 86"/>
                    <a:gd name="T12" fmla="*/ 9 w 83"/>
                    <a:gd name="T13" fmla="*/ 21 h 86"/>
                    <a:gd name="T14" fmla="*/ 29 w 83"/>
                    <a:gd name="T15" fmla="*/ 39 h 86"/>
                    <a:gd name="T16" fmla="*/ 66 w 83"/>
                    <a:gd name="T17" fmla="*/ 72 h 86"/>
                    <a:gd name="T18" fmla="*/ 83 w 83"/>
                    <a:gd name="T19" fmla="*/ 86 h 86"/>
                    <a:gd name="T20" fmla="*/ 83 w 83"/>
                    <a:gd name="T21" fmla="*/ 85 h 86"/>
                    <a:gd name="T22" fmla="*/ 68 w 83"/>
                    <a:gd name="T23" fmla="*/ 6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" h="86">
                      <a:moveTo>
                        <a:pt x="68" y="68"/>
                      </a:moveTo>
                      <a:cubicBezTo>
                        <a:pt x="59" y="57"/>
                        <a:pt x="46" y="44"/>
                        <a:pt x="34" y="30"/>
                      </a:cubicBezTo>
                      <a:cubicBezTo>
                        <a:pt x="28" y="23"/>
                        <a:pt x="22" y="16"/>
                        <a:pt x="16" y="10"/>
                      </a:cubicBezTo>
                      <a:cubicBezTo>
                        <a:pt x="13" y="6"/>
                        <a:pt x="9" y="3"/>
                        <a:pt x="6" y="0"/>
                      </a:cubicBezTo>
                      <a:cubicBezTo>
                        <a:pt x="5" y="2"/>
                        <a:pt x="4" y="4"/>
                        <a:pt x="3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3" y="14"/>
                        <a:pt x="6" y="18"/>
                        <a:pt x="9" y="21"/>
                      </a:cubicBezTo>
                      <a:cubicBezTo>
                        <a:pt x="15" y="27"/>
                        <a:pt x="22" y="33"/>
                        <a:pt x="29" y="39"/>
                      </a:cubicBezTo>
                      <a:cubicBezTo>
                        <a:pt x="42" y="51"/>
                        <a:pt x="56" y="63"/>
                        <a:pt x="66" y="72"/>
                      </a:cubicBezTo>
                      <a:cubicBezTo>
                        <a:pt x="76" y="81"/>
                        <a:pt x="83" y="86"/>
                        <a:pt x="83" y="86"/>
                      </a:cubicBezTo>
                      <a:cubicBezTo>
                        <a:pt x="83" y="85"/>
                        <a:pt x="83" y="85"/>
                        <a:pt x="83" y="85"/>
                      </a:cubicBezTo>
                      <a:cubicBezTo>
                        <a:pt x="83" y="85"/>
                        <a:pt x="77" y="78"/>
                        <a:pt x="68" y="68"/>
                      </a:cubicBezTo>
                      <a:close/>
                    </a:path>
                  </a:pathLst>
                </a:custGeom>
                <a:solidFill>
                  <a:srgbClr val="B1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4" name="Freeform 22"/>
                <p:cNvSpPr/>
                <p:nvPr/>
              </p:nvSpPr>
              <p:spPr bwMode="auto">
                <a:xfrm>
                  <a:off x="7375227" y="3756332"/>
                  <a:ext cx="554732" cy="640248"/>
                </a:xfrm>
                <a:custGeom>
                  <a:avLst/>
                  <a:gdLst>
                    <a:gd name="T0" fmla="*/ 204 w 208"/>
                    <a:gd name="T1" fmla="*/ 156 h 240"/>
                    <a:gd name="T2" fmla="*/ 48 w 208"/>
                    <a:gd name="T3" fmla="*/ 0 h 240"/>
                    <a:gd name="T4" fmla="*/ 48 w 208"/>
                    <a:gd name="T5" fmla="*/ 0 h 240"/>
                    <a:gd name="T6" fmla="*/ 35 w 208"/>
                    <a:gd name="T7" fmla="*/ 53 h 240"/>
                    <a:gd name="T8" fmla="*/ 0 w 208"/>
                    <a:gd name="T9" fmla="*/ 84 h 240"/>
                    <a:gd name="T10" fmla="*/ 156 w 208"/>
                    <a:gd name="T11" fmla="*/ 240 h 240"/>
                    <a:gd name="T12" fmla="*/ 189 w 208"/>
                    <a:gd name="T13" fmla="*/ 215 h 240"/>
                    <a:gd name="T14" fmla="*/ 192 w 208"/>
                    <a:gd name="T15" fmla="*/ 209 h 240"/>
                    <a:gd name="T16" fmla="*/ 195 w 208"/>
                    <a:gd name="T17" fmla="*/ 204 h 240"/>
                    <a:gd name="T18" fmla="*/ 204 w 208"/>
                    <a:gd name="T19" fmla="*/ 156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8" h="240">
                      <a:moveTo>
                        <a:pt x="204" y="156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4" y="6"/>
                        <a:pt x="48" y="30"/>
                        <a:pt x="35" y="53"/>
                      </a:cubicBezTo>
                      <a:cubicBezTo>
                        <a:pt x="22" y="75"/>
                        <a:pt x="7" y="89"/>
                        <a:pt x="0" y="84"/>
                      </a:cubicBezTo>
                      <a:cubicBezTo>
                        <a:pt x="156" y="240"/>
                        <a:pt x="156" y="240"/>
                        <a:pt x="156" y="240"/>
                      </a:cubicBezTo>
                      <a:cubicBezTo>
                        <a:pt x="156" y="240"/>
                        <a:pt x="173" y="237"/>
                        <a:pt x="189" y="215"/>
                      </a:cubicBezTo>
                      <a:cubicBezTo>
                        <a:pt x="190" y="213"/>
                        <a:pt x="191" y="211"/>
                        <a:pt x="192" y="209"/>
                      </a:cubicBezTo>
                      <a:cubicBezTo>
                        <a:pt x="193" y="208"/>
                        <a:pt x="194" y="206"/>
                        <a:pt x="195" y="204"/>
                      </a:cubicBezTo>
                      <a:cubicBezTo>
                        <a:pt x="208" y="179"/>
                        <a:pt x="204" y="156"/>
                        <a:pt x="204" y="156"/>
                      </a:cubicBezTo>
                      <a:close/>
                    </a:path>
                  </a:pathLst>
                </a:custGeom>
                <a:solidFill>
                  <a:srgbClr val="C5C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5" name="Freeform 23"/>
                <p:cNvSpPr/>
                <p:nvPr/>
              </p:nvSpPr>
              <p:spPr bwMode="auto">
                <a:xfrm>
                  <a:off x="7363975" y="3746206"/>
                  <a:ext cx="155280" cy="247548"/>
                </a:xfrm>
                <a:custGeom>
                  <a:avLst/>
                  <a:gdLst>
                    <a:gd name="T0" fmla="*/ 52 w 58"/>
                    <a:gd name="T1" fmla="*/ 4 h 93"/>
                    <a:gd name="T2" fmla="*/ 32 w 58"/>
                    <a:gd name="T3" fmla="*/ 13 h 93"/>
                    <a:gd name="T4" fmla="*/ 39 w 58"/>
                    <a:gd name="T5" fmla="*/ 21 h 93"/>
                    <a:gd name="T6" fmla="*/ 39 w 58"/>
                    <a:gd name="T7" fmla="*/ 26 h 93"/>
                    <a:gd name="T8" fmla="*/ 32 w 58"/>
                    <a:gd name="T9" fmla="*/ 51 h 93"/>
                    <a:gd name="T10" fmla="*/ 16 w 58"/>
                    <a:gd name="T11" fmla="*/ 66 h 93"/>
                    <a:gd name="T12" fmla="*/ 13 w 58"/>
                    <a:gd name="T13" fmla="*/ 67 h 93"/>
                    <a:gd name="T14" fmla="*/ 5 w 58"/>
                    <a:gd name="T15" fmla="*/ 59 h 93"/>
                    <a:gd name="T16" fmla="*/ 4 w 58"/>
                    <a:gd name="T17" fmla="*/ 87 h 93"/>
                    <a:gd name="T18" fmla="*/ 4 w 58"/>
                    <a:gd name="T19" fmla="*/ 88 h 93"/>
                    <a:gd name="T20" fmla="*/ 39 w 58"/>
                    <a:gd name="T21" fmla="*/ 57 h 93"/>
                    <a:gd name="T22" fmla="*/ 52 w 58"/>
                    <a:gd name="T23" fmla="*/ 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" h="93">
                      <a:moveTo>
                        <a:pt x="52" y="4"/>
                      </a:moveTo>
                      <a:cubicBezTo>
                        <a:pt x="48" y="0"/>
                        <a:pt x="40" y="4"/>
                        <a:pt x="32" y="13"/>
                      </a:cubicBezTo>
                      <a:cubicBezTo>
                        <a:pt x="37" y="18"/>
                        <a:pt x="39" y="21"/>
                        <a:pt x="39" y="21"/>
                      </a:cubicBezTo>
                      <a:cubicBezTo>
                        <a:pt x="39" y="21"/>
                        <a:pt x="40" y="23"/>
                        <a:pt x="39" y="26"/>
                      </a:cubicBezTo>
                      <a:cubicBezTo>
                        <a:pt x="39" y="31"/>
                        <a:pt x="38" y="40"/>
                        <a:pt x="32" y="51"/>
                      </a:cubicBezTo>
                      <a:cubicBezTo>
                        <a:pt x="25" y="61"/>
                        <a:pt x="20" y="65"/>
                        <a:pt x="16" y="66"/>
                      </a:cubicBezTo>
                      <a:cubicBezTo>
                        <a:pt x="14" y="67"/>
                        <a:pt x="13" y="67"/>
                        <a:pt x="13" y="67"/>
                      </a:cubicBezTo>
                      <a:cubicBezTo>
                        <a:pt x="13" y="67"/>
                        <a:pt x="10" y="64"/>
                        <a:pt x="5" y="59"/>
                      </a:cubicBezTo>
                      <a:cubicBezTo>
                        <a:pt x="1" y="72"/>
                        <a:pt x="0" y="83"/>
                        <a:pt x="4" y="87"/>
                      </a:cubicBezTo>
                      <a:cubicBezTo>
                        <a:pt x="4" y="88"/>
                        <a:pt x="4" y="88"/>
                        <a:pt x="4" y="88"/>
                      </a:cubicBezTo>
                      <a:cubicBezTo>
                        <a:pt x="11" y="93"/>
                        <a:pt x="26" y="79"/>
                        <a:pt x="39" y="57"/>
                      </a:cubicBezTo>
                      <a:cubicBezTo>
                        <a:pt x="52" y="34"/>
                        <a:pt x="58" y="10"/>
                        <a:pt x="52" y="4"/>
                      </a:cubicBezTo>
                      <a:close/>
                    </a:path>
                  </a:pathLst>
                </a:custGeom>
                <a:solidFill>
                  <a:srgbClr val="B1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6" name="Freeform 24"/>
                <p:cNvSpPr/>
                <p:nvPr/>
              </p:nvSpPr>
              <p:spPr bwMode="auto">
                <a:xfrm>
                  <a:off x="5920323" y="2783021"/>
                  <a:ext cx="534478" cy="459088"/>
                </a:xfrm>
                <a:custGeom>
                  <a:avLst/>
                  <a:gdLst>
                    <a:gd name="T0" fmla="*/ 82 w 200"/>
                    <a:gd name="T1" fmla="*/ 64 h 172"/>
                    <a:gd name="T2" fmla="*/ 200 w 200"/>
                    <a:gd name="T3" fmla="*/ 38 h 172"/>
                    <a:gd name="T4" fmla="*/ 200 w 200"/>
                    <a:gd name="T5" fmla="*/ 36 h 172"/>
                    <a:gd name="T6" fmla="*/ 73 w 200"/>
                    <a:gd name="T7" fmla="*/ 14 h 172"/>
                    <a:gd name="T8" fmla="*/ 8 w 200"/>
                    <a:gd name="T9" fmla="*/ 126 h 172"/>
                    <a:gd name="T10" fmla="*/ 63 w 200"/>
                    <a:gd name="T11" fmla="*/ 172 h 172"/>
                    <a:gd name="T12" fmla="*/ 82 w 200"/>
                    <a:gd name="T13" fmla="*/ 64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172">
                      <a:moveTo>
                        <a:pt x="82" y="64"/>
                      </a:moveTo>
                      <a:cubicBezTo>
                        <a:pt x="105" y="25"/>
                        <a:pt x="156" y="22"/>
                        <a:pt x="200" y="38"/>
                      </a:cubicBezTo>
                      <a:cubicBezTo>
                        <a:pt x="200" y="37"/>
                        <a:pt x="199" y="36"/>
                        <a:pt x="200" y="36"/>
                      </a:cubicBezTo>
                      <a:cubicBezTo>
                        <a:pt x="159" y="13"/>
                        <a:pt x="108" y="0"/>
                        <a:pt x="73" y="14"/>
                      </a:cubicBezTo>
                      <a:cubicBezTo>
                        <a:pt x="5" y="41"/>
                        <a:pt x="0" y="80"/>
                        <a:pt x="8" y="126"/>
                      </a:cubicBezTo>
                      <a:cubicBezTo>
                        <a:pt x="13" y="151"/>
                        <a:pt x="34" y="167"/>
                        <a:pt x="63" y="172"/>
                      </a:cubicBezTo>
                      <a:cubicBezTo>
                        <a:pt x="57" y="136"/>
                        <a:pt x="63" y="96"/>
                        <a:pt x="82" y="64"/>
                      </a:cubicBezTo>
                      <a:close/>
                    </a:path>
                  </a:pathLst>
                </a:custGeom>
                <a:solidFill>
                  <a:srgbClr val="45F9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7" name="Freeform 25"/>
                <p:cNvSpPr/>
                <p:nvPr/>
              </p:nvSpPr>
              <p:spPr bwMode="auto">
                <a:xfrm>
                  <a:off x="6315274" y="2361065"/>
                  <a:ext cx="198038" cy="517599"/>
                </a:xfrm>
                <a:custGeom>
                  <a:avLst/>
                  <a:gdLst>
                    <a:gd name="T0" fmla="*/ 40 w 74"/>
                    <a:gd name="T1" fmla="*/ 38 h 194"/>
                    <a:gd name="T2" fmla="*/ 74 w 74"/>
                    <a:gd name="T3" fmla="*/ 0 h 194"/>
                    <a:gd name="T4" fmla="*/ 1 w 74"/>
                    <a:gd name="T5" fmla="*/ 100 h 194"/>
                    <a:gd name="T6" fmla="*/ 52 w 74"/>
                    <a:gd name="T7" fmla="*/ 194 h 194"/>
                    <a:gd name="T8" fmla="*/ 52 w 74"/>
                    <a:gd name="T9" fmla="*/ 194 h 194"/>
                    <a:gd name="T10" fmla="*/ 40 w 74"/>
                    <a:gd name="T11" fmla="*/ 38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94">
                      <a:moveTo>
                        <a:pt x="40" y="38"/>
                      </a:moveTo>
                      <a:cubicBezTo>
                        <a:pt x="50" y="21"/>
                        <a:pt x="62" y="9"/>
                        <a:pt x="74" y="0"/>
                      </a:cubicBezTo>
                      <a:cubicBezTo>
                        <a:pt x="32" y="10"/>
                        <a:pt x="0" y="31"/>
                        <a:pt x="1" y="100"/>
                      </a:cubicBezTo>
                      <a:cubicBezTo>
                        <a:pt x="1" y="132"/>
                        <a:pt x="23" y="166"/>
                        <a:pt x="52" y="194"/>
                      </a:cubicBezTo>
                      <a:cubicBezTo>
                        <a:pt x="52" y="194"/>
                        <a:pt x="52" y="194"/>
                        <a:pt x="52" y="194"/>
                      </a:cubicBezTo>
                      <a:cubicBezTo>
                        <a:pt x="29" y="143"/>
                        <a:pt x="18" y="77"/>
                        <a:pt x="40" y="38"/>
                      </a:cubicBezTo>
                      <a:close/>
                    </a:path>
                  </a:pathLst>
                </a:custGeom>
                <a:solidFill>
                  <a:srgbClr val="45F9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8" name="Freeform 26"/>
                <p:cNvSpPr/>
                <p:nvPr/>
              </p:nvSpPr>
              <p:spPr bwMode="auto">
                <a:xfrm>
                  <a:off x="6072227" y="2841532"/>
                  <a:ext cx="569359" cy="690883"/>
                </a:xfrm>
                <a:custGeom>
                  <a:avLst/>
                  <a:gdLst>
                    <a:gd name="T0" fmla="*/ 199 w 213"/>
                    <a:gd name="T1" fmla="*/ 83 h 259"/>
                    <a:gd name="T2" fmla="*/ 143 w 213"/>
                    <a:gd name="T3" fmla="*/ 16 h 259"/>
                    <a:gd name="T4" fmla="*/ 25 w 213"/>
                    <a:gd name="T5" fmla="*/ 42 h 259"/>
                    <a:gd name="T6" fmla="*/ 6 w 213"/>
                    <a:gd name="T7" fmla="*/ 150 h 259"/>
                    <a:gd name="T8" fmla="*/ 39 w 213"/>
                    <a:gd name="T9" fmla="*/ 218 h 259"/>
                    <a:gd name="T10" fmla="*/ 172 w 213"/>
                    <a:gd name="T11" fmla="*/ 190 h 259"/>
                    <a:gd name="T12" fmla="*/ 211 w 213"/>
                    <a:gd name="T13" fmla="*/ 104 h 259"/>
                    <a:gd name="T14" fmla="*/ 213 w 213"/>
                    <a:gd name="T15" fmla="*/ 99 h 259"/>
                    <a:gd name="T16" fmla="*/ 212 w 213"/>
                    <a:gd name="T17" fmla="*/ 98 h 259"/>
                    <a:gd name="T18" fmla="*/ 199 w 213"/>
                    <a:gd name="T19" fmla="*/ 83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" h="259">
                      <a:moveTo>
                        <a:pt x="199" y="83"/>
                      </a:moveTo>
                      <a:cubicBezTo>
                        <a:pt x="173" y="54"/>
                        <a:pt x="145" y="23"/>
                        <a:pt x="143" y="16"/>
                      </a:cubicBezTo>
                      <a:cubicBezTo>
                        <a:pt x="99" y="0"/>
                        <a:pt x="48" y="3"/>
                        <a:pt x="25" y="42"/>
                      </a:cubicBezTo>
                      <a:cubicBezTo>
                        <a:pt x="6" y="74"/>
                        <a:pt x="0" y="114"/>
                        <a:pt x="6" y="150"/>
                      </a:cubicBezTo>
                      <a:cubicBezTo>
                        <a:pt x="11" y="176"/>
                        <a:pt x="22" y="201"/>
                        <a:pt x="39" y="218"/>
                      </a:cubicBezTo>
                      <a:cubicBezTo>
                        <a:pt x="80" y="259"/>
                        <a:pt x="140" y="246"/>
                        <a:pt x="172" y="190"/>
                      </a:cubicBezTo>
                      <a:cubicBezTo>
                        <a:pt x="191" y="158"/>
                        <a:pt x="207" y="130"/>
                        <a:pt x="211" y="104"/>
                      </a:cubicBezTo>
                      <a:cubicBezTo>
                        <a:pt x="212" y="102"/>
                        <a:pt x="213" y="101"/>
                        <a:pt x="213" y="99"/>
                      </a:cubicBezTo>
                      <a:cubicBezTo>
                        <a:pt x="213" y="99"/>
                        <a:pt x="213" y="98"/>
                        <a:pt x="212" y="98"/>
                      </a:cubicBezTo>
                      <a:cubicBezTo>
                        <a:pt x="207" y="92"/>
                        <a:pt x="203" y="87"/>
                        <a:pt x="199" y="83"/>
                      </a:cubicBezTo>
                      <a:close/>
                    </a:path>
                  </a:pathLst>
                </a:custGeom>
                <a:solidFill>
                  <a:srgbClr val="00DBE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89" name="Freeform 27"/>
                <p:cNvSpPr/>
                <p:nvPr/>
              </p:nvSpPr>
              <p:spPr bwMode="auto">
                <a:xfrm>
                  <a:off x="6363658" y="2302554"/>
                  <a:ext cx="541229" cy="755020"/>
                </a:xfrm>
                <a:custGeom>
                  <a:avLst/>
                  <a:gdLst>
                    <a:gd name="T0" fmla="*/ 22 w 203"/>
                    <a:gd name="T1" fmla="*/ 60 h 283"/>
                    <a:gd name="T2" fmla="*/ 34 w 203"/>
                    <a:gd name="T3" fmla="*/ 216 h 283"/>
                    <a:gd name="T4" fmla="*/ 72 w 203"/>
                    <a:gd name="T5" fmla="*/ 246 h 283"/>
                    <a:gd name="T6" fmla="*/ 95 w 203"/>
                    <a:gd name="T7" fmla="*/ 267 h 283"/>
                    <a:gd name="T8" fmla="*/ 99 w 203"/>
                    <a:gd name="T9" fmla="*/ 270 h 283"/>
                    <a:gd name="T10" fmla="*/ 113 w 203"/>
                    <a:gd name="T11" fmla="*/ 283 h 283"/>
                    <a:gd name="T12" fmla="*/ 170 w 203"/>
                    <a:gd name="T13" fmla="*/ 207 h 283"/>
                    <a:gd name="T14" fmla="*/ 155 w 203"/>
                    <a:gd name="T15" fmla="*/ 31 h 283"/>
                    <a:gd name="T16" fmla="*/ 56 w 203"/>
                    <a:gd name="T17" fmla="*/ 22 h 283"/>
                    <a:gd name="T18" fmla="*/ 22 w 203"/>
                    <a:gd name="T19" fmla="*/ 6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" h="283">
                      <a:moveTo>
                        <a:pt x="22" y="60"/>
                      </a:moveTo>
                      <a:cubicBezTo>
                        <a:pt x="0" y="99"/>
                        <a:pt x="11" y="165"/>
                        <a:pt x="34" y="216"/>
                      </a:cubicBezTo>
                      <a:cubicBezTo>
                        <a:pt x="37" y="216"/>
                        <a:pt x="55" y="231"/>
                        <a:pt x="72" y="246"/>
                      </a:cubicBezTo>
                      <a:cubicBezTo>
                        <a:pt x="79" y="252"/>
                        <a:pt x="87" y="259"/>
                        <a:pt x="95" y="267"/>
                      </a:cubicBezTo>
                      <a:cubicBezTo>
                        <a:pt x="97" y="268"/>
                        <a:pt x="98" y="269"/>
                        <a:pt x="99" y="270"/>
                      </a:cubicBezTo>
                      <a:cubicBezTo>
                        <a:pt x="103" y="274"/>
                        <a:pt x="108" y="278"/>
                        <a:pt x="113" y="283"/>
                      </a:cubicBezTo>
                      <a:cubicBezTo>
                        <a:pt x="133" y="272"/>
                        <a:pt x="150" y="241"/>
                        <a:pt x="170" y="207"/>
                      </a:cubicBezTo>
                      <a:cubicBezTo>
                        <a:pt x="203" y="151"/>
                        <a:pt x="196" y="72"/>
                        <a:pt x="155" y="31"/>
                      </a:cubicBezTo>
                      <a:cubicBezTo>
                        <a:pt x="126" y="2"/>
                        <a:pt x="88" y="0"/>
                        <a:pt x="56" y="22"/>
                      </a:cubicBezTo>
                      <a:cubicBezTo>
                        <a:pt x="44" y="31"/>
                        <a:pt x="32" y="43"/>
                        <a:pt x="22" y="60"/>
                      </a:cubicBezTo>
                      <a:close/>
                    </a:path>
                  </a:pathLst>
                </a:custGeom>
                <a:solidFill>
                  <a:srgbClr val="00DBE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0" name="Freeform 28"/>
                <p:cNvSpPr/>
                <p:nvPr/>
              </p:nvSpPr>
              <p:spPr bwMode="auto">
                <a:xfrm>
                  <a:off x="6451425" y="2878664"/>
                  <a:ext cx="1019446" cy="1046451"/>
                </a:xfrm>
                <a:custGeom>
                  <a:avLst/>
                  <a:gdLst>
                    <a:gd name="T0" fmla="*/ 381 w 382"/>
                    <a:gd name="T1" fmla="*/ 346 h 392"/>
                    <a:gd name="T2" fmla="*/ 374 w 382"/>
                    <a:gd name="T3" fmla="*/ 338 h 392"/>
                    <a:gd name="T4" fmla="*/ 80 w 382"/>
                    <a:gd name="T5" fmla="*/ 67 h 392"/>
                    <a:gd name="T6" fmla="*/ 66 w 382"/>
                    <a:gd name="T7" fmla="*/ 54 h 392"/>
                    <a:gd name="T8" fmla="*/ 62 w 382"/>
                    <a:gd name="T9" fmla="*/ 51 h 392"/>
                    <a:gd name="T10" fmla="*/ 39 w 382"/>
                    <a:gd name="T11" fmla="*/ 30 h 392"/>
                    <a:gd name="T12" fmla="*/ 1 w 382"/>
                    <a:gd name="T13" fmla="*/ 0 h 392"/>
                    <a:gd name="T14" fmla="*/ 1 w 382"/>
                    <a:gd name="T15" fmla="*/ 0 h 392"/>
                    <a:gd name="T16" fmla="*/ 1 w 382"/>
                    <a:gd name="T17" fmla="*/ 0 h 392"/>
                    <a:gd name="T18" fmla="*/ 1 w 382"/>
                    <a:gd name="T19" fmla="*/ 0 h 392"/>
                    <a:gd name="T20" fmla="*/ 1 w 382"/>
                    <a:gd name="T21" fmla="*/ 2 h 392"/>
                    <a:gd name="T22" fmla="*/ 57 w 382"/>
                    <a:gd name="T23" fmla="*/ 69 h 392"/>
                    <a:gd name="T24" fmla="*/ 70 w 382"/>
                    <a:gd name="T25" fmla="*/ 84 h 392"/>
                    <a:gd name="T26" fmla="*/ 71 w 382"/>
                    <a:gd name="T27" fmla="*/ 85 h 392"/>
                    <a:gd name="T28" fmla="*/ 347 w 382"/>
                    <a:gd name="T29" fmla="*/ 384 h 392"/>
                    <a:gd name="T30" fmla="*/ 355 w 382"/>
                    <a:gd name="T31" fmla="*/ 392 h 392"/>
                    <a:gd name="T32" fmla="*/ 358 w 382"/>
                    <a:gd name="T33" fmla="*/ 391 h 392"/>
                    <a:gd name="T34" fmla="*/ 374 w 382"/>
                    <a:gd name="T35" fmla="*/ 376 h 392"/>
                    <a:gd name="T36" fmla="*/ 381 w 382"/>
                    <a:gd name="T37" fmla="*/ 351 h 392"/>
                    <a:gd name="T38" fmla="*/ 381 w 382"/>
                    <a:gd name="T39" fmla="*/ 346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82" h="392">
                      <a:moveTo>
                        <a:pt x="381" y="346"/>
                      </a:moveTo>
                      <a:cubicBezTo>
                        <a:pt x="381" y="346"/>
                        <a:pt x="379" y="343"/>
                        <a:pt x="374" y="338"/>
                      </a:cubicBezTo>
                      <a:cubicBezTo>
                        <a:pt x="337" y="304"/>
                        <a:pt x="177" y="154"/>
                        <a:pt x="80" y="67"/>
                      </a:cubicBezTo>
                      <a:cubicBezTo>
                        <a:pt x="75" y="62"/>
                        <a:pt x="70" y="58"/>
                        <a:pt x="66" y="54"/>
                      </a:cubicBezTo>
                      <a:cubicBezTo>
                        <a:pt x="65" y="53"/>
                        <a:pt x="64" y="52"/>
                        <a:pt x="62" y="51"/>
                      </a:cubicBezTo>
                      <a:cubicBezTo>
                        <a:pt x="54" y="43"/>
                        <a:pt x="46" y="36"/>
                        <a:pt x="39" y="30"/>
                      </a:cubicBezTo>
                      <a:cubicBezTo>
                        <a:pt x="22" y="15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3" y="9"/>
                        <a:pt x="31" y="40"/>
                        <a:pt x="57" y="69"/>
                      </a:cubicBezTo>
                      <a:cubicBezTo>
                        <a:pt x="61" y="73"/>
                        <a:pt x="65" y="78"/>
                        <a:pt x="70" y="84"/>
                      </a:cubicBezTo>
                      <a:cubicBezTo>
                        <a:pt x="71" y="84"/>
                        <a:pt x="71" y="85"/>
                        <a:pt x="71" y="85"/>
                      </a:cubicBezTo>
                      <a:cubicBezTo>
                        <a:pt x="162" y="186"/>
                        <a:pt x="312" y="347"/>
                        <a:pt x="347" y="384"/>
                      </a:cubicBezTo>
                      <a:cubicBezTo>
                        <a:pt x="352" y="389"/>
                        <a:pt x="355" y="392"/>
                        <a:pt x="355" y="392"/>
                      </a:cubicBezTo>
                      <a:cubicBezTo>
                        <a:pt x="355" y="392"/>
                        <a:pt x="356" y="392"/>
                        <a:pt x="358" y="391"/>
                      </a:cubicBezTo>
                      <a:cubicBezTo>
                        <a:pt x="362" y="390"/>
                        <a:pt x="367" y="386"/>
                        <a:pt x="374" y="376"/>
                      </a:cubicBezTo>
                      <a:cubicBezTo>
                        <a:pt x="380" y="365"/>
                        <a:pt x="381" y="356"/>
                        <a:pt x="381" y="351"/>
                      </a:cubicBezTo>
                      <a:cubicBezTo>
                        <a:pt x="382" y="348"/>
                        <a:pt x="381" y="346"/>
                        <a:pt x="381" y="346"/>
                      </a:cubicBezTo>
                      <a:close/>
                    </a:path>
                  </a:pathLst>
                </a:custGeom>
                <a:solidFill>
                  <a:srgbClr val="45F9FF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  <p:grpSp>
            <p:nvGrpSpPr>
              <p:cNvPr id="191" name="Group 31"/>
              <p:cNvGrpSpPr/>
              <p:nvPr/>
            </p:nvGrpSpPr>
            <p:grpSpPr>
              <a:xfrm>
                <a:off x="11572" y="2537"/>
                <a:ext cx="4399" cy="4480"/>
                <a:chOff x="6076950" y="2566001"/>
                <a:chExt cx="3076576" cy="3133124"/>
              </a:xfrm>
              <a:effectLst>
                <a:outerShdw blurRad="177800" dir="18900000" sy="23000" kx="-1200000" algn="bl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92" name="Freeform 21"/>
                <p:cNvSpPr/>
                <p:nvPr/>
              </p:nvSpPr>
              <p:spPr bwMode="auto">
                <a:xfrm>
                  <a:off x="8840788" y="5375275"/>
                  <a:ext cx="312738" cy="323850"/>
                </a:xfrm>
                <a:custGeom>
                  <a:avLst/>
                  <a:gdLst>
                    <a:gd name="T0" fmla="*/ 68 w 83"/>
                    <a:gd name="T1" fmla="*/ 68 h 86"/>
                    <a:gd name="T2" fmla="*/ 34 w 83"/>
                    <a:gd name="T3" fmla="*/ 30 h 86"/>
                    <a:gd name="T4" fmla="*/ 16 w 83"/>
                    <a:gd name="T5" fmla="*/ 10 h 86"/>
                    <a:gd name="T6" fmla="*/ 6 w 83"/>
                    <a:gd name="T7" fmla="*/ 0 h 86"/>
                    <a:gd name="T8" fmla="*/ 3 w 83"/>
                    <a:gd name="T9" fmla="*/ 5 h 86"/>
                    <a:gd name="T10" fmla="*/ 0 w 83"/>
                    <a:gd name="T11" fmla="*/ 11 h 86"/>
                    <a:gd name="T12" fmla="*/ 9 w 83"/>
                    <a:gd name="T13" fmla="*/ 21 h 86"/>
                    <a:gd name="T14" fmla="*/ 29 w 83"/>
                    <a:gd name="T15" fmla="*/ 39 h 86"/>
                    <a:gd name="T16" fmla="*/ 66 w 83"/>
                    <a:gd name="T17" fmla="*/ 72 h 86"/>
                    <a:gd name="T18" fmla="*/ 83 w 83"/>
                    <a:gd name="T19" fmla="*/ 86 h 86"/>
                    <a:gd name="T20" fmla="*/ 83 w 83"/>
                    <a:gd name="T21" fmla="*/ 85 h 86"/>
                    <a:gd name="T22" fmla="*/ 68 w 83"/>
                    <a:gd name="T23" fmla="*/ 68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" h="86">
                      <a:moveTo>
                        <a:pt x="68" y="68"/>
                      </a:moveTo>
                      <a:cubicBezTo>
                        <a:pt x="59" y="57"/>
                        <a:pt x="46" y="44"/>
                        <a:pt x="34" y="30"/>
                      </a:cubicBezTo>
                      <a:cubicBezTo>
                        <a:pt x="28" y="23"/>
                        <a:pt x="22" y="16"/>
                        <a:pt x="16" y="10"/>
                      </a:cubicBezTo>
                      <a:cubicBezTo>
                        <a:pt x="13" y="6"/>
                        <a:pt x="9" y="3"/>
                        <a:pt x="6" y="0"/>
                      </a:cubicBezTo>
                      <a:cubicBezTo>
                        <a:pt x="5" y="2"/>
                        <a:pt x="4" y="4"/>
                        <a:pt x="3" y="5"/>
                      </a:cubicBezTo>
                      <a:cubicBezTo>
                        <a:pt x="2" y="7"/>
                        <a:pt x="1" y="9"/>
                        <a:pt x="0" y="11"/>
                      </a:cubicBezTo>
                      <a:cubicBezTo>
                        <a:pt x="3" y="14"/>
                        <a:pt x="6" y="18"/>
                        <a:pt x="9" y="21"/>
                      </a:cubicBezTo>
                      <a:cubicBezTo>
                        <a:pt x="15" y="27"/>
                        <a:pt x="22" y="33"/>
                        <a:pt x="29" y="39"/>
                      </a:cubicBezTo>
                      <a:cubicBezTo>
                        <a:pt x="42" y="51"/>
                        <a:pt x="56" y="63"/>
                        <a:pt x="66" y="72"/>
                      </a:cubicBezTo>
                      <a:cubicBezTo>
                        <a:pt x="76" y="81"/>
                        <a:pt x="83" y="86"/>
                        <a:pt x="83" y="86"/>
                      </a:cubicBezTo>
                      <a:cubicBezTo>
                        <a:pt x="83" y="85"/>
                        <a:pt x="83" y="85"/>
                        <a:pt x="83" y="85"/>
                      </a:cubicBezTo>
                      <a:cubicBezTo>
                        <a:pt x="83" y="85"/>
                        <a:pt x="77" y="78"/>
                        <a:pt x="68" y="68"/>
                      </a:cubicBezTo>
                      <a:close/>
                    </a:path>
                  </a:pathLst>
                </a:custGeom>
                <a:solidFill>
                  <a:srgbClr val="B1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3" name="Freeform 22"/>
                <p:cNvSpPr/>
                <p:nvPr/>
              </p:nvSpPr>
              <p:spPr bwMode="auto">
                <a:xfrm>
                  <a:off x="8129588" y="4606925"/>
                  <a:ext cx="782638" cy="903287"/>
                </a:xfrm>
                <a:custGeom>
                  <a:avLst/>
                  <a:gdLst>
                    <a:gd name="T0" fmla="*/ 204 w 208"/>
                    <a:gd name="T1" fmla="*/ 156 h 240"/>
                    <a:gd name="T2" fmla="*/ 48 w 208"/>
                    <a:gd name="T3" fmla="*/ 0 h 240"/>
                    <a:gd name="T4" fmla="*/ 48 w 208"/>
                    <a:gd name="T5" fmla="*/ 0 h 240"/>
                    <a:gd name="T6" fmla="*/ 35 w 208"/>
                    <a:gd name="T7" fmla="*/ 53 h 240"/>
                    <a:gd name="T8" fmla="*/ 0 w 208"/>
                    <a:gd name="T9" fmla="*/ 84 h 240"/>
                    <a:gd name="T10" fmla="*/ 156 w 208"/>
                    <a:gd name="T11" fmla="*/ 240 h 240"/>
                    <a:gd name="T12" fmla="*/ 189 w 208"/>
                    <a:gd name="T13" fmla="*/ 215 h 240"/>
                    <a:gd name="T14" fmla="*/ 192 w 208"/>
                    <a:gd name="T15" fmla="*/ 209 h 240"/>
                    <a:gd name="T16" fmla="*/ 195 w 208"/>
                    <a:gd name="T17" fmla="*/ 204 h 240"/>
                    <a:gd name="T18" fmla="*/ 204 w 208"/>
                    <a:gd name="T19" fmla="*/ 156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8" h="240">
                      <a:moveTo>
                        <a:pt x="204" y="156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54" y="6"/>
                        <a:pt x="48" y="30"/>
                        <a:pt x="35" y="53"/>
                      </a:cubicBezTo>
                      <a:cubicBezTo>
                        <a:pt x="22" y="75"/>
                        <a:pt x="7" y="89"/>
                        <a:pt x="0" y="84"/>
                      </a:cubicBezTo>
                      <a:cubicBezTo>
                        <a:pt x="156" y="240"/>
                        <a:pt x="156" y="240"/>
                        <a:pt x="156" y="240"/>
                      </a:cubicBezTo>
                      <a:cubicBezTo>
                        <a:pt x="156" y="240"/>
                        <a:pt x="173" y="237"/>
                        <a:pt x="189" y="215"/>
                      </a:cubicBezTo>
                      <a:cubicBezTo>
                        <a:pt x="190" y="213"/>
                        <a:pt x="191" y="211"/>
                        <a:pt x="192" y="209"/>
                      </a:cubicBezTo>
                      <a:cubicBezTo>
                        <a:pt x="193" y="208"/>
                        <a:pt x="194" y="206"/>
                        <a:pt x="195" y="204"/>
                      </a:cubicBezTo>
                      <a:cubicBezTo>
                        <a:pt x="208" y="179"/>
                        <a:pt x="204" y="156"/>
                        <a:pt x="204" y="156"/>
                      </a:cubicBezTo>
                      <a:close/>
                    </a:path>
                  </a:pathLst>
                </a:custGeom>
                <a:solidFill>
                  <a:srgbClr val="C5C5C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4" name="Freeform 23"/>
                <p:cNvSpPr/>
                <p:nvPr/>
              </p:nvSpPr>
              <p:spPr bwMode="auto">
                <a:xfrm>
                  <a:off x="8113713" y="4592638"/>
                  <a:ext cx="219075" cy="349250"/>
                </a:xfrm>
                <a:custGeom>
                  <a:avLst/>
                  <a:gdLst>
                    <a:gd name="T0" fmla="*/ 52 w 58"/>
                    <a:gd name="T1" fmla="*/ 4 h 93"/>
                    <a:gd name="T2" fmla="*/ 32 w 58"/>
                    <a:gd name="T3" fmla="*/ 13 h 93"/>
                    <a:gd name="T4" fmla="*/ 39 w 58"/>
                    <a:gd name="T5" fmla="*/ 21 h 93"/>
                    <a:gd name="T6" fmla="*/ 39 w 58"/>
                    <a:gd name="T7" fmla="*/ 26 h 93"/>
                    <a:gd name="T8" fmla="*/ 32 w 58"/>
                    <a:gd name="T9" fmla="*/ 51 h 93"/>
                    <a:gd name="T10" fmla="*/ 16 w 58"/>
                    <a:gd name="T11" fmla="*/ 66 h 93"/>
                    <a:gd name="T12" fmla="*/ 13 w 58"/>
                    <a:gd name="T13" fmla="*/ 67 h 93"/>
                    <a:gd name="T14" fmla="*/ 5 w 58"/>
                    <a:gd name="T15" fmla="*/ 59 h 93"/>
                    <a:gd name="T16" fmla="*/ 4 w 58"/>
                    <a:gd name="T17" fmla="*/ 87 h 93"/>
                    <a:gd name="T18" fmla="*/ 4 w 58"/>
                    <a:gd name="T19" fmla="*/ 88 h 93"/>
                    <a:gd name="T20" fmla="*/ 39 w 58"/>
                    <a:gd name="T21" fmla="*/ 57 h 93"/>
                    <a:gd name="T22" fmla="*/ 52 w 58"/>
                    <a:gd name="T23" fmla="*/ 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8" h="93">
                      <a:moveTo>
                        <a:pt x="52" y="4"/>
                      </a:moveTo>
                      <a:cubicBezTo>
                        <a:pt x="48" y="0"/>
                        <a:pt x="40" y="4"/>
                        <a:pt x="32" y="13"/>
                      </a:cubicBezTo>
                      <a:cubicBezTo>
                        <a:pt x="37" y="18"/>
                        <a:pt x="39" y="21"/>
                        <a:pt x="39" y="21"/>
                      </a:cubicBezTo>
                      <a:cubicBezTo>
                        <a:pt x="39" y="21"/>
                        <a:pt x="40" y="23"/>
                        <a:pt x="39" y="26"/>
                      </a:cubicBezTo>
                      <a:cubicBezTo>
                        <a:pt x="39" y="31"/>
                        <a:pt x="38" y="40"/>
                        <a:pt x="32" y="51"/>
                      </a:cubicBezTo>
                      <a:cubicBezTo>
                        <a:pt x="25" y="61"/>
                        <a:pt x="20" y="65"/>
                        <a:pt x="16" y="66"/>
                      </a:cubicBezTo>
                      <a:cubicBezTo>
                        <a:pt x="14" y="67"/>
                        <a:pt x="13" y="67"/>
                        <a:pt x="13" y="67"/>
                      </a:cubicBezTo>
                      <a:cubicBezTo>
                        <a:pt x="13" y="67"/>
                        <a:pt x="10" y="64"/>
                        <a:pt x="5" y="59"/>
                      </a:cubicBezTo>
                      <a:cubicBezTo>
                        <a:pt x="1" y="72"/>
                        <a:pt x="0" y="83"/>
                        <a:pt x="4" y="87"/>
                      </a:cubicBezTo>
                      <a:cubicBezTo>
                        <a:pt x="4" y="88"/>
                        <a:pt x="4" y="88"/>
                        <a:pt x="4" y="88"/>
                      </a:cubicBezTo>
                      <a:cubicBezTo>
                        <a:pt x="11" y="93"/>
                        <a:pt x="26" y="79"/>
                        <a:pt x="39" y="57"/>
                      </a:cubicBezTo>
                      <a:cubicBezTo>
                        <a:pt x="52" y="34"/>
                        <a:pt x="58" y="10"/>
                        <a:pt x="52" y="4"/>
                      </a:cubicBezTo>
                      <a:close/>
                    </a:path>
                  </a:pathLst>
                </a:custGeom>
                <a:solidFill>
                  <a:srgbClr val="B1B1B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5" name="Freeform 24"/>
                <p:cNvSpPr/>
                <p:nvPr/>
              </p:nvSpPr>
              <p:spPr bwMode="auto">
                <a:xfrm>
                  <a:off x="6076950" y="3233738"/>
                  <a:ext cx="754063" cy="647700"/>
                </a:xfrm>
                <a:custGeom>
                  <a:avLst/>
                  <a:gdLst>
                    <a:gd name="T0" fmla="*/ 82 w 200"/>
                    <a:gd name="T1" fmla="*/ 64 h 172"/>
                    <a:gd name="T2" fmla="*/ 200 w 200"/>
                    <a:gd name="T3" fmla="*/ 38 h 172"/>
                    <a:gd name="T4" fmla="*/ 200 w 200"/>
                    <a:gd name="T5" fmla="*/ 36 h 172"/>
                    <a:gd name="T6" fmla="*/ 73 w 200"/>
                    <a:gd name="T7" fmla="*/ 14 h 172"/>
                    <a:gd name="T8" fmla="*/ 8 w 200"/>
                    <a:gd name="T9" fmla="*/ 126 h 172"/>
                    <a:gd name="T10" fmla="*/ 63 w 200"/>
                    <a:gd name="T11" fmla="*/ 172 h 172"/>
                    <a:gd name="T12" fmla="*/ 82 w 200"/>
                    <a:gd name="T13" fmla="*/ 64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0" h="172">
                      <a:moveTo>
                        <a:pt x="82" y="64"/>
                      </a:moveTo>
                      <a:cubicBezTo>
                        <a:pt x="105" y="25"/>
                        <a:pt x="156" y="22"/>
                        <a:pt x="200" y="38"/>
                      </a:cubicBezTo>
                      <a:cubicBezTo>
                        <a:pt x="200" y="37"/>
                        <a:pt x="199" y="36"/>
                        <a:pt x="200" y="36"/>
                      </a:cubicBezTo>
                      <a:cubicBezTo>
                        <a:pt x="159" y="13"/>
                        <a:pt x="108" y="0"/>
                        <a:pt x="73" y="14"/>
                      </a:cubicBezTo>
                      <a:cubicBezTo>
                        <a:pt x="5" y="41"/>
                        <a:pt x="0" y="80"/>
                        <a:pt x="8" y="126"/>
                      </a:cubicBezTo>
                      <a:cubicBezTo>
                        <a:pt x="13" y="151"/>
                        <a:pt x="34" y="167"/>
                        <a:pt x="63" y="172"/>
                      </a:cubicBezTo>
                      <a:cubicBezTo>
                        <a:pt x="57" y="136"/>
                        <a:pt x="63" y="96"/>
                        <a:pt x="82" y="64"/>
                      </a:cubicBezTo>
                      <a:close/>
                    </a:path>
                  </a:pathLst>
                </a:custGeom>
                <a:solidFill>
                  <a:srgbClr val="00A1B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6" name="Freeform 25"/>
                <p:cNvSpPr/>
                <p:nvPr/>
              </p:nvSpPr>
              <p:spPr bwMode="auto">
                <a:xfrm>
                  <a:off x="6634163" y="2638425"/>
                  <a:ext cx="279400" cy="730250"/>
                </a:xfrm>
                <a:custGeom>
                  <a:avLst/>
                  <a:gdLst>
                    <a:gd name="T0" fmla="*/ 40 w 74"/>
                    <a:gd name="T1" fmla="*/ 38 h 194"/>
                    <a:gd name="T2" fmla="*/ 74 w 74"/>
                    <a:gd name="T3" fmla="*/ 0 h 194"/>
                    <a:gd name="T4" fmla="*/ 1 w 74"/>
                    <a:gd name="T5" fmla="*/ 100 h 194"/>
                    <a:gd name="T6" fmla="*/ 52 w 74"/>
                    <a:gd name="T7" fmla="*/ 194 h 194"/>
                    <a:gd name="T8" fmla="*/ 52 w 74"/>
                    <a:gd name="T9" fmla="*/ 194 h 194"/>
                    <a:gd name="T10" fmla="*/ 40 w 74"/>
                    <a:gd name="T11" fmla="*/ 38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194">
                      <a:moveTo>
                        <a:pt x="40" y="38"/>
                      </a:moveTo>
                      <a:cubicBezTo>
                        <a:pt x="50" y="21"/>
                        <a:pt x="62" y="9"/>
                        <a:pt x="74" y="0"/>
                      </a:cubicBezTo>
                      <a:cubicBezTo>
                        <a:pt x="32" y="10"/>
                        <a:pt x="0" y="31"/>
                        <a:pt x="1" y="100"/>
                      </a:cubicBezTo>
                      <a:cubicBezTo>
                        <a:pt x="1" y="132"/>
                        <a:pt x="23" y="166"/>
                        <a:pt x="52" y="194"/>
                      </a:cubicBezTo>
                      <a:cubicBezTo>
                        <a:pt x="52" y="194"/>
                        <a:pt x="52" y="194"/>
                        <a:pt x="52" y="194"/>
                      </a:cubicBezTo>
                      <a:cubicBezTo>
                        <a:pt x="29" y="143"/>
                        <a:pt x="18" y="77"/>
                        <a:pt x="40" y="38"/>
                      </a:cubicBezTo>
                      <a:close/>
                    </a:path>
                  </a:pathLst>
                </a:custGeom>
                <a:solidFill>
                  <a:srgbClr val="00A1B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7" name="Freeform 26"/>
                <p:cNvSpPr/>
                <p:nvPr/>
              </p:nvSpPr>
              <p:spPr bwMode="auto">
                <a:xfrm>
                  <a:off x="6291263" y="3296039"/>
                  <a:ext cx="803275" cy="974725"/>
                </a:xfrm>
                <a:custGeom>
                  <a:avLst/>
                  <a:gdLst>
                    <a:gd name="T0" fmla="*/ 199 w 213"/>
                    <a:gd name="T1" fmla="*/ 83 h 259"/>
                    <a:gd name="T2" fmla="*/ 143 w 213"/>
                    <a:gd name="T3" fmla="*/ 16 h 259"/>
                    <a:gd name="T4" fmla="*/ 25 w 213"/>
                    <a:gd name="T5" fmla="*/ 42 h 259"/>
                    <a:gd name="T6" fmla="*/ 6 w 213"/>
                    <a:gd name="T7" fmla="*/ 150 h 259"/>
                    <a:gd name="T8" fmla="*/ 39 w 213"/>
                    <a:gd name="T9" fmla="*/ 218 h 259"/>
                    <a:gd name="T10" fmla="*/ 172 w 213"/>
                    <a:gd name="T11" fmla="*/ 190 h 259"/>
                    <a:gd name="T12" fmla="*/ 211 w 213"/>
                    <a:gd name="T13" fmla="*/ 104 h 259"/>
                    <a:gd name="T14" fmla="*/ 213 w 213"/>
                    <a:gd name="T15" fmla="*/ 99 h 259"/>
                    <a:gd name="T16" fmla="*/ 212 w 213"/>
                    <a:gd name="T17" fmla="*/ 98 h 259"/>
                    <a:gd name="T18" fmla="*/ 199 w 213"/>
                    <a:gd name="T19" fmla="*/ 83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" h="259">
                      <a:moveTo>
                        <a:pt x="199" y="83"/>
                      </a:moveTo>
                      <a:cubicBezTo>
                        <a:pt x="173" y="54"/>
                        <a:pt x="145" y="23"/>
                        <a:pt x="143" y="16"/>
                      </a:cubicBezTo>
                      <a:cubicBezTo>
                        <a:pt x="99" y="0"/>
                        <a:pt x="48" y="3"/>
                        <a:pt x="25" y="42"/>
                      </a:cubicBezTo>
                      <a:cubicBezTo>
                        <a:pt x="6" y="74"/>
                        <a:pt x="0" y="114"/>
                        <a:pt x="6" y="150"/>
                      </a:cubicBezTo>
                      <a:cubicBezTo>
                        <a:pt x="11" y="176"/>
                        <a:pt x="22" y="201"/>
                        <a:pt x="39" y="218"/>
                      </a:cubicBezTo>
                      <a:cubicBezTo>
                        <a:pt x="80" y="259"/>
                        <a:pt x="140" y="246"/>
                        <a:pt x="172" y="190"/>
                      </a:cubicBezTo>
                      <a:cubicBezTo>
                        <a:pt x="191" y="158"/>
                        <a:pt x="207" y="130"/>
                        <a:pt x="211" y="104"/>
                      </a:cubicBezTo>
                      <a:cubicBezTo>
                        <a:pt x="212" y="102"/>
                        <a:pt x="213" y="101"/>
                        <a:pt x="213" y="99"/>
                      </a:cubicBezTo>
                      <a:cubicBezTo>
                        <a:pt x="213" y="99"/>
                        <a:pt x="213" y="98"/>
                        <a:pt x="212" y="98"/>
                      </a:cubicBezTo>
                      <a:cubicBezTo>
                        <a:pt x="207" y="92"/>
                        <a:pt x="203" y="87"/>
                        <a:pt x="199" y="83"/>
                      </a:cubicBezTo>
                      <a:close/>
                    </a:path>
                  </a:pathLst>
                </a:custGeom>
                <a:solidFill>
                  <a:srgbClr val="00DBE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8" name="Freeform 27"/>
                <p:cNvSpPr/>
                <p:nvPr/>
              </p:nvSpPr>
              <p:spPr bwMode="auto">
                <a:xfrm>
                  <a:off x="6692301" y="2566001"/>
                  <a:ext cx="763588" cy="1065212"/>
                </a:xfrm>
                <a:custGeom>
                  <a:avLst/>
                  <a:gdLst>
                    <a:gd name="T0" fmla="*/ 22 w 203"/>
                    <a:gd name="T1" fmla="*/ 60 h 283"/>
                    <a:gd name="T2" fmla="*/ 34 w 203"/>
                    <a:gd name="T3" fmla="*/ 216 h 283"/>
                    <a:gd name="T4" fmla="*/ 72 w 203"/>
                    <a:gd name="T5" fmla="*/ 246 h 283"/>
                    <a:gd name="T6" fmla="*/ 95 w 203"/>
                    <a:gd name="T7" fmla="*/ 267 h 283"/>
                    <a:gd name="T8" fmla="*/ 99 w 203"/>
                    <a:gd name="T9" fmla="*/ 270 h 283"/>
                    <a:gd name="T10" fmla="*/ 113 w 203"/>
                    <a:gd name="T11" fmla="*/ 283 h 283"/>
                    <a:gd name="T12" fmla="*/ 170 w 203"/>
                    <a:gd name="T13" fmla="*/ 207 h 283"/>
                    <a:gd name="T14" fmla="*/ 155 w 203"/>
                    <a:gd name="T15" fmla="*/ 31 h 283"/>
                    <a:gd name="T16" fmla="*/ 56 w 203"/>
                    <a:gd name="T17" fmla="*/ 22 h 283"/>
                    <a:gd name="T18" fmla="*/ 22 w 203"/>
                    <a:gd name="T19" fmla="*/ 6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" h="283">
                      <a:moveTo>
                        <a:pt x="22" y="60"/>
                      </a:moveTo>
                      <a:cubicBezTo>
                        <a:pt x="0" y="99"/>
                        <a:pt x="11" y="165"/>
                        <a:pt x="34" y="216"/>
                      </a:cubicBezTo>
                      <a:cubicBezTo>
                        <a:pt x="37" y="216"/>
                        <a:pt x="55" y="231"/>
                        <a:pt x="72" y="246"/>
                      </a:cubicBezTo>
                      <a:cubicBezTo>
                        <a:pt x="79" y="252"/>
                        <a:pt x="87" y="259"/>
                        <a:pt x="95" y="267"/>
                      </a:cubicBezTo>
                      <a:cubicBezTo>
                        <a:pt x="97" y="268"/>
                        <a:pt x="98" y="269"/>
                        <a:pt x="99" y="270"/>
                      </a:cubicBezTo>
                      <a:cubicBezTo>
                        <a:pt x="103" y="274"/>
                        <a:pt x="108" y="278"/>
                        <a:pt x="113" y="283"/>
                      </a:cubicBezTo>
                      <a:cubicBezTo>
                        <a:pt x="133" y="272"/>
                        <a:pt x="150" y="241"/>
                        <a:pt x="170" y="207"/>
                      </a:cubicBezTo>
                      <a:cubicBezTo>
                        <a:pt x="203" y="151"/>
                        <a:pt x="196" y="72"/>
                        <a:pt x="155" y="31"/>
                      </a:cubicBezTo>
                      <a:cubicBezTo>
                        <a:pt x="126" y="2"/>
                        <a:pt x="88" y="0"/>
                        <a:pt x="56" y="22"/>
                      </a:cubicBezTo>
                      <a:cubicBezTo>
                        <a:pt x="44" y="31"/>
                        <a:pt x="32" y="43"/>
                        <a:pt x="22" y="60"/>
                      </a:cubicBezTo>
                      <a:close/>
                    </a:path>
                  </a:pathLst>
                </a:custGeom>
                <a:solidFill>
                  <a:srgbClr val="00DBE8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99" name="Freeform 28"/>
                <p:cNvSpPr/>
                <p:nvPr/>
              </p:nvSpPr>
              <p:spPr bwMode="auto">
                <a:xfrm>
                  <a:off x="6826250" y="3368675"/>
                  <a:ext cx="1438275" cy="1476375"/>
                </a:xfrm>
                <a:custGeom>
                  <a:avLst/>
                  <a:gdLst>
                    <a:gd name="T0" fmla="*/ 381 w 382"/>
                    <a:gd name="T1" fmla="*/ 346 h 392"/>
                    <a:gd name="T2" fmla="*/ 374 w 382"/>
                    <a:gd name="T3" fmla="*/ 338 h 392"/>
                    <a:gd name="T4" fmla="*/ 80 w 382"/>
                    <a:gd name="T5" fmla="*/ 67 h 392"/>
                    <a:gd name="T6" fmla="*/ 66 w 382"/>
                    <a:gd name="T7" fmla="*/ 54 h 392"/>
                    <a:gd name="T8" fmla="*/ 62 w 382"/>
                    <a:gd name="T9" fmla="*/ 51 h 392"/>
                    <a:gd name="T10" fmla="*/ 39 w 382"/>
                    <a:gd name="T11" fmla="*/ 30 h 392"/>
                    <a:gd name="T12" fmla="*/ 1 w 382"/>
                    <a:gd name="T13" fmla="*/ 0 h 392"/>
                    <a:gd name="T14" fmla="*/ 1 w 382"/>
                    <a:gd name="T15" fmla="*/ 0 h 392"/>
                    <a:gd name="T16" fmla="*/ 1 w 382"/>
                    <a:gd name="T17" fmla="*/ 0 h 392"/>
                    <a:gd name="T18" fmla="*/ 1 w 382"/>
                    <a:gd name="T19" fmla="*/ 0 h 392"/>
                    <a:gd name="T20" fmla="*/ 1 w 382"/>
                    <a:gd name="T21" fmla="*/ 2 h 392"/>
                    <a:gd name="T22" fmla="*/ 57 w 382"/>
                    <a:gd name="T23" fmla="*/ 69 h 392"/>
                    <a:gd name="T24" fmla="*/ 70 w 382"/>
                    <a:gd name="T25" fmla="*/ 84 h 392"/>
                    <a:gd name="T26" fmla="*/ 71 w 382"/>
                    <a:gd name="T27" fmla="*/ 85 h 392"/>
                    <a:gd name="T28" fmla="*/ 347 w 382"/>
                    <a:gd name="T29" fmla="*/ 384 h 392"/>
                    <a:gd name="T30" fmla="*/ 355 w 382"/>
                    <a:gd name="T31" fmla="*/ 392 h 392"/>
                    <a:gd name="T32" fmla="*/ 358 w 382"/>
                    <a:gd name="T33" fmla="*/ 391 h 392"/>
                    <a:gd name="T34" fmla="*/ 374 w 382"/>
                    <a:gd name="T35" fmla="*/ 376 h 392"/>
                    <a:gd name="T36" fmla="*/ 381 w 382"/>
                    <a:gd name="T37" fmla="*/ 351 h 392"/>
                    <a:gd name="T38" fmla="*/ 381 w 382"/>
                    <a:gd name="T39" fmla="*/ 346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82" h="392">
                      <a:moveTo>
                        <a:pt x="381" y="346"/>
                      </a:moveTo>
                      <a:cubicBezTo>
                        <a:pt x="381" y="346"/>
                        <a:pt x="379" y="343"/>
                        <a:pt x="374" y="338"/>
                      </a:cubicBezTo>
                      <a:cubicBezTo>
                        <a:pt x="337" y="304"/>
                        <a:pt x="177" y="154"/>
                        <a:pt x="80" y="67"/>
                      </a:cubicBezTo>
                      <a:cubicBezTo>
                        <a:pt x="75" y="62"/>
                        <a:pt x="70" y="58"/>
                        <a:pt x="66" y="54"/>
                      </a:cubicBezTo>
                      <a:cubicBezTo>
                        <a:pt x="65" y="53"/>
                        <a:pt x="64" y="52"/>
                        <a:pt x="62" y="51"/>
                      </a:cubicBezTo>
                      <a:cubicBezTo>
                        <a:pt x="54" y="43"/>
                        <a:pt x="46" y="36"/>
                        <a:pt x="39" y="30"/>
                      </a:cubicBezTo>
                      <a:cubicBezTo>
                        <a:pt x="22" y="15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1" y="1"/>
                        <a:pt x="1" y="2"/>
                      </a:cubicBezTo>
                      <a:cubicBezTo>
                        <a:pt x="3" y="9"/>
                        <a:pt x="31" y="40"/>
                        <a:pt x="57" y="69"/>
                      </a:cubicBezTo>
                      <a:cubicBezTo>
                        <a:pt x="61" y="73"/>
                        <a:pt x="65" y="78"/>
                        <a:pt x="70" y="84"/>
                      </a:cubicBezTo>
                      <a:cubicBezTo>
                        <a:pt x="71" y="84"/>
                        <a:pt x="71" y="85"/>
                        <a:pt x="71" y="85"/>
                      </a:cubicBezTo>
                      <a:cubicBezTo>
                        <a:pt x="162" y="186"/>
                        <a:pt x="312" y="347"/>
                        <a:pt x="347" y="384"/>
                      </a:cubicBezTo>
                      <a:cubicBezTo>
                        <a:pt x="352" y="389"/>
                        <a:pt x="355" y="392"/>
                        <a:pt x="355" y="392"/>
                      </a:cubicBezTo>
                      <a:cubicBezTo>
                        <a:pt x="355" y="392"/>
                        <a:pt x="356" y="392"/>
                        <a:pt x="358" y="391"/>
                      </a:cubicBezTo>
                      <a:cubicBezTo>
                        <a:pt x="362" y="390"/>
                        <a:pt x="367" y="386"/>
                        <a:pt x="374" y="376"/>
                      </a:cubicBezTo>
                      <a:cubicBezTo>
                        <a:pt x="380" y="365"/>
                        <a:pt x="381" y="356"/>
                        <a:pt x="381" y="351"/>
                      </a:cubicBezTo>
                      <a:cubicBezTo>
                        <a:pt x="382" y="348"/>
                        <a:pt x="381" y="346"/>
                        <a:pt x="381" y="346"/>
                      </a:cubicBezTo>
                      <a:close/>
                    </a:path>
                  </a:pathLst>
                </a:custGeom>
                <a:solidFill>
                  <a:srgbClr val="00A1B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  <p:sp>
          <p:nvSpPr>
            <p:cNvPr id="200" name="Rectangle 89"/>
            <p:cNvSpPr/>
            <p:nvPr/>
          </p:nvSpPr>
          <p:spPr>
            <a:xfrm>
              <a:off x="1623" y="3226"/>
              <a:ext cx="371" cy="371"/>
            </a:xfrm>
            <a:prstGeom prst="rect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01" name="Rectangle 90"/>
            <p:cNvSpPr/>
            <p:nvPr/>
          </p:nvSpPr>
          <p:spPr>
            <a:xfrm>
              <a:off x="1623" y="4900"/>
              <a:ext cx="371" cy="371"/>
            </a:xfrm>
            <a:prstGeom prst="rect">
              <a:avLst/>
            </a:prstGeom>
            <a:solidFill>
              <a:srgbClr val="87878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02" name="Rectangle 91"/>
            <p:cNvSpPr/>
            <p:nvPr/>
          </p:nvSpPr>
          <p:spPr>
            <a:xfrm>
              <a:off x="1623" y="6559"/>
              <a:ext cx="371" cy="371"/>
            </a:xfrm>
            <a:prstGeom prst="rect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3057" y="2905"/>
              <a:ext cx="2133" cy="1372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创意创新</a:t>
              </a:r>
              <a:endParaRPr lang="id-ID" b="1" dirty="0">
                <a:latin typeface="+mn-ea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057" y="3326"/>
              <a:ext cx="5357" cy="733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057" y="4442"/>
              <a:ext cx="2133" cy="1372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本地客服</a:t>
              </a:r>
              <a:endParaRPr lang="id-ID" b="1" dirty="0">
                <a:latin typeface="+mn-ea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057" y="4892"/>
              <a:ext cx="5357" cy="733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3057" y="6130"/>
              <a:ext cx="2133" cy="1372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r>
                <a:rPr lang="zh-CN" altLang="en-US" dirty="0" smtClean="0">
                  <a:latin typeface="微软雅黑" pitchFamily="34" charset="-122"/>
                  <a:ea typeface="微软雅黑" pitchFamily="34" charset="-122"/>
                </a:rPr>
                <a:t>客户关怀</a:t>
              </a:r>
              <a:endParaRPr lang="id-ID" b="1" dirty="0">
                <a:latin typeface="+mn-ea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3057" y="6580"/>
              <a:ext cx="5357" cy="733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</a:t>
              </a:r>
            </a:p>
          </p:txBody>
        </p:sp>
        <p:grpSp>
          <p:nvGrpSpPr>
            <p:cNvPr id="209" name="Group 112"/>
            <p:cNvGrpSpPr/>
            <p:nvPr/>
          </p:nvGrpSpPr>
          <p:grpSpPr>
            <a:xfrm>
              <a:off x="2326" y="3037"/>
              <a:ext cx="534" cy="768"/>
              <a:chOff x="-3175" y="-3175"/>
              <a:chExt cx="341313" cy="490538"/>
            </a:xfrm>
            <a:solidFill>
              <a:srgbClr val="00A1B0"/>
            </a:solidFill>
          </p:grpSpPr>
          <p:sp>
            <p:nvSpPr>
              <p:cNvPr id="210" name="Freeform 16"/>
              <p:cNvSpPr>
                <a:spLocks noEditPoints="1"/>
              </p:cNvSpPr>
              <p:nvPr/>
            </p:nvSpPr>
            <p:spPr bwMode="auto">
              <a:xfrm>
                <a:off x="-3175" y="-3175"/>
                <a:ext cx="341313" cy="490538"/>
              </a:xfrm>
              <a:custGeom>
                <a:avLst/>
                <a:gdLst>
                  <a:gd name="T0" fmla="*/ 44 w 88"/>
                  <a:gd name="T1" fmla="*/ 0 h 128"/>
                  <a:gd name="T2" fmla="*/ 0 w 88"/>
                  <a:gd name="T3" fmla="*/ 44 h 128"/>
                  <a:gd name="T4" fmla="*/ 20 w 88"/>
                  <a:gd name="T5" fmla="*/ 92 h 128"/>
                  <a:gd name="T6" fmla="*/ 44 w 88"/>
                  <a:gd name="T7" fmla="*/ 128 h 128"/>
                  <a:gd name="T8" fmla="*/ 68 w 88"/>
                  <a:gd name="T9" fmla="*/ 92 h 128"/>
                  <a:gd name="T10" fmla="*/ 88 w 88"/>
                  <a:gd name="T11" fmla="*/ 44 h 128"/>
                  <a:gd name="T12" fmla="*/ 44 w 88"/>
                  <a:gd name="T13" fmla="*/ 0 h 128"/>
                  <a:gd name="T14" fmla="*/ 54 w 88"/>
                  <a:gd name="T15" fmla="*/ 109 h 128"/>
                  <a:gd name="T16" fmla="*/ 35 w 88"/>
                  <a:gd name="T17" fmla="*/ 111 h 128"/>
                  <a:gd name="T18" fmla="*/ 32 w 88"/>
                  <a:gd name="T19" fmla="*/ 104 h 128"/>
                  <a:gd name="T20" fmla="*/ 32 w 88"/>
                  <a:gd name="T21" fmla="*/ 103 h 128"/>
                  <a:gd name="T22" fmla="*/ 57 w 88"/>
                  <a:gd name="T23" fmla="*/ 100 h 128"/>
                  <a:gd name="T24" fmla="*/ 56 w 88"/>
                  <a:gd name="T25" fmla="*/ 104 h 128"/>
                  <a:gd name="T26" fmla="*/ 54 w 88"/>
                  <a:gd name="T27" fmla="*/ 109 h 128"/>
                  <a:gd name="T28" fmla="*/ 31 w 88"/>
                  <a:gd name="T29" fmla="*/ 100 h 128"/>
                  <a:gd name="T30" fmla="*/ 28 w 88"/>
                  <a:gd name="T31" fmla="*/ 92 h 128"/>
                  <a:gd name="T32" fmla="*/ 60 w 88"/>
                  <a:gd name="T33" fmla="*/ 92 h 128"/>
                  <a:gd name="T34" fmla="*/ 58 w 88"/>
                  <a:gd name="T35" fmla="*/ 96 h 128"/>
                  <a:gd name="T36" fmla="*/ 31 w 88"/>
                  <a:gd name="T37" fmla="*/ 100 h 128"/>
                  <a:gd name="T38" fmla="*/ 44 w 88"/>
                  <a:gd name="T39" fmla="*/ 120 h 128"/>
                  <a:gd name="T40" fmla="*/ 36 w 88"/>
                  <a:gd name="T41" fmla="*/ 115 h 128"/>
                  <a:gd name="T42" fmla="*/ 53 w 88"/>
                  <a:gd name="T43" fmla="*/ 113 h 128"/>
                  <a:gd name="T44" fmla="*/ 44 w 88"/>
                  <a:gd name="T45" fmla="*/ 120 h 128"/>
                  <a:gd name="T46" fmla="*/ 63 w 88"/>
                  <a:gd name="T47" fmla="*/ 84 h 128"/>
                  <a:gd name="T48" fmla="*/ 25 w 88"/>
                  <a:gd name="T49" fmla="*/ 84 h 128"/>
                  <a:gd name="T50" fmla="*/ 19 w 88"/>
                  <a:gd name="T51" fmla="*/ 71 h 128"/>
                  <a:gd name="T52" fmla="*/ 8 w 88"/>
                  <a:gd name="T53" fmla="*/ 44 h 128"/>
                  <a:gd name="T54" fmla="*/ 44 w 88"/>
                  <a:gd name="T55" fmla="*/ 8 h 128"/>
                  <a:gd name="T56" fmla="*/ 80 w 88"/>
                  <a:gd name="T57" fmla="*/ 44 h 128"/>
                  <a:gd name="T58" fmla="*/ 69 w 88"/>
                  <a:gd name="T59" fmla="*/ 71 h 128"/>
                  <a:gd name="T60" fmla="*/ 63 w 88"/>
                  <a:gd name="T61" fmla="*/ 8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8" h="128">
                    <a:moveTo>
                      <a:pt x="44" y="0"/>
                    </a:moveTo>
                    <a:cubicBezTo>
                      <a:pt x="20" y="0"/>
                      <a:pt x="0" y="20"/>
                      <a:pt x="0" y="44"/>
                    </a:cubicBezTo>
                    <a:cubicBezTo>
                      <a:pt x="0" y="60"/>
                      <a:pt x="15" y="77"/>
                      <a:pt x="20" y="92"/>
                    </a:cubicBezTo>
                    <a:cubicBezTo>
                      <a:pt x="28" y="115"/>
                      <a:pt x="27" y="128"/>
                      <a:pt x="44" y="128"/>
                    </a:cubicBezTo>
                    <a:cubicBezTo>
                      <a:pt x="61" y="128"/>
                      <a:pt x="60" y="115"/>
                      <a:pt x="68" y="92"/>
                    </a:cubicBezTo>
                    <a:cubicBezTo>
                      <a:pt x="73" y="77"/>
                      <a:pt x="88" y="60"/>
                      <a:pt x="88" y="44"/>
                    </a:cubicBezTo>
                    <a:cubicBezTo>
                      <a:pt x="88" y="20"/>
                      <a:pt x="68" y="0"/>
                      <a:pt x="44" y="0"/>
                    </a:cubicBezTo>
                    <a:close/>
                    <a:moveTo>
                      <a:pt x="54" y="109"/>
                    </a:moveTo>
                    <a:cubicBezTo>
                      <a:pt x="35" y="111"/>
                      <a:pt x="35" y="111"/>
                      <a:pt x="35" y="111"/>
                    </a:cubicBezTo>
                    <a:cubicBezTo>
                      <a:pt x="34" y="109"/>
                      <a:pt x="33" y="107"/>
                      <a:pt x="32" y="104"/>
                    </a:cubicBezTo>
                    <a:cubicBezTo>
                      <a:pt x="32" y="104"/>
                      <a:pt x="32" y="104"/>
                      <a:pt x="32" y="103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2"/>
                      <a:pt x="56" y="103"/>
                      <a:pt x="56" y="104"/>
                    </a:cubicBezTo>
                    <a:cubicBezTo>
                      <a:pt x="55" y="106"/>
                      <a:pt x="55" y="107"/>
                      <a:pt x="54" y="109"/>
                    </a:cubicBezTo>
                    <a:close/>
                    <a:moveTo>
                      <a:pt x="31" y="100"/>
                    </a:moveTo>
                    <a:cubicBezTo>
                      <a:pt x="30" y="97"/>
                      <a:pt x="29" y="95"/>
                      <a:pt x="28" y="92"/>
                    </a:cubicBezTo>
                    <a:cubicBezTo>
                      <a:pt x="60" y="92"/>
                      <a:pt x="60" y="92"/>
                      <a:pt x="60" y="92"/>
                    </a:cubicBezTo>
                    <a:cubicBezTo>
                      <a:pt x="59" y="93"/>
                      <a:pt x="59" y="95"/>
                      <a:pt x="58" y="96"/>
                    </a:cubicBezTo>
                    <a:lnTo>
                      <a:pt x="31" y="100"/>
                    </a:lnTo>
                    <a:close/>
                    <a:moveTo>
                      <a:pt x="44" y="120"/>
                    </a:moveTo>
                    <a:cubicBezTo>
                      <a:pt x="40" y="120"/>
                      <a:pt x="38" y="120"/>
                      <a:pt x="36" y="115"/>
                    </a:cubicBezTo>
                    <a:cubicBezTo>
                      <a:pt x="53" y="113"/>
                      <a:pt x="53" y="113"/>
                      <a:pt x="53" y="113"/>
                    </a:cubicBezTo>
                    <a:cubicBezTo>
                      <a:pt x="51" y="119"/>
                      <a:pt x="49" y="120"/>
                      <a:pt x="44" y="120"/>
                    </a:cubicBezTo>
                    <a:close/>
                    <a:moveTo>
                      <a:pt x="63" y="84"/>
                    </a:moveTo>
                    <a:cubicBezTo>
                      <a:pt x="25" y="84"/>
                      <a:pt x="25" y="84"/>
                      <a:pt x="25" y="84"/>
                    </a:cubicBezTo>
                    <a:cubicBezTo>
                      <a:pt x="23" y="80"/>
                      <a:pt x="21" y="75"/>
                      <a:pt x="19" y="71"/>
                    </a:cubicBezTo>
                    <a:cubicBezTo>
                      <a:pt x="13" y="62"/>
                      <a:pt x="8" y="52"/>
                      <a:pt x="8" y="44"/>
                    </a:cubicBezTo>
                    <a:cubicBezTo>
                      <a:pt x="8" y="24"/>
                      <a:pt x="24" y="8"/>
                      <a:pt x="44" y="8"/>
                    </a:cubicBezTo>
                    <a:cubicBezTo>
                      <a:pt x="64" y="8"/>
                      <a:pt x="80" y="24"/>
                      <a:pt x="80" y="44"/>
                    </a:cubicBezTo>
                    <a:cubicBezTo>
                      <a:pt x="80" y="52"/>
                      <a:pt x="75" y="62"/>
                      <a:pt x="69" y="71"/>
                    </a:cubicBezTo>
                    <a:cubicBezTo>
                      <a:pt x="67" y="75"/>
                      <a:pt x="65" y="80"/>
                      <a:pt x="63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1" name="Freeform 17"/>
              <p:cNvSpPr/>
              <p:nvPr/>
            </p:nvSpPr>
            <p:spPr bwMode="auto">
              <a:xfrm>
                <a:off x="73025" y="73025"/>
                <a:ext cx="101600" cy="100013"/>
              </a:xfrm>
              <a:custGeom>
                <a:avLst/>
                <a:gdLst>
                  <a:gd name="T0" fmla="*/ 24 w 26"/>
                  <a:gd name="T1" fmla="*/ 0 h 26"/>
                  <a:gd name="T2" fmla="*/ 0 w 26"/>
                  <a:gd name="T3" fmla="*/ 24 h 26"/>
                  <a:gd name="T4" fmla="*/ 2 w 26"/>
                  <a:gd name="T5" fmla="*/ 26 h 26"/>
                  <a:gd name="T6" fmla="*/ 4 w 26"/>
                  <a:gd name="T7" fmla="*/ 24 h 26"/>
                  <a:gd name="T8" fmla="*/ 24 w 26"/>
                  <a:gd name="T9" fmla="*/ 4 h 26"/>
                  <a:gd name="T10" fmla="*/ 26 w 26"/>
                  <a:gd name="T11" fmla="*/ 2 h 26"/>
                  <a:gd name="T12" fmla="*/ 24 w 26"/>
                  <a:gd name="T13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"/>
                      <a:pt x="1" y="26"/>
                      <a:pt x="2" y="26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13"/>
                      <a:pt x="13" y="4"/>
                      <a:pt x="24" y="4"/>
                    </a:cubicBezTo>
                    <a:cubicBezTo>
                      <a:pt x="25" y="4"/>
                      <a:pt x="26" y="3"/>
                      <a:pt x="26" y="2"/>
                    </a:cubicBezTo>
                    <a:cubicBezTo>
                      <a:pt x="26" y="1"/>
                      <a:pt x="25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12" name="Freeform 9"/>
            <p:cNvSpPr>
              <a:spLocks noEditPoints="1"/>
            </p:cNvSpPr>
            <p:nvPr/>
          </p:nvSpPr>
          <p:spPr bwMode="auto">
            <a:xfrm>
              <a:off x="2186" y="4686"/>
              <a:ext cx="815" cy="815"/>
            </a:xfrm>
            <a:custGeom>
              <a:avLst/>
              <a:gdLst>
                <a:gd name="T0" fmla="*/ 111 w 112"/>
                <a:gd name="T1" fmla="*/ 45 h 112"/>
                <a:gd name="T2" fmla="*/ 109 w 112"/>
                <a:gd name="T3" fmla="*/ 38 h 112"/>
                <a:gd name="T4" fmla="*/ 104 w 112"/>
                <a:gd name="T5" fmla="*/ 35 h 112"/>
                <a:gd name="T6" fmla="*/ 104 w 112"/>
                <a:gd name="T7" fmla="*/ 35 h 112"/>
                <a:gd name="T8" fmla="*/ 56 w 112"/>
                <a:gd name="T9" fmla="*/ 4 h 112"/>
                <a:gd name="T10" fmla="*/ 50 w 112"/>
                <a:gd name="T11" fmla="*/ 4 h 112"/>
                <a:gd name="T12" fmla="*/ 50 w 112"/>
                <a:gd name="T13" fmla="*/ 3 h 112"/>
                <a:gd name="T14" fmla="*/ 45 w 112"/>
                <a:gd name="T15" fmla="*/ 1 h 112"/>
                <a:gd name="T16" fmla="*/ 38 w 112"/>
                <a:gd name="T17" fmla="*/ 3 h 112"/>
                <a:gd name="T18" fmla="*/ 35 w 112"/>
                <a:gd name="T19" fmla="*/ 8 h 112"/>
                <a:gd name="T20" fmla="*/ 35 w 112"/>
                <a:gd name="T21" fmla="*/ 8 h 112"/>
                <a:gd name="T22" fmla="*/ 4 w 112"/>
                <a:gd name="T23" fmla="*/ 56 h 112"/>
                <a:gd name="T24" fmla="*/ 4 w 112"/>
                <a:gd name="T25" fmla="*/ 62 h 112"/>
                <a:gd name="T26" fmla="*/ 3 w 112"/>
                <a:gd name="T27" fmla="*/ 62 h 112"/>
                <a:gd name="T28" fmla="*/ 1 w 112"/>
                <a:gd name="T29" fmla="*/ 67 h 112"/>
                <a:gd name="T30" fmla="*/ 3 w 112"/>
                <a:gd name="T31" fmla="*/ 74 h 112"/>
                <a:gd name="T32" fmla="*/ 8 w 112"/>
                <a:gd name="T33" fmla="*/ 77 h 112"/>
                <a:gd name="T34" fmla="*/ 8 w 112"/>
                <a:gd name="T35" fmla="*/ 77 h 112"/>
                <a:gd name="T36" fmla="*/ 56 w 112"/>
                <a:gd name="T37" fmla="*/ 108 h 112"/>
                <a:gd name="T38" fmla="*/ 62 w 112"/>
                <a:gd name="T39" fmla="*/ 108 h 112"/>
                <a:gd name="T40" fmla="*/ 62 w 112"/>
                <a:gd name="T41" fmla="*/ 109 h 112"/>
                <a:gd name="T42" fmla="*/ 67 w 112"/>
                <a:gd name="T43" fmla="*/ 111 h 112"/>
                <a:gd name="T44" fmla="*/ 74 w 112"/>
                <a:gd name="T45" fmla="*/ 109 h 112"/>
                <a:gd name="T46" fmla="*/ 77 w 112"/>
                <a:gd name="T47" fmla="*/ 104 h 112"/>
                <a:gd name="T48" fmla="*/ 77 w 112"/>
                <a:gd name="T49" fmla="*/ 104 h 112"/>
                <a:gd name="T50" fmla="*/ 108 w 112"/>
                <a:gd name="T51" fmla="*/ 56 h 112"/>
                <a:gd name="T52" fmla="*/ 108 w 112"/>
                <a:gd name="T53" fmla="*/ 50 h 112"/>
                <a:gd name="T54" fmla="*/ 109 w 112"/>
                <a:gd name="T55" fmla="*/ 50 h 112"/>
                <a:gd name="T56" fmla="*/ 111 w 112"/>
                <a:gd name="T57" fmla="*/ 45 h 112"/>
                <a:gd name="T58" fmla="*/ 56 w 112"/>
                <a:gd name="T59" fmla="*/ 12 h 112"/>
                <a:gd name="T60" fmla="*/ 96 w 112"/>
                <a:gd name="T61" fmla="*/ 37 h 112"/>
                <a:gd name="T62" fmla="*/ 76 w 112"/>
                <a:gd name="T63" fmla="*/ 42 h 112"/>
                <a:gd name="T64" fmla="*/ 58 w 112"/>
                <a:gd name="T65" fmla="*/ 32 h 112"/>
                <a:gd name="T66" fmla="*/ 53 w 112"/>
                <a:gd name="T67" fmla="*/ 12 h 112"/>
                <a:gd name="T68" fmla="*/ 56 w 112"/>
                <a:gd name="T69" fmla="*/ 12 h 112"/>
                <a:gd name="T70" fmla="*/ 72 w 112"/>
                <a:gd name="T71" fmla="*/ 56 h 112"/>
                <a:gd name="T72" fmla="*/ 56 w 112"/>
                <a:gd name="T73" fmla="*/ 72 h 112"/>
                <a:gd name="T74" fmla="*/ 40 w 112"/>
                <a:gd name="T75" fmla="*/ 56 h 112"/>
                <a:gd name="T76" fmla="*/ 52 w 112"/>
                <a:gd name="T77" fmla="*/ 40 h 112"/>
                <a:gd name="T78" fmla="*/ 53 w 112"/>
                <a:gd name="T79" fmla="*/ 40 h 112"/>
                <a:gd name="T80" fmla="*/ 56 w 112"/>
                <a:gd name="T81" fmla="*/ 40 h 112"/>
                <a:gd name="T82" fmla="*/ 72 w 112"/>
                <a:gd name="T83" fmla="*/ 53 h 112"/>
                <a:gd name="T84" fmla="*/ 72 w 112"/>
                <a:gd name="T85" fmla="*/ 53 h 112"/>
                <a:gd name="T86" fmla="*/ 72 w 112"/>
                <a:gd name="T87" fmla="*/ 56 h 112"/>
                <a:gd name="T88" fmla="*/ 12 w 112"/>
                <a:gd name="T89" fmla="*/ 56 h 112"/>
                <a:gd name="T90" fmla="*/ 37 w 112"/>
                <a:gd name="T91" fmla="*/ 16 h 112"/>
                <a:gd name="T92" fmla="*/ 42 w 112"/>
                <a:gd name="T93" fmla="*/ 36 h 112"/>
                <a:gd name="T94" fmla="*/ 32 w 112"/>
                <a:gd name="T95" fmla="*/ 54 h 112"/>
                <a:gd name="T96" fmla="*/ 12 w 112"/>
                <a:gd name="T97" fmla="*/ 60 h 112"/>
                <a:gd name="T98" fmla="*/ 12 w 112"/>
                <a:gd name="T99" fmla="*/ 56 h 112"/>
                <a:gd name="T100" fmla="*/ 56 w 112"/>
                <a:gd name="T101" fmla="*/ 100 h 112"/>
                <a:gd name="T102" fmla="*/ 16 w 112"/>
                <a:gd name="T103" fmla="*/ 75 h 112"/>
                <a:gd name="T104" fmla="*/ 36 w 112"/>
                <a:gd name="T105" fmla="*/ 70 h 112"/>
                <a:gd name="T106" fmla="*/ 54 w 112"/>
                <a:gd name="T107" fmla="*/ 80 h 112"/>
                <a:gd name="T108" fmla="*/ 60 w 112"/>
                <a:gd name="T109" fmla="*/ 100 h 112"/>
                <a:gd name="T110" fmla="*/ 56 w 112"/>
                <a:gd name="T111" fmla="*/ 100 h 112"/>
                <a:gd name="T112" fmla="*/ 100 w 112"/>
                <a:gd name="T113" fmla="*/ 56 h 112"/>
                <a:gd name="T114" fmla="*/ 75 w 112"/>
                <a:gd name="T115" fmla="*/ 96 h 112"/>
                <a:gd name="T116" fmla="*/ 70 w 112"/>
                <a:gd name="T117" fmla="*/ 76 h 112"/>
                <a:gd name="T118" fmla="*/ 80 w 112"/>
                <a:gd name="T119" fmla="*/ 58 h 112"/>
                <a:gd name="T120" fmla="*/ 100 w 112"/>
                <a:gd name="T121" fmla="*/ 53 h 112"/>
                <a:gd name="T122" fmla="*/ 100 w 112"/>
                <a:gd name="T123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2" h="112">
                  <a:moveTo>
                    <a:pt x="111" y="45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9" y="36"/>
                    <a:pt x="106" y="34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95" y="17"/>
                    <a:pt x="77" y="4"/>
                    <a:pt x="56" y="4"/>
                  </a:cubicBezTo>
                  <a:cubicBezTo>
                    <a:pt x="54" y="4"/>
                    <a:pt x="52" y="4"/>
                    <a:pt x="50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1"/>
                    <a:pt x="48" y="0"/>
                    <a:pt x="45" y="1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6" y="3"/>
                    <a:pt x="34" y="6"/>
                    <a:pt x="35" y="8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17" y="17"/>
                    <a:pt x="4" y="35"/>
                    <a:pt x="4" y="56"/>
                  </a:cubicBezTo>
                  <a:cubicBezTo>
                    <a:pt x="4" y="58"/>
                    <a:pt x="4" y="60"/>
                    <a:pt x="4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1" y="62"/>
                    <a:pt x="0" y="65"/>
                    <a:pt x="1" y="67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3" y="76"/>
                    <a:pt x="6" y="78"/>
                    <a:pt x="8" y="77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17" y="95"/>
                    <a:pt x="35" y="108"/>
                    <a:pt x="56" y="108"/>
                  </a:cubicBezTo>
                  <a:cubicBezTo>
                    <a:pt x="58" y="108"/>
                    <a:pt x="60" y="108"/>
                    <a:pt x="62" y="108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11"/>
                    <a:pt x="65" y="112"/>
                    <a:pt x="67" y="111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7" y="109"/>
                    <a:pt x="78" y="106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95" y="95"/>
                    <a:pt x="108" y="77"/>
                    <a:pt x="108" y="56"/>
                  </a:cubicBezTo>
                  <a:cubicBezTo>
                    <a:pt x="108" y="54"/>
                    <a:pt x="108" y="52"/>
                    <a:pt x="108" y="50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11" y="50"/>
                    <a:pt x="112" y="48"/>
                    <a:pt x="111" y="45"/>
                  </a:cubicBezTo>
                  <a:close/>
                  <a:moveTo>
                    <a:pt x="56" y="12"/>
                  </a:moveTo>
                  <a:cubicBezTo>
                    <a:pt x="74" y="12"/>
                    <a:pt x="89" y="22"/>
                    <a:pt x="96" y="37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2" y="37"/>
                    <a:pt x="65" y="33"/>
                    <a:pt x="58" y="3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4" y="12"/>
                    <a:pt x="55" y="12"/>
                    <a:pt x="56" y="12"/>
                  </a:cubicBezTo>
                  <a:close/>
                  <a:moveTo>
                    <a:pt x="72" y="56"/>
                  </a:moveTo>
                  <a:cubicBezTo>
                    <a:pt x="72" y="65"/>
                    <a:pt x="65" y="72"/>
                    <a:pt x="56" y="72"/>
                  </a:cubicBezTo>
                  <a:cubicBezTo>
                    <a:pt x="47" y="72"/>
                    <a:pt x="40" y="65"/>
                    <a:pt x="40" y="56"/>
                  </a:cubicBezTo>
                  <a:cubicBezTo>
                    <a:pt x="40" y="48"/>
                    <a:pt x="45" y="42"/>
                    <a:pt x="52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4" y="40"/>
                    <a:pt x="55" y="40"/>
                    <a:pt x="56" y="40"/>
                  </a:cubicBezTo>
                  <a:cubicBezTo>
                    <a:pt x="64" y="40"/>
                    <a:pt x="70" y="45"/>
                    <a:pt x="72" y="53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4"/>
                    <a:pt x="72" y="55"/>
                    <a:pt x="72" y="56"/>
                  </a:cubicBezTo>
                  <a:close/>
                  <a:moveTo>
                    <a:pt x="12" y="56"/>
                  </a:moveTo>
                  <a:cubicBezTo>
                    <a:pt x="12" y="38"/>
                    <a:pt x="22" y="23"/>
                    <a:pt x="37" y="1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7" y="40"/>
                    <a:pt x="33" y="47"/>
                    <a:pt x="32" y="54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2" y="58"/>
                    <a:pt x="12" y="57"/>
                    <a:pt x="12" y="56"/>
                  </a:cubicBezTo>
                  <a:close/>
                  <a:moveTo>
                    <a:pt x="56" y="100"/>
                  </a:moveTo>
                  <a:cubicBezTo>
                    <a:pt x="38" y="100"/>
                    <a:pt x="23" y="90"/>
                    <a:pt x="16" y="75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40" y="75"/>
                    <a:pt x="47" y="79"/>
                    <a:pt x="54" y="8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57" y="100"/>
                    <a:pt x="56" y="100"/>
                  </a:cubicBezTo>
                  <a:close/>
                  <a:moveTo>
                    <a:pt x="100" y="56"/>
                  </a:moveTo>
                  <a:cubicBezTo>
                    <a:pt x="100" y="74"/>
                    <a:pt x="90" y="89"/>
                    <a:pt x="75" y="96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5" y="72"/>
                    <a:pt x="79" y="65"/>
                    <a:pt x="80" y="58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4"/>
                    <a:pt x="100" y="55"/>
                    <a:pt x="100" y="56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vert="horz" wrap="square" lIns="86411" tIns="43205" rIns="86411" bIns="4320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13" name="Group 116"/>
            <p:cNvGrpSpPr/>
            <p:nvPr/>
          </p:nvGrpSpPr>
          <p:grpSpPr>
            <a:xfrm>
              <a:off x="2182" y="6431"/>
              <a:ext cx="823" cy="755"/>
              <a:chOff x="9780588" y="2543175"/>
              <a:chExt cx="752475" cy="690563"/>
            </a:xfrm>
            <a:solidFill>
              <a:srgbClr val="00A1B0"/>
            </a:solidFill>
          </p:grpSpPr>
          <p:sp>
            <p:nvSpPr>
              <p:cNvPr id="214" name="Freeform 22"/>
              <p:cNvSpPr/>
              <p:nvPr/>
            </p:nvSpPr>
            <p:spPr bwMode="auto">
              <a:xfrm>
                <a:off x="9874251" y="2643188"/>
                <a:ext cx="179388" cy="254000"/>
              </a:xfrm>
              <a:custGeom>
                <a:avLst/>
                <a:gdLst>
                  <a:gd name="T0" fmla="*/ 13 w 29"/>
                  <a:gd name="T1" fmla="*/ 41 h 41"/>
                  <a:gd name="T2" fmla="*/ 12 w 29"/>
                  <a:gd name="T3" fmla="*/ 41 h 41"/>
                  <a:gd name="T4" fmla="*/ 0 w 29"/>
                  <a:gd name="T5" fmla="*/ 22 h 41"/>
                  <a:gd name="T6" fmla="*/ 21 w 29"/>
                  <a:gd name="T7" fmla="*/ 0 h 41"/>
                  <a:gd name="T8" fmla="*/ 28 w 29"/>
                  <a:gd name="T9" fmla="*/ 1 h 41"/>
                  <a:gd name="T10" fmla="*/ 29 w 29"/>
                  <a:gd name="T11" fmla="*/ 3 h 41"/>
                  <a:gd name="T12" fmla="*/ 26 w 29"/>
                  <a:gd name="T13" fmla="*/ 5 h 41"/>
                  <a:gd name="T14" fmla="*/ 21 w 29"/>
                  <a:gd name="T15" fmla="*/ 4 h 41"/>
                  <a:gd name="T16" fmla="*/ 4 w 29"/>
                  <a:gd name="T17" fmla="*/ 22 h 41"/>
                  <a:gd name="T18" fmla="*/ 14 w 29"/>
                  <a:gd name="T19" fmla="*/ 37 h 41"/>
                  <a:gd name="T20" fmla="*/ 14 w 29"/>
                  <a:gd name="T21" fmla="*/ 40 h 41"/>
                  <a:gd name="T22" fmla="*/ 13 w 29"/>
                  <a:gd name="T2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41">
                    <a:moveTo>
                      <a:pt x="13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4" y="37"/>
                      <a:pt x="0" y="30"/>
                      <a:pt x="0" y="22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23" y="0"/>
                      <a:pt x="25" y="0"/>
                      <a:pt x="28" y="1"/>
                    </a:cubicBezTo>
                    <a:cubicBezTo>
                      <a:pt x="29" y="1"/>
                      <a:pt x="29" y="2"/>
                      <a:pt x="29" y="3"/>
                    </a:cubicBezTo>
                    <a:cubicBezTo>
                      <a:pt x="29" y="4"/>
                      <a:pt x="27" y="5"/>
                      <a:pt x="26" y="5"/>
                    </a:cubicBezTo>
                    <a:cubicBezTo>
                      <a:pt x="25" y="4"/>
                      <a:pt x="23" y="4"/>
                      <a:pt x="21" y="4"/>
                    </a:cubicBezTo>
                    <a:cubicBezTo>
                      <a:pt x="12" y="4"/>
                      <a:pt x="4" y="12"/>
                      <a:pt x="4" y="22"/>
                    </a:cubicBezTo>
                    <a:cubicBezTo>
                      <a:pt x="4" y="28"/>
                      <a:pt x="8" y="34"/>
                      <a:pt x="14" y="37"/>
                    </a:cubicBezTo>
                    <a:cubicBezTo>
                      <a:pt x="14" y="38"/>
                      <a:pt x="15" y="39"/>
                      <a:pt x="14" y="40"/>
                    </a:cubicBezTo>
                    <a:cubicBezTo>
                      <a:pt x="14" y="41"/>
                      <a:pt x="13" y="41"/>
                      <a:pt x="1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5" name="Freeform 23"/>
              <p:cNvSpPr>
                <a:spLocks noEditPoints="1"/>
              </p:cNvSpPr>
              <p:nvPr/>
            </p:nvSpPr>
            <p:spPr bwMode="auto">
              <a:xfrm>
                <a:off x="9780588" y="2543175"/>
                <a:ext cx="752475" cy="690563"/>
              </a:xfrm>
              <a:custGeom>
                <a:avLst/>
                <a:gdLst>
                  <a:gd name="T0" fmla="*/ 85 w 121"/>
                  <a:gd name="T1" fmla="*/ 0 h 111"/>
                  <a:gd name="T2" fmla="*/ 61 w 121"/>
                  <a:gd name="T3" fmla="*/ 11 h 111"/>
                  <a:gd name="T4" fmla="*/ 37 w 121"/>
                  <a:gd name="T5" fmla="*/ 0 h 111"/>
                  <a:gd name="T6" fmla="*/ 0 w 121"/>
                  <a:gd name="T7" fmla="*/ 37 h 111"/>
                  <a:gd name="T8" fmla="*/ 10 w 121"/>
                  <a:gd name="T9" fmla="*/ 62 h 111"/>
                  <a:gd name="T10" fmla="*/ 58 w 121"/>
                  <a:gd name="T11" fmla="*/ 109 h 111"/>
                  <a:gd name="T12" fmla="*/ 61 w 121"/>
                  <a:gd name="T13" fmla="*/ 111 h 111"/>
                  <a:gd name="T14" fmla="*/ 63 w 121"/>
                  <a:gd name="T15" fmla="*/ 109 h 111"/>
                  <a:gd name="T16" fmla="*/ 112 w 121"/>
                  <a:gd name="T17" fmla="*/ 62 h 111"/>
                  <a:gd name="T18" fmla="*/ 121 w 121"/>
                  <a:gd name="T19" fmla="*/ 37 h 111"/>
                  <a:gd name="T20" fmla="*/ 85 w 121"/>
                  <a:gd name="T21" fmla="*/ 0 h 111"/>
                  <a:gd name="T22" fmla="*/ 106 w 121"/>
                  <a:gd name="T23" fmla="*/ 57 h 111"/>
                  <a:gd name="T24" fmla="*/ 61 w 121"/>
                  <a:gd name="T25" fmla="*/ 101 h 111"/>
                  <a:gd name="T26" fmla="*/ 16 w 121"/>
                  <a:gd name="T27" fmla="*/ 57 h 111"/>
                  <a:gd name="T28" fmla="*/ 8 w 121"/>
                  <a:gd name="T29" fmla="*/ 37 h 111"/>
                  <a:gd name="T30" fmla="*/ 37 w 121"/>
                  <a:gd name="T31" fmla="*/ 8 h 111"/>
                  <a:gd name="T32" fmla="*/ 58 w 121"/>
                  <a:gd name="T33" fmla="*/ 19 h 111"/>
                  <a:gd name="T34" fmla="*/ 61 w 121"/>
                  <a:gd name="T35" fmla="*/ 21 h 111"/>
                  <a:gd name="T36" fmla="*/ 64 w 121"/>
                  <a:gd name="T37" fmla="*/ 19 h 111"/>
                  <a:gd name="T38" fmla="*/ 85 w 121"/>
                  <a:gd name="T39" fmla="*/ 8 h 111"/>
                  <a:gd name="T40" fmla="*/ 113 w 121"/>
                  <a:gd name="T41" fmla="*/ 37 h 111"/>
                  <a:gd name="T42" fmla="*/ 106 w 121"/>
                  <a:gd name="T43" fmla="*/ 5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111">
                    <a:moveTo>
                      <a:pt x="85" y="0"/>
                    </a:moveTo>
                    <a:cubicBezTo>
                      <a:pt x="75" y="0"/>
                      <a:pt x="67" y="5"/>
                      <a:pt x="61" y="11"/>
                    </a:cubicBezTo>
                    <a:cubicBezTo>
                      <a:pt x="55" y="5"/>
                      <a:pt x="47" y="0"/>
                      <a:pt x="37" y="0"/>
                    </a:cubicBezTo>
                    <a:cubicBezTo>
                      <a:pt x="17" y="0"/>
                      <a:pt x="0" y="16"/>
                      <a:pt x="0" y="37"/>
                    </a:cubicBezTo>
                    <a:cubicBezTo>
                      <a:pt x="0" y="46"/>
                      <a:pt x="4" y="55"/>
                      <a:pt x="10" y="62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59" y="110"/>
                      <a:pt x="60" y="111"/>
                      <a:pt x="61" y="111"/>
                    </a:cubicBezTo>
                    <a:cubicBezTo>
                      <a:pt x="62" y="111"/>
                      <a:pt x="63" y="110"/>
                      <a:pt x="63" y="109"/>
                    </a:cubicBezTo>
                    <a:cubicBezTo>
                      <a:pt x="112" y="62"/>
                      <a:pt x="112" y="62"/>
                      <a:pt x="112" y="62"/>
                    </a:cubicBezTo>
                    <a:cubicBezTo>
                      <a:pt x="118" y="55"/>
                      <a:pt x="121" y="46"/>
                      <a:pt x="121" y="37"/>
                    </a:cubicBezTo>
                    <a:cubicBezTo>
                      <a:pt x="121" y="16"/>
                      <a:pt x="105" y="0"/>
                      <a:pt x="85" y="0"/>
                    </a:cubicBezTo>
                    <a:close/>
                    <a:moveTo>
                      <a:pt x="106" y="57"/>
                    </a:moveTo>
                    <a:cubicBezTo>
                      <a:pt x="61" y="101"/>
                      <a:pt x="61" y="101"/>
                      <a:pt x="61" y="101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1" y="51"/>
                      <a:pt x="8" y="44"/>
                      <a:pt x="8" y="37"/>
                    </a:cubicBezTo>
                    <a:cubicBezTo>
                      <a:pt x="8" y="21"/>
                      <a:pt x="21" y="8"/>
                      <a:pt x="37" y="8"/>
                    </a:cubicBezTo>
                    <a:cubicBezTo>
                      <a:pt x="46" y="8"/>
                      <a:pt x="54" y="15"/>
                      <a:pt x="58" y="19"/>
                    </a:cubicBezTo>
                    <a:cubicBezTo>
                      <a:pt x="59" y="20"/>
                      <a:pt x="60" y="21"/>
                      <a:pt x="61" y="21"/>
                    </a:cubicBezTo>
                    <a:cubicBezTo>
                      <a:pt x="62" y="21"/>
                      <a:pt x="63" y="20"/>
                      <a:pt x="64" y="19"/>
                    </a:cubicBezTo>
                    <a:cubicBezTo>
                      <a:pt x="68" y="15"/>
                      <a:pt x="76" y="8"/>
                      <a:pt x="85" y="8"/>
                    </a:cubicBezTo>
                    <a:cubicBezTo>
                      <a:pt x="101" y="8"/>
                      <a:pt x="113" y="21"/>
                      <a:pt x="113" y="37"/>
                    </a:cubicBezTo>
                    <a:cubicBezTo>
                      <a:pt x="113" y="44"/>
                      <a:pt x="111" y="51"/>
                      <a:pt x="106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3987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reeform 15"/>
          <p:cNvSpPr/>
          <p:nvPr/>
        </p:nvSpPr>
        <p:spPr bwMode="auto">
          <a:xfrm>
            <a:off x="1824631" y="2391424"/>
            <a:ext cx="3937628" cy="887512"/>
          </a:xfrm>
          <a:custGeom>
            <a:avLst/>
            <a:gdLst>
              <a:gd name="T0" fmla="*/ 0 w 2053"/>
              <a:gd name="T1" fmla="*/ 0 h 531"/>
              <a:gd name="T2" fmla="*/ 0 w 2053"/>
              <a:gd name="T3" fmla="*/ 531 h 531"/>
              <a:gd name="T4" fmla="*/ 1893 w 2053"/>
              <a:gd name="T5" fmla="*/ 531 h 531"/>
              <a:gd name="T6" fmla="*/ 2053 w 2053"/>
              <a:gd name="T7" fmla="*/ 273 h 531"/>
              <a:gd name="T8" fmla="*/ 1893 w 2053"/>
              <a:gd name="T9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3" h="531">
                <a:moveTo>
                  <a:pt x="0" y="0"/>
                </a:moveTo>
                <a:lnTo>
                  <a:pt x="0" y="531"/>
                </a:lnTo>
                <a:lnTo>
                  <a:pt x="1893" y="531"/>
                </a:lnTo>
                <a:lnTo>
                  <a:pt x="2053" y="273"/>
                </a:lnTo>
                <a:lnTo>
                  <a:pt x="189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8502" tIns="49250" rIns="98502" bIns="49250" numCol="1" anchor="t" anchorCtr="0" compatLnSpc="1"/>
          <a:lstStyle/>
          <a:p>
            <a:endParaRPr lang="id-ID">
              <a:latin typeface="+mn-ea"/>
            </a:endParaRPr>
          </a:p>
        </p:txBody>
      </p:sp>
      <p:sp>
        <p:nvSpPr>
          <p:cNvPr id="223" name="Freeform 17"/>
          <p:cNvSpPr/>
          <p:nvPr/>
        </p:nvSpPr>
        <p:spPr bwMode="auto">
          <a:xfrm>
            <a:off x="1824631" y="3332422"/>
            <a:ext cx="3937628" cy="805614"/>
          </a:xfrm>
          <a:custGeom>
            <a:avLst/>
            <a:gdLst>
              <a:gd name="T0" fmla="*/ 0 w 2053"/>
              <a:gd name="T1" fmla="*/ 482 h 482"/>
              <a:gd name="T2" fmla="*/ 0 w 2053"/>
              <a:gd name="T3" fmla="*/ 0 h 482"/>
              <a:gd name="T4" fmla="*/ 1893 w 2053"/>
              <a:gd name="T5" fmla="*/ 0 h 482"/>
              <a:gd name="T6" fmla="*/ 2053 w 2053"/>
              <a:gd name="T7" fmla="*/ 241 h 482"/>
              <a:gd name="T8" fmla="*/ 1893 w 2053"/>
              <a:gd name="T9" fmla="*/ 482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3" h="482">
                <a:moveTo>
                  <a:pt x="0" y="482"/>
                </a:moveTo>
                <a:lnTo>
                  <a:pt x="0" y="0"/>
                </a:lnTo>
                <a:lnTo>
                  <a:pt x="1893" y="0"/>
                </a:lnTo>
                <a:lnTo>
                  <a:pt x="2053" y="241"/>
                </a:lnTo>
                <a:lnTo>
                  <a:pt x="1893" y="48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8502" tIns="49250" rIns="98502" bIns="49250" numCol="1" anchor="t" anchorCtr="0" compatLnSpc="1"/>
          <a:lstStyle/>
          <a:p>
            <a:endParaRPr lang="id-ID">
              <a:latin typeface="+mn-ea"/>
            </a:endParaRPr>
          </a:p>
        </p:txBody>
      </p:sp>
      <p:sp>
        <p:nvSpPr>
          <p:cNvPr id="224" name="Freeform 9"/>
          <p:cNvSpPr/>
          <p:nvPr/>
        </p:nvSpPr>
        <p:spPr bwMode="auto">
          <a:xfrm>
            <a:off x="826191" y="1638096"/>
            <a:ext cx="830489" cy="994481"/>
          </a:xfrm>
          <a:custGeom>
            <a:avLst/>
            <a:gdLst>
              <a:gd name="T0" fmla="*/ 0 w 433"/>
              <a:gd name="T1" fmla="*/ 595 h 595"/>
              <a:gd name="T2" fmla="*/ 433 w 433"/>
              <a:gd name="T3" fmla="*/ 450 h 595"/>
              <a:gd name="T4" fmla="*/ 433 w 433"/>
              <a:gd name="T5" fmla="*/ 0 h 595"/>
              <a:gd name="T6" fmla="*/ 0 w 433"/>
              <a:gd name="T7" fmla="*/ 321 h 595"/>
              <a:gd name="T8" fmla="*/ 0 w 433"/>
              <a:gd name="T9" fmla="*/ 595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95">
                <a:moveTo>
                  <a:pt x="0" y="595"/>
                </a:moveTo>
                <a:lnTo>
                  <a:pt x="433" y="450"/>
                </a:lnTo>
                <a:lnTo>
                  <a:pt x="433" y="0"/>
                </a:lnTo>
                <a:lnTo>
                  <a:pt x="0" y="321"/>
                </a:lnTo>
                <a:lnTo>
                  <a:pt x="0" y="595"/>
                </a:lnTo>
                <a:close/>
              </a:path>
            </a:pathLst>
          </a:custGeom>
          <a:solidFill>
            <a:srgbClr val="00A1B0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25" name="Freeform 10"/>
          <p:cNvSpPr/>
          <p:nvPr/>
        </p:nvSpPr>
        <p:spPr bwMode="auto">
          <a:xfrm>
            <a:off x="826191" y="2678177"/>
            <a:ext cx="830489" cy="887512"/>
          </a:xfrm>
          <a:custGeom>
            <a:avLst/>
            <a:gdLst>
              <a:gd name="T0" fmla="*/ 0 w 433"/>
              <a:gd name="T1" fmla="*/ 418 h 531"/>
              <a:gd name="T2" fmla="*/ 433 w 433"/>
              <a:gd name="T3" fmla="*/ 531 h 531"/>
              <a:gd name="T4" fmla="*/ 433 w 433"/>
              <a:gd name="T5" fmla="*/ 0 h 531"/>
              <a:gd name="T6" fmla="*/ 0 w 433"/>
              <a:gd name="T7" fmla="*/ 145 h 531"/>
              <a:gd name="T8" fmla="*/ 0 w 433"/>
              <a:gd name="T9" fmla="*/ 418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31">
                <a:moveTo>
                  <a:pt x="0" y="418"/>
                </a:moveTo>
                <a:lnTo>
                  <a:pt x="433" y="531"/>
                </a:lnTo>
                <a:lnTo>
                  <a:pt x="433" y="0"/>
                </a:lnTo>
                <a:lnTo>
                  <a:pt x="0" y="145"/>
                </a:lnTo>
                <a:lnTo>
                  <a:pt x="0" y="418"/>
                </a:lnTo>
                <a:close/>
              </a:path>
            </a:pathLst>
          </a:custGeom>
          <a:solidFill>
            <a:srgbClr val="00DBE8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26" name="Freeform 11"/>
          <p:cNvSpPr/>
          <p:nvPr/>
        </p:nvSpPr>
        <p:spPr bwMode="auto">
          <a:xfrm>
            <a:off x="826191" y="3664773"/>
            <a:ext cx="830489" cy="994481"/>
          </a:xfrm>
          <a:custGeom>
            <a:avLst/>
            <a:gdLst>
              <a:gd name="T0" fmla="*/ 0 w 433"/>
              <a:gd name="T1" fmla="*/ 274 h 595"/>
              <a:gd name="T2" fmla="*/ 433 w 433"/>
              <a:gd name="T3" fmla="*/ 595 h 595"/>
              <a:gd name="T4" fmla="*/ 433 w 433"/>
              <a:gd name="T5" fmla="*/ 113 h 595"/>
              <a:gd name="T6" fmla="*/ 0 w 433"/>
              <a:gd name="T7" fmla="*/ 0 h 595"/>
              <a:gd name="T8" fmla="*/ 0 w 433"/>
              <a:gd name="T9" fmla="*/ 274 h 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595">
                <a:moveTo>
                  <a:pt x="0" y="274"/>
                </a:moveTo>
                <a:lnTo>
                  <a:pt x="433" y="595"/>
                </a:lnTo>
                <a:lnTo>
                  <a:pt x="433" y="113"/>
                </a:lnTo>
                <a:lnTo>
                  <a:pt x="0" y="0"/>
                </a:lnTo>
                <a:lnTo>
                  <a:pt x="0" y="274"/>
                </a:lnTo>
                <a:close/>
              </a:path>
            </a:pathLst>
          </a:custGeom>
          <a:solidFill>
            <a:srgbClr val="45F9FF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27" name="Freeform 12"/>
          <p:cNvSpPr/>
          <p:nvPr/>
        </p:nvSpPr>
        <p:spPr bwMode="auto">
          <a:xfrm>
            <a:off x="826191" y="4410691"/>
            <a:ext cx="830489" cy="1261904"/>
          </a:xfrm>
          <a:custGeom>
            <a:avLst/>
            <a:gdLst>
              <a:gd name="T0" fmla="*/ 0 w 433"/>
              <a:gd name="T1" fmla="*/ 273 h 755"/>
              <a:gd name="T2" fmla="*/ 433 w 433"/>
              <a:gd name="T3" fmla="*/ 755 h 755"/>
              <a:gd name="T4" fmla="*/ 433 w 433"/>
              <a:gd name="T5" fmla="*/ 321 h 755"/>
              <a:gd name="T6" fmla="*/ 0 w 433"/>
              <a:gd name="T7" fmla="*/ 0 h 755"/>
              <a:gd name="T8" fmla="*/ 0 w 433"/>
              <a:gd name="T9" fmla="*/ 273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" h="755">
                <a:moveTo>
                  <a:pt x="0" y="273"/>
                </a:moveTo>
                <a:lnTo>
                  <a:pt x="433" y="755"/>
                </a:lnTo>
                <a:lnTo>
                  <a:pt x="433" y="321"/>
                </a:lnTo>
                <a:lnTo>
                  <a:pt x="0" y="0"/>
                </a:lnTo>
                <a:lnTo>
                  <a:pt x="0" y="273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defTabSz="914400"/>
            <a:endParaRPr lang="id-ID" sz="1800" kern="0" dirty="0">
              <a:solidFill>
                <a:sysClr val="windowText" lastClr="000000"/>
              </a:solidFill>
              <a:latin typeface="微软雅黑" pitchFamily="34" charset="-122"/>
            </a:endParaRPr>
          </a:p>
        </p:txBody>
      </p:sp>
      <p:sp>
        <p:nvSpPr>
          <p:cNvPr id="228" name="Freeform 19"/>
          <p:cNvSpPr/>
          <p:nvPr/>
        </p:nvSpPr>
        <p:spPr bwMode="auto">
          <a:xfrm>
            <a:off x="1824631" y="4191521"/>
            <a:ext cx="3937628" cy="725387"/>
          </a:xfrm>
          <a:custGeom>
            <a:avLst/>
            <a:gdLst>
              <a:gd name="T0" fmla="*/ 0 w 2053"/>
              <a:gd name="T1" fmla="*/ 0 h 434"/>
              <a:gd name="T2" fmla="*/ 0 w 2053"/>
              <a:gd name="T3" fmla="*/ 434 h 434"/>
              <a:gd name="T4" fmla="*/ 1893 w 2053"/>
              <a:gd name="T5" fmla="*/ 434 h 434"/>
              <a:gd name="T6" fmla="*/ 2053 w 2053"/>
              <a:gd name="T7" fmla="*/ 225 h 434"/>
              <a:gd name="T8" fmla="*/ 1893 w 2053"/>
              <a:gd name="T9" fmla="*/ 0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53" h="434">
                <a:moveTo>
                  <a:pt x="0" y="0"/>
                </a:moveTo>
                <a:lnTo>
                  <a:pt x="0" y="434"/>
                </a:lnTo>
                <a:lnTo>
                  <a:pt x="1893" y="434"/>
                </a:lnTo>
                <a:lnTo>
                  <a:pt x="2053" y="225"/>
                </a:lnTo>
                <a:lnTo>
                  <a:pt x="189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8502" tIns="49250" rIns="98502" bIns="49250" numCol="1" anchor="t" anchorCtr="0" compatLnSpc="1"/>
          <a:lstStyle/>
          <a:p>
            <a:endParaRPr lang="id-ID">
              <a:latin typeface="+mn-ea"/>
            </a:endParaRPr>
          </a:p>
        </p:txBody>
      </p:sp>
      <p:sp>
        <p:nvSpPr>
          <p:cNvPr id="229" name="Rectangle 5"/>
          <p:cNvSpPr>
            <a:spLocks noChangeArrowheads="1"/>
          </p:cNvSpPr>
          <p:nvPr/>
        </p:nvSpPr>
        <p:spPr bwMode="auto">
          <a:xfrm>
            <a:off x="-33911" y="2174615"/>
            <a:ext cx="825771" cy="457962"/>
          </a:xfrm>
          <a:prstGeom prst="rect">
            <a:avLst/>
          </a:prstGeom>
          <a:solidFill>
            <a:srgbClr val="00A1B0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30" name="Rectangle 6"/>
          <p:cNvSpPr>
            <a:spLocks noChangeArrowheads="1"/>
          </p:cNvSpPr>
          <p:nvPr/>
        </p:nvSpPr>
        <p:spPr bwMode="auto">
          <a:xfrm>
            <a:off x="-33911" y="2920531"/>
            <a:ext cx="825771" cy="456293"/>
          </a:xfrm>
          <a:prstGeom prst="rect">
            <a:avLst/>
          </a:prstGeom>
          <a:solidFill>
            <a:srgbClr val="00DBE8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31" name="Rectangle 7"/>
          <p:cNvSpPr>
            <a:spLocks noChangeArrowheads="1"/>
          </p:cNvSpPr>
          <p:nvPr/>
        </p:nvSpPr>
        <p:spPr bwMode="auto">
          <a:xfrm>
            <a:off x="-33911" y="3664773"/>
            <a:ext cx="825771" cy="457962"/>
          </a:xfrm>
          <a:prstGeom prst="rect">
            <a:avLst/>
          </a:prstGeom>
          <a:solidFill>
            <a:srgbClr val="45F9FF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32" name="Rectangle 8"/>
          <p:cNvSpPr>
            <a:spLocks noChangeArrowheads="1"/>
          </p:cNvSpPr>
          <p:nvPr/>
        </p:nvSpPr>
        <p:spPr bwMode="auto">
          <a:xfrm>
            <a:off x="-33911" y="4410689"/>
            <a:ext cx="825771" cy="45629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defTabSz="914400"/>
            <a:endParaRPr lang="id-ID" sz="1800" kern="0" dirty="0">
              <a:solidFill>
                <a:sysClr val="windowText" lastClr="000000"/>
              </a:solidFill>
              <a:latin typeface="微软雅黑" pitchFamily="34" charset="-122"/>
            </a:endParaRPr>
          </a:p>
        </p:txBody>
      </p:sp>
      <p:sp>
        <p:nvSpPr>
          <p:cNvPr id="233" name="Freeform 13"/>
          <p:cNvSpPr/>
          <p:nvPr/>
        </p:nvSpPr>
        <p:spPr bwMode="auto">
          <a:xfrm>
            <a:off x="1695964" y="1638096"/>
            <a:ext cx="3209974" cy="752129"/>
          </a:xfrm>
          <a:custGeom>
            <a:avLst/>
            <a:gdLst>
              <a:gd name="T0" fmla="*/ 0 w 2053"/>
              <a:gd name="T1" fmla="*/ 450 h 450"/>
              <a:gd name="T2" fmla="*/ 0 w 2053"/>
              <a:gd name="T3" fmla="*/ 0 h 450"/>
              <a:gd name="T4" fmla="*/ 1893 w 2053"/>
              <a:gd name="T5" fmla="*/ 0 h 450"/>
              <a:gd name="T6" fmla="*/ 2053 w 2053"/>
              <a:gd name="T7" fmla="*/ 225 h 450"/>
              <a:gd name="T8" fmla="*/ 1893 w 2053"/>
              <a:gd name="T9" fmla="*/ 450 h 450"/>
              <a:gd name="T10" fmla="*/ 0 w 2053"/>
              <a:gd name="T11" fmla="*/ 450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3" h="450">
                <a:moveTo>
                  <a:pt x="0" y="450"/>
                </a:moveTo>
                <a:lnTo>
                  <a:pt x="0" y="0"/>
                </a:lnTo>
                <a:lnTo>
                  <a:pt x="1893" y="0"/>
                </a:lnTo>
                <a:lnTo>
                  <a:pt x="2053" y="225"/>
                </a:lnTo>
                <a:lnTo>
                  <a:pt x="1893" y="450"/>
                </a:lnTo>
                <a:lnTo>
                  <a:pt x="0" y="450"/>
                </a:lnTo>
                <a:close/>
              </a:path>
            </a:pathLst>
          </a:custGeom>
          <a:solidFill>
            <a:srgbClr val="00A1B0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34" name="Rectangle 63"/>
          <p:cNvSpPr/>
          <p:nvPr/>
        </p:nvSpPr>
        <p:spPr>
          <a:xfrm>
            <a:off x="1803777" y="1659645"/>
            <a:ext cx="1199202" cy="699626"/>
          </a:xfrm>
          <a:prstGeom prst="rect">
            <a:avLst/>
          </a:prstGeom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会议</a:t>
            </a:r>
            <a:endParaRPr kumimoji="0" lang="id-ID" sz="3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36" name="Freeform 14"/>
          <p:cNvSpPr/>
          <p:nvPr/>
        </p:nvSpPr>
        <p:spPr bwMode="auto">
          <a:xfrm>
            <a:off x="1695964" y="2678177"/>
            <a:ext cx="3209974" cy="887512"/>
          </a:xfrm>
          <a:custGeom>
            <a:avLst/>
            <a:gdLst>
              <a:gd name="T0" fmla="*/ 0 w 2053"/>
              <a:gd name="T1" fmla="*/ 0 h 531"/>
              <a:gd name="T2" fmla="*/ 0 w 2053"/>
              <a:gd name="T3" fmla="*/ 531 h 531"/>
              <a:gd name="T4" fmla="*/ 1893 w 2053"/>
              <a:gd name="T5" fmla="*/ 531 h 531"/>
              <a:gd name="T6" fmla="*/ 2053 w 2053"/>
              <a:gd name="T7" fmla="*/ 273 h 531"/>
              <a:gd name="T8" fmla="*/ 1893 w 2053"/>
              <a:gd name="T9" fmla="*/ 0 h 531"/>
              <a:gd name="T10" fmla="*/ 0 w 2053"/>
              <a:gd name="T11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3" h="531">
                <a:moveTo>
                  <a:pt x="0" y="0"/>
                </a:moveTo>
                <a:lnTo>
                  <a:pt x="0" y="531"/>
                </a:lnTo>
                <a:lnTo>
                  <a:pt x="1893" y="531"/>
                </a:lnTo>
                <a:lnTo>
                  <a:pt x="2053" y="273"/>
                </a:lnTo>
                <a:lnTo>
                  <a:pt x="189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DBE8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37" name="Rectangle 67"/>
          <p:cNvSpPr/>
          <p:nvPr/>
        </p:nvSpPr>
        <p:spPr>
          <a:xfrm>
            <a:off x="1803777" y="2763210"/>
            <a:ext cx="1199202" cy="699626"/>
          </a:xfrm>
          <a:prstGeom prst="rect">
            <a:avLst/>
          </a:prstGeom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900" b="1" kern="0" noProof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执行</a:t>
            </a:r>
            <a:endParaRPr kumimoji="0" lang="id-ID" sz="3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39" name="Freeform 16"/>
          <p:cNvSpPr/>
          <p:nvPr/>
        </p:nvSpPr>
        <p:spPr bwMode="auto">
          <a:xfrm>
            <a:off x="1695964" y="3853640"/>
            <a:ext cx="3209974" cy="805614"/>
          </a:xfrm>
          <a:custGeom>
            <a:avLst/>
            <a:gdLst>
              <a:gd name="T0" fmla="*/ 0 w 2053"/>
              <a:gd name="T1" fmla="*/ 482 h 482"/>
              <a:gd name="T2" fmla="*/ 0 w 2053"/>
              <a:gd name="T3" fmla="*/ 0 h 482"/>
              <a:gd name="T4" fmla="*/ 1893 w 2053"/>
              <a:gd name="T5" fmla="*/ 0 h 482"/>
              <a:gd name="T6" fmla="*/ 2053 w 2053"/>
              <a:gd name="T7" fmla="*/ 241 h 482"/>
              <a:gd name="T8" fmla="*/ 1893 w 2053"/>
              <a:gd name="T9" fmla="*/ 482 h 482"/>
              <a:gd name="T10" fmla="*/ 0 w 2053"/>
              <a:gd name="T11" fmla="*/ 482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3" h="482">
                <a:moveTo>
                  <a:pt x="0" y="482"/>
                </a:moveTo>
                <a:lnTo>
                  <a:pt x="0" y="0"/>
                </a:lnTo>
                <a:lnTo>
                  <a:pt x="1893" y="0"/>
                </a:lnTo>
                <a:lnTo>
                  <a:pt x="2053" y="241"/>
                </a:lnTo>
                <a:lnTo>
                  <a:pt x="1893" y="482"/>
                </a:lnTo>
                <a:lnTo>
                  <a:pt x="0" y="482"/>
                </a:lnTo>
                <a:close/>
              </a:path>
            </a:pathLst>
          </a:custGeom>
          <a:solidFill>
            <a:srgbClr val="45F9FF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40" name="Rectangle 71"/>
          <p:cNvSpPr/>
          <p:nvPr/>
        </p:nvSpPr>
        <p:spPr>
          <a:xfrm>
            <a:off x="1803777" y="3901933"/>
            <a:ext cx="1199202" cy="699626"/>
          </a:xfrm>
          <a:prstGeom prst="rect">
            <a:avLst/>
          </a:prstGeom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9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创意</a:t>
            </a:r>
            <a:endParaRPr kumimoji="0" lang="id-ID" sz="3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42" name="Freeform 18"/>
          <p:cNvSpPr/>
          <p:nvPr/>
        </p:nvSpPr>
        <p:spPr bwMode="auto">
          <a:xfrm>
            <a:off x="1695964" y="4947209"/>
            <a:ext cx="3209974" cy="725387"/>
          </a:xfrm>
          <a:custGeom>
            <a:avLst/>
            <a:gdLst>
              <a:gd name="T0" fmla="*/ 0 w 2053"/>
              <a:gd name="T1" fmla="*/ 0 h 434"/>
              <a:gd name="T2" fmla="*/ 0 w 2053"/>
              <a:gd name="T3" fmla="*/ 434 h 434"/>
              <a:gd name="T4" fmla="*/ 1893 w 2053"/>
              <a:gd name="T5" fmla="*/ 434 h 434"/>
              <a:gd name="T6" fmla="*/ 2053 w 2053"/>
              <a:gd name="T7" fmla="*/ 225 h 434"/>
              <a:gd name="T8" fmla="*/ 1893 w 2053"/>
              <a:gd name="T9" fmla="*/ 0 h 434"/>
              <a:gd name="T10" fmla="*/ 0 w 2053"/>
              <a:gd name="T11" fmla="*/ 0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53" h="434">
                <a:moveTo>
                  <a:pt x="0" y="0"/>
                </a:moveTo>
                <a:lnTo>
                  <a:pt x="0" y="434"/>
                </a:lnTo>
                <a:lnTo>
                  <a:pt x="1893" y="434"/>
                </a:lnTo>
                <a:lnTo>
                  <a:pt x="2053" y="225"/>
                </a:lnTo>
                <a:lnTo>
                  <a:pt x="1893" y="0"/>
                </a:lnTo>
                <a:lnTo>
                  <a:pt x="0" y="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txBody>
          <a:bodyPr vert="horz" wrap="square" lIns="98502" tIns="49250" rIns="98502" bIns="49250" numCol="1" anchor="t" anchorCtr="0" compatLnSpc="1"/>
          <a:lstStyle/>
          <a:p>
            <a:pPr defTabSz="914400"/>
            <a:endParaRPr lang="id-ID" sz="1800" kern="0" dirty="0">
              <a:solidFill>
                <a:sysClr val="windowText" lastClr="000000"/>
              </a:solidFill>
              <a:latin typeface="微软雅黑" pitchFamily="34" charset="-122"/>
            </a:endParaRPr>
          </a:p>
        </p:txBody>
      </p:sp>
      <p:sp>
        <p:nvSpPr>
          <p:cNvPr id="243" name="Rectangle 75"/>
          <p:cNvSpPr/>
          <p:nvPr/>
        </p:nvSpPr>
        <p:spPr>
          <a:xfrm>
            <a:off x="1803777" y="4967110"/>
            <a:ext cx="1199202" cy="699626"/>
          </a:xfrm>
          <a:prstGeom prst="rect">
            <a:avLst/>
          </a:prstGeom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上线</a:t>
            </a:r>
            <a:endParaRPr kumimoji="0" lang="id-ID" sz="3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58" name="Rectangle 109"/>
          <p:cNvSpPr/>
          <p:nvPr/>
        </p:nvSpPr>
        <p:spPr>
          <a:xfrm>
            <a:off x="100162" y="2119669"/>
            <a:ext cx="609297" cy="499571"/>
          </a:xfrm>
          <a:prstGeom prst="rect">
            <a:avLst/>
          </a:prstGeom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rPr>
              <a:t>01</a:t>
            </a:r>
            <a:endParaRPr kumimoji="0" lang="id-ID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59" name="Rectangle 110"/>
          <p:cNvSpPr/>
          <p:nvPr/>
        </p:nvSpPr>
        <p:spPr>
          <a:xfrm>
            <a:off x="87379" y="2865011"/>
            <a:ext cx="609297" cy="499571"/>
          </a:xfrm>
          <a:prstGeom prst="rect">
            <a:avLst/>
          </a:prstGeom>
          <a:noFill/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rPr>
              <a:t>02</a:t>
            </a:r>
            <a:endParaRPr kumimoji="0" lang="id-ID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60" name="Rectangle 111"/>
          <p:cNvSpPr/>
          <p:nvPr/>
        </p:nvSpPr>
        <p:spPr>
          <a:xfrm>
            <a:off x="89082" y="3620160"/>
            <a:ext cx="609297" cy="499571"/>
          </a:xfrm>
          <a:prstGeom prst="rect">
            <a:avLst/>
          </a:prstGeom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rPr>
              <a:t>03</a:t>
            </a:r>
            <a:endParaRPr kumimoji="0" lang="id-ID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sp>
        <p:nvSpPr>
          <p:cNvPr id="261" name="Rectangle 112"/>
          <p:cNvSpPr/>
          <p:nvPr/>
        </p:nvSpPr>
        <p:spPr>
          <a:xfrm>
            <a:off x="88231" y="4365502"/>
            <a:ext cx="609297" cy="499571"/>
          </a:xfrm>
          <a:prstGeom prst="rect">
            <a:avLst/>
          </a:prstGeom>
        </p:spPr>
        <p:txBody>
          <a:bodyPr wrap="none" lIns="98502" tIns="49250" rIns="98502" bIns="4925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</a:rPr>
              <a:t>04</a:t>
            </a:r>
            <a:endParaRPr kumimoji="0" lang="id-ID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158105" y="1752086"/>
            <a:ext cx="5111067" cy="3839397"/>
            <a:chOff x="8123" y="2533"/>
            <a:chExt cx="8704" cy="6538"/>
          </a:xfrm>
        </p:grpSpPr>
        <p:sp>
          <p:nvSpPr>
            <p:cNvPr id="235" name="Rectangle 64"/>
            <p:cNvSpPr/>
            <p:nvPr/>
          </p:nvSpPr>
          <p:spPr>
            <a:xfrm>
              <a:off x="9300" y="2548"/>
              <a:ext cx="7527" cy="758"/>
            </a:xfrm>
            <a:prstGeom prst="rect">
              <a:avLst/>
            </a:prstGeom>
          </p:spPr>
          <p:txBody>
            <a:bodyPr wrap="square" lIns="98502" tIns="49250" rIns="98502" bIns="4925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</a:p>
          </p:txBody>
        </p:sp>
        <p:sp>
          <p:nvSpPr>
            <p:cNvPr id="238" name="Rectangle 68"/>
            <p:cNvSpPr/>
            <p:nvPr/>
          </p:nvSpPr>
          <p:spPr>
            <a:xfrm>
              <a:off x="9300" y="4235"/>
              <a:ext cx="7527" cy="758"/>
            </a:xfrm>
            <a:prstGeom prst="rect">
              <a:avLst/>
            </a:prstGeom>
          </p:spPr>
          <p:txBody>
            <a:bodyPr wrap="square" lIns="98502" tIns="49250" rIns="98502" bIns="4925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</a:p>
          </p:txBody>
        </p:sp>
        <p:sp>
          <p:nvSpPr>
            <p:cNvPr id="241" name="Rectangle 72"/>
            <p:cNvSpPr/>
            <p:nvPr/>
          </p:nvSpPr>
          <p:spPr>
            <a:xfrm>
              <a:off x="9300" y="6067"/>
              <a:ext cx="7527" cy="758"/>
            </a:xfrm>
            <a:prstGeom prst="rect">
              <a:avLst/>
            </a:prstGeom>
          </p:spPr>
          <p:txBody>
            <a:bodyPr wrap="square" lIns="98502" tIns="49250" rIns="98502" bIns="4925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</a:p>
          </p:txBody>
        </p:sp>
        <p:sp>
          <p:nvSpPr>
            <p:cNvPr id="244" name="Rectangle 76"/>
            <p:cNvSpPr/>
            <p:nvPr/>
          </p:nvSpPr>
          <p:spPr>
            <a:xfrm>
              <a:off x="9300" y="7774"/>
              <a:ext cx="7527" cy="758"/>
            </a:xfrm>
            <a:prstGeom prst="rect">
              <a:avLst/>
            </a:prstGeom>
          </p:spPr>
          <p:txBody>
            <a:bodyPr wrap="square" lIns="98502" tIns="49250" rIns="98502" bIns="4925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</a:p>
          </p:txBody>
        </p:sp>
        <p:sp>
          <p:nvSpPr>
            <p:cNvPr id="245" name="Freeform 26"/>
            <p:cNvSpPr>
              <a:spLocks noEditPoints="1"/>
            </p:cNvSpPr>
            <p:nvPr/>
          </p:nvSpPr>
          <p:spPr bwMode="auto">
            <a:xfrm rot="2700000">
              <a:off x="8291" y="2804"/>
              <a:ext cx="433" cy="769"/>
            </a:xfrm>
            <a:custGeom>
              <a:avLst/>
              <a:gdLst>
                <a:gd name="T0" fmla="*/ 482 w 579"/>
                <a:gd name="T1" fmla="*/ 367 h 1073"/>
                <a:gd name="T2" fmla="*/ 482 w 579"/>
                <a:gd name="T3" fmla="*/ 148 h 1073"/>
                <a:gd name="T4" fmla="*/ 525 w 579"/>
                <a:gd name="T5" fmla="*/ 79 h 1073"/>
                <a:gd name="T6" fmla="*/ 447 w 579"/>
                <a:gd name="T7" fmla="*/ 0 h 1073"/>
                <a:gd name="T8" fmla="*/ 132 w 579"/>
                <a:gd name="T9" fmla="*/ 0 h 1073"/>
                <a:gd name="T10" fmla="*/ 54 w 579"/>
                <a:gd name="T11" fmla="*/ 79 h 1073"/>
                <a:gd name="T12" fmla="*/ 96 w 579"/>
                <a:gd name="T13" fmla="*/ 148 h 1073"/>
                <a:gd name="T14" fmla="*/ 96 w 579"/>
                <a:gd name="T15" fmla="*/ 367 h 1073"/>
                <a:gd name="T16" fmla="*/ 0 w 579"/>
                <a:gd name="T17" fmla="*/ 583 h 1073"/>
                <a:gd name="T18" fmla="*/ 0 w 579"/>
                <a:gd name="T19" fmla="*/ 612 h 1073"/>
                <a:gd name="T20" fmla="*/ 224 w 579"/>
                <a:gd name="T21" fmla="*/ 612 h 1073"/>
                <a:gd name="T22" fmla="*/ 224 w 579"/>
                <a:gd name="T23" fmla="*/ 923 h 1073"/>
                <a:gd name="T24" fmla="*/ 289 w 579"/>
                <a:gd name="T25" fmla="*/ 1073 h 1073"/>
                <a:gd name="T26" fmla="*/ 355 w 579"/>
                <a:gd name="T27" fmla="*/ 923 h 1073"/>
                <a:gd name="T28" fmla="*/ 355 w 579"/>
                <a:gd name="T29" fmla="*/ 612 h 1073"/>
                <a:gd name="T30" fmla="*/ 579 w 579"/>
                <a:gd name="T31" fmla="*/ 612 h 1073"/>
                <a:gd name="T32" fmla="*/ 579 w 579"/>
                <a:gd name="T33" fmla="*/ 583 h 1073"/>
                <a:gd name="T34" fmla="*/ 482 w 579"/>
                <a:gd name="T35" fmla="*/ 367 h 1073"/>
                <a:gd name="T36" fmla="*/ 132 w 579"/>
                <a:gd name="T37" fmla="*/ 58 h 1073"/>
                <a:gd name="T38" fmla="*/ 447 w 579"/>
                <a:gd name="T39" fmla="*/ 58 h 1073"/>
                <a:gd name="T40" fmla="*/ 467 w 579"/>
                <a:gd name="T41" fmla="*/ 79 h 1073"/>
                <a:gd name="T42" fmla="*/ 449 w 579"/>
                <a:gd name="T43" fmla="*/ 99 h 1073"/>
                <a:gd name="T44" fmla="*/ 436 w 579"/>
                <a:gd name="T45" fmla="*/ 101 h 1073"/>
                <a:gd name="T46" fmla="*/ 143 w 579"/>
                <a:gd name="T47" fmla="*/ 101 h 1073"/>
                <a:gd name="T48" fmla="*/ 129 w 579"/>
                <a:gd name="T49" fmla="*/ 99 h 1073"/>
                <a:gd name="T50" fmla="*/ 111 w 579"/>
                <a:gd name="T51" fmla="*/ 79 h 1073"/>
                <a:gd name="T52" fmla="*/ 132 w 579"/>
                <a:gd name="T53" fmla="*/ 58 h 1073"/>
                <a:gd name="T54" fmla="*/ 424 w 579"/>
                <a:gd name="T55" fmla="*/ 370 h 1073"/>
                <a:gd name="T56" fmla="*/ 154 w 579"/>
                <a:gd name="T57" fmla="*/ 370 h 1073"/>
                <a:gd name="T58" fmla="*/ 154 w 579"/>
                <a:gd name="T59" fmla="*/ 130 h 1073"/>
                <a:gd name="T60" fmla="*/ 424 w 579"/>
                <a:gd name="T61" fmla="*/ 130 h 1073"/>
                <a:gd name="T62" fmla="*/ 424 w 579"/>
                <a:gd name="T63" fmla="*/ 370 h 1073"/>
                <a:gd name="T64" fmla="*/ 297 w 579"/>
                <a:gd name="T65" fmla="*/ 911 h 1073"/>
                <a:gd name="T66" fmla="*/ 289 w 579"/>
                <a:gd name="T67" fmla="*/ 928 h 1073"/>
                <a:gd name="T68" fmla="*/ 282 w 579"/>
                <a:gd name="T69" fmla="*/ 911 h 1073"/>
                <a:gd name="T70" fmla="*/ 282 w 579"/>
                <a:gd name="T71" fmla="*/ 612 h 1073"/>
                <a:gd name="T72" fmla="*/ 297 w 579"/>
                <a:gd name="T73" fmla="*/ 612 h 1073"/>
                <a:gd name="T74" fmla="*/ 297 w 579"/>
                <a:gd name="T75" fmla="*/ 911 h 1073"/>
                <a:gd name="T76" fmla="*/ 355 w 579"/>
                <a:gd name="T77" fmla="*/ 554 h 1073"/>
                <a:gd name="T78" fmla="*/ 224 w 579"/>
                <a:gd name="T79" fmla="*/ 554 h 1073"/>
                <a:gd name="T80" fmla="*/ 59 w 579"/>
                <a:gd name="T81" fmla="*/ 554 h 1073"/>
                <a:gd name="T82" fmla="*/ 144 w 579"/>
                <a:gd name="T83" fmla="*/ 403 h 1073"/>
                <a:gd name="T84" fmla="*/ 149 w 579"/>
                <a:gd name="T85" fmla="*/ 399 h 1073"/>
                <a:gd name="T86" fmla="*/ 430 w 579"/>
                <a:gd name="T87" fmla="*/ 399 h 1073"/>
                <a:gd name="T88" fmla="*/ 435 w 579"/>
                <a:gd name="T89" fmla="*/ 403 h 1073"/>
                <a:gd name="T90" fmla="*/ 519 w 579"/>
                <a:gd name="T91" fmla="*/ 554 h 1073"/>
                <a:gd name="T92" fmla="*/ 355 w 579"/>
                <a:gd name="T93" fmla="*/ 554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9" h="1073">
                  <a:moveTo>
                    <a:pt x="482" y="367"/>
                  </a:moveTo>
                  <a:cubicBezTo>
                    <a:pt x="482" y="148"/>
                    <a:pt x="482" y="148"/>
                    <a:pt x="482" y="148"/>
                  </a:cubicBezTo>
                  <a:cubicBezTo>
                    <a:pt x="508" y="135"/>
                    <a:pt x="525" y="109"/>
                    <a:pt x="525" y="79"/>
                  </a:cubicBezTo>
                  <a:cubicBezTo>
                    <a:pt x="525" y="35"/>
                    <a:pt x="490" y="0"/>
                    <a:pt x="447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89" y="0"/>
                    <a:pt x="54" y="35"/>
                    <a:pt x="54" y="79"/>
                  </a:cubicBezTo>
                  <a:cubicBezTo>
                    <a:pt x="54" y="109"/>
                    <a:pt x="71" y="135"/>
                    <a:pt x="96" y="148"/>
                  </a:cubicBezTo>
                  <a:cubicBezTo>
                    <a:pt x="96" y="367"/>
                    <a:pt x="96" y="367"/>
                    <a:pt x="96" y="367"/>
                  </a:cubicBezTo>
                  <a:cubicBezTo>
                    <a:pt x="35" y="422"/>
                    <a:pt x="0" y="500"/>
                    <a:pt x="0" y="583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224" y="612"/>
                    <a:pt x="224" y="612"/>
                    <a:pt x="224" y="612"/>
                  </a:cubicBezTo>
                  <a:cubicBezTo>
                    <a:pt x="224" y="923"/>
                    <a:pt x="224" y="923"/>
                    <a:pt x="224" y="923"/>
                  </a:cubicBezTo>
                  <a:cubicBezTo>
                    <a:pt x="289" y="1073"/>
                    <a:pt x="289" y="1073"/>
                    <a:pt x="289" y="1073"/>
                  </a:cubicBezTo>
                  <a:cubicBezTo>
                    <a:pt x="355" y="923"/>
                    <a:pt x="355" y="923"/>
                    <a:pt x="355" y="923"/>
                  </a:cubicBezTo>
                  <a:cubicBezTo>
                    <a:pt x="355" y="612"/>
                    <a:pt x="355" y="612"/>
                    <a:pt x="355" y="612"/>
                  </a:cubicBezTo>
                  <a:cubicBezTo>
                    <a:pt x="579" y="612"/>
                    <a:pt x="579" y="612"/>
                    <a:pt x="579" y="612"/>
                  </a:cubicBezTo>
                  <a:cubicBezTo>
                    <a:pt x="579" y="583"/>
                    <a:pt x="579" y="583"/>
                    <a:pt x="579" y="583"/>
                  </a:cubicBezTo>
                  <a:cubicBezTo>
                    <a:pt x="579" y="500"/>
                    <a:pt x="544" y="422"/>
                    <a:pt x="482" y="367"/>
                  </a:cubicBezTo>
                  <a:close/>
                  <a:moveTo>
                    <a:pt x="132" y="58"/>
                  </a:moveTo>
                  <a:cubicBezTo>
                    <a:pt x="447" y="58"/>
                    <a:pt x="447" y="58"/>
                    <a:pt x="447" y="58"/>
                  </a:cubicBezTo>
                  <a:cubicBezTo>
                    <a:pt x="458" y="58"/>
                    <a:pt x="467" y="67"/>
                    <a:pt x="467" y="79"/>
                  </a:cubicBezTo>
                  <a:cubicBezTo>
                    <a:pt x="467" y="89"/>
                    <a:pt x="459" y="97"/>
                    <a:pt x="449" y="99"/>
                  </a:cubicBezTo>
                  <a:cubicBezTo>
                    <a:pt x="436" y="101"/>
                    <a:pt x="436" y="101"/>
                    <a:pt x="436" y="101"/>
                  </a:cubicBezTo>
                  <a:cubicBezTo>
                    <a:pt x="143" y="101"/>
                    <a:pt x="143" y="101"/>
                    <a:pt x="143" y="101"/>
                  </a:cubicBezTo>
                  <a:cubicBezTo>
                    <a:pt x="129" y="99"/>
                    <a:pt x="129" y="99"/>
                    <a:pt x="129" y="99"/>
                  </a:cubicBezTo>
                  <a:cubicBezTo>
                    <a:pt x="119" y="97"/>
                    <a:pt x="111" y="89"/>
                    <a:pt x="111" y="79"/>
                  </a:cubicBezTo>
                  <a:cubicBezTo>
                    <a:pt x="111" y="67"/>
                    <a:pt x="121" y="58"/>
                    <a:pt x="132" y="58"/>
                  </a:cubicBezTo>
                  <a:close/>
                  <a:moveTo>
                    <a:pt x="424" y="370"/>
                  </a:moveTo>
                  <a:cubicBezTo>
                    <a:pt x="154" y="370"/>
                    <a:pt x="154" y="370"/>
                    <a:pt x="154" y="370"/>
                  </a:cubicBezTo>
                  <a:cubicBezTo>
                    <a:pt x="154" y="130"/>
                    <a:pt x="154" y="130"/>
                    <a:pt x="154" y="130"/>
                  </a:cubicBezTo>
                  <a:cubicBezTo>
                    <a:pt x="424" y="130"/>
                    <a:pt x="424" y="130"/>
                    <a:pt x="424" y="130"/>
                  </a:cubicBezTo>
                  <a:lnTo>
                    <a:pt x="424" y="370"/>
                  </a:lnTo>
                  <a:close/>
                  <a:moveTo>
                    <a:pt x="297" y="911"/>
                  </a:moveTo>
                  <a:cubicBezTo>
                    <a:pt x="289" y="928"/>
                    <a:pt x="289" y="928"/>
                    <a:pt x="289" y="928"/>
                  </a:cubicBezTo>
                  <a:cubicBezTo>
                    <a:pt x="282" y="911"/>
                    <a:pt x="282" y="911"/>
                    <a:pt x="282" y="911"/>
                  </a:cubicBezTo>
                  <a:cubicBezTo>
                    <a:pt x="282" y="612"/>
                    <a:pt x="282" y="612"/>
                    <a:pt x="282" y="612"/>
                  </a:cubicBezTo>
                  <a:cubicBezTo>
                    <a:pt x="297" y="612"/>
                    <a:pt x="297" y="612"/>
                    <a:pt x="297" y="612"/>
                  </a:cubicBezTo>
                  <a:lnTo>
                    <a:pt x="297" y="911"/>
                  </a:lnTo>
                  <a:close/>
                  <a:moveTo>
                    <a:pt x="355" y="554"/>
                  </a:moveTo>
                  <a:cubicBezTo>
                    <a:pt x="224" y="554"/>
                    <a:pt x="224" y="554"/>
                    <a:pt x="224" y="554"/>
                  </a:cubicBezTo>
                  <a:cubicBezTo>
                    <a:pt x="59" y="554"/>
                    <a:pt x="59" y="554"/>
                    <a:pt x="59" y="554"/>
                  </a:cubicBezTo>
                  <a:cubicBezTo>
                    <a:pt x="67" y="495"/>
                    <a:pt x="97" y="441"/>
                    <a:pt x="144" y="403"/>
                  </a:cubicBezTo>
                  <a:cubicBezTo>
                    <a:pt x="149" y="399"/>
                    <a:pt x="149" y="399"/>
                    <a:pt x="149" y="399"/>
                  </a:cubicBezTo>
                  <a:cubicBezTo>
                    <a:pt x="430" y="399"/>
                    <a:pt x="430" y="399"/>
                    <a:pt x="430" y="399"/>
                  </a:cubicBezTo>
                  <a:cubicBezTo>
                    <a:pt x="435" y="403"/>
                    <a:pt x="435" y="403"/>
                    <a:pt x="435" y="403"/>
                  </a:cubicBezTo>
                  <a:cubicBezTo>
                    <a:pt x="482" y="441"/>
                    <a:pt x="512" y="495"/>
                    <a:pt x="519" y="554"/>
                  </a:cubicBezTo>
                  <a:lnTo>
                    <a:pt x="355" y="554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vert="horz" wrap="square" lIns="98502" tIns="49250" rIns="98502" bIns="4925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46" name="Group 97"/>
            <p:cNvGrpSpPr/>
            <p:nvPr/>
          </p:nvGrpSpPr>
          <p:grpSpPr>
            <a:xfrm>
              <a:off x="8188" y="6393"/>
              <a:ext cx="639" cy="631"/>
              <a:chOff x="6719888" y="887413"/>
              <a:chExt cx="492125" cy="468312"/>
            </a:xfrm>
            <a:solidFill>
              <a:srgbClr val="0A0A0A"/>
            </a:solidFill>
          </p:grpSpPr>
          <p:sp>
            <p:nvSpPr>
              <p:cNvPr id="247" name="Freeform 13"/>
              <p:cNvSpPr>
                <a:spLocks noEditPoints="1"/>
              </p:cNvSpPr>
              <p:nvPr/>
            </p:nvSpPr>
            <p:spPr bwMode="auto">
              <a:xfrm>
                <a:off x="6719888" y="887413"/>
                <a:ext cx="492125" cy="468312"/>
              </a:xfrm>
              <a:custGeom>
                <a:avLst/>
                <a:gdLst>
                  <a:gd name="T0" fmla="*/ 117 w 128"/>
                  <a:gd name="T1" fmla="*/ 0 h 122"/>
                  <a:gd name="T2" fmla="*/ 11 w 128"/>
                  <a:gd name="T3" fmla="*/ 0 h 122"/>
                  <a:gd name="T4" fmla="*/ 0 w 128"/>
                  <a:gd name="T5" fmla="*/ 11 h 122"/>
                  <a:gd name="T6" fmla="*/ 0 w 128"/>
                  <a:gd name="T7" fmla="*/ 93 h 122"/>
                  <a:gd name="T8" fmla="*/ 11 w 128"/>
                  <a:gd name="T9" fmla="*/ 104 h 122"/>
                  <a:gd name="T10" fmla="*/ 43 w 128"/>
                  <a:gd name="T11" fmla="*/ 104 h 122"/>
                  <a:gd name="T12" fmla="*/ 38 w 128"/>
                  <a:gd name="T13" fmla="*/ 110 h 122"/>
                  <a:gd name="T14" fmla="*/ 35 w 128"/>
                  <a:gd name="T15" fmla="*/ 113 h 122"/>
                  <a:gd name="T16" fmla="*/ 34 w 128"/>
                  <a:gd name="T17" fmla="*/ 118 h 122"/>
                  <a:gd name="T18" fmla="*/ 42 w 128"/>
                  <a:gd name="T19" fmla="*/ 122 h 122"/>
                  <a:gd name="T20" fmla="*/ 86 w 128"/>
                  <a:gd name="T21" fmla="*/ 122 h 122"/>
                  <a:gd name="T22" fmla="*/ 94 w 128"/>
                  <a:gd name="T23" fmla="*/ 118 h 122"/>
                  <a:gd name="T24" fmla="*/ 94 w 128"/>
                  <a:gd name="T25" fmla="*/ 113 h 122"/>
                  <a:gd name="T26" fmla="*/ 91 w 128"/>
                  <a:gd name="T27" fmla="*/ 110 h 122"/>
                  <a:gd name="T28" fmla="*/ 85 w 128"/>
                  <a:gd name="T29" fmla="*/ 104 h 122"/>
                  <a:gd name="T30" fmla="*/ 117 w 128"/>
                  <a:gd name="T31" fmla="*/ 104 h 122"/>
                  <a:gd name="T32" fmla="*/ 128 w 128"/>
                  <a:gd name="T33" fmla="*/ 93 h 122"/>
                  <a:gd name="T34" fmla="*/ 128 w 128"/>
                  <a:gd name="T35" fmla="*/ 11 h 122"/>
                  <a:gd name="T36" fmla="*/ 117 w 128"/>
                  <a:gd name="T37" fmla="*/ 0 h 122"/>
                  <a:gd name="T38" fmla="*/ 88 w 128"/>
                  <a:gd name="T39" fmla="*/ 113 h 122"/>
                  <a:gd name="T40" fmla="*/ 90 w 128"/>
                  <a:gd name="T41" fmla="*/ 116 h 122"/>
                  <a:gd name="T42" fmla="*/ 90 w 128"/>
                  <a:gd name="T43" fmla="*/ 116 h 122"/>
                  <a:gd name="T44" fmla="*/ 86 w 128"/>
                  <a:gd name="T45" fmla="*/ 118 h 122"/>
                  <a:gd name="T46" fmla="*/ 42 w 128"/>
                  <a:gd name="T47" fmla="*/ 118 h 122"/>
                  <a:gd name="T48" fmla="*/ 38 w 128"/>
                  <a:gd name="T49" fmla="*/ 116 h 122"/>
                  <a:gd name="T50" fmla="*/ 38 w 128"/>
                  <a:gd name="T51" fmla="*/ 116 h 122"/>
                  <a:gd name="T52" fmla="*/ 38 w 128"/>
                  <a:gd name="T53" fmla="*/ 116 h 122"/>
                  <a:gd name="T54" fmla="*/ 40 w 128"/>
                  <a:gd name="T55" fmla="*/ 113 h 122"/>
                  <a:gd name="T56" fmla="*/ 48 w 128"/>
                  <a:gd name="T57" fmla="*/ 104 h 122"/>
                  <a:gd name="T58" fmla="*/ 80 w 128"/>
                  <a:gd name="T59" fmla="*/ 104 h 122"/>
                  <a:gd name="T60" fmla="*/ 88 w 128"/>
                  <a:gd name="T61" fmla="*/ 113 h 122"/>
                  <a:gd name="T62" fmla="*/ 120 w 128"/>
                  <a:gd name="T63" fmla="*/ 93 h 122"/>
                  <a:gd name="T64" fmla="*/ 117 w 128"/>
                  <a:gd name="T65" fmla="*/ 96 h 122"/>
                  <a:gd name="T66" fmla="*/ 11 w 128"/>
                  <a:gd name="T67" fmla="*/ 96 h 122"/>
                  <a:gd name="T68" fmla="*/ 8 w 128"/>
                  <a:gd name="T69" fmla="*/ 93 h 122"/>
                  <a:gd name="T70" fmla="*/ 8 w 128"/>
                  <a:gd name="T71" fmla="*/ 11 h 122"/>
                  <a:gd name="T72" fmla="*/ 11 w 128"/>
                  <a:gd name="T73" fmla="*/ 8 h 122"/>
                  <a:gd name="T74" fmla="*/ 117 w 128"/>
                  <a:gd name="T75" fmla="*/ 8 h 122"/>
                  <a:gd name="T76" fmla="*/ 120 w 128"/>
                  <a:gd name="T77" fmla="*/ 11 h 122"/>
                  <a:gd name="T78" fmla="*/ 120 w 128"/>
                  <a:gd name="T79" fmla="*/ 9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8" h="122">
                    <a:moveTo>
                      <a:pt x="11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9"/>
                      <a:pt x="5" y="104"/>
                      <a:pt x="11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6"/>
                      <a:pt x="39" y="109"/>
                      <a:pt x="38" y="110"/>
                    </a:cubicBezTo>
                    <a:cubicBezTo>
                      <a:pt x="36" y="111"/>
                      <a:pt x="35" y="112"/>
                      <a:pt x="35" y="113"/>
                    </a:cubicBezTo>
                    <a:cubicBezTo>
                      <a:pt x="34" y="114"/>
                      <a:pt x="33" y="116"/>
                      <a:pt x="34" y="118"/>
                    </a:cubicBezTo>
                    <a:cubicBezTo>
                      <a:pt x="35" y="120"/>
                      <a:pt x="37" y="122"/>
                      <a:pt x="42" y="122"/>
                    </a:cubicBezTo>
                    <a:cubicBezTo>
                      <a:pt x="86" y="122"/>
                      <a:pt x="86" y="122"/>
                      <a:pt x="86" y="122"/>
                    </a:cubicBezTo>
                    <a:cubicBezTo>
                      <a:pt x="91" y="122"/>
                      <a:pt x="93" y="120"/>
                      <a:pt x="94" y="118"/>
                    </a:cubicBezTo>
                    <a:cubicBezTo>
                      <a:pt x="95" y="116"/>
                      <a:pt x="95" y="114"/>
                      <a:pt x="94" y="113"/>
                    </a:cubicBezTo>
                    <a:cubicBezTo>
                      <a:pt x="93" y="112"/>
                      <a:pt x="92" y="111"/>
                      <a:pt x="91" y="110"/>
                    </a:cubicBezTo>
                    <a:cubicBezTo>
                      <a:pt x="89" y="109"/>
                      <a:pt x="87" y="106"/>
                      <a:pt x="85" y="104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4"/>
                      <a:pt x="128" y="99"/>
                      <a:pt x="128" y="9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5"/>
                      <a:pt x="123" y="0"/>
                      <a:pt x="117" y="0"/>
                    </a:cubicBezTo>
                    <a:close/>
                    <a:moveTo>
                      <a:pt x="88" y="113"/>
                    </a:moveTo>
                    <a:cubicBezTo>
                      <a:pt x="89" y="114"/>
                      <a:pt x="90" y="115"/>
                      <a:pt x="90" y="116"/>
                    </a:cubicBezTo>
                    <a:cubicBezTo>
                      <a:pt x="90" y="116"/>
                      <a:pt x="91" y="116"/>
                      <a:pt x="90" y="116"/>
                    </a:cubicBezTo>
                    <a:cubicBezTo>
                      <a:pt x="90" y="117"/>
                      <a:pt x="88" y="118"/>
                      <a:pt x="86" y="118"/>
                    </a:cubicBezTo>
                    <a:cubicBezTo>
                      <a:pt x="42" y="118"/>
                      <a:pt x="42" y="118"/>
                      <a:pt x="42" y="118"/>
                    </a:cubicBezTo>
                    <a:cubicBezTo>
                      <a:pt x="40" y="118"/>
                      <a:pt x="38" y="117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6"/>
                      <a:pt x="38" y="116"/>
                      <a:pt x="38" y="116"/>
                    </a:cubicBezTo>
                    <a:cubicBezTo>
                      <a:pt x="38" y="115"/>
                      <a:pt x="39" y="114"/>
                      <a:pt x="40" y="113"/>
                    </a:cubicBezTo>
                    <a:cubicBezTo>
                      <a:pt x="44" y="109"/>
                      <a:pt x="47" y="106"/>
                      <a:pt x="48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2" y="106"/>
                      <a:pt x="84" y="109"/>
                      <a:pt x="88" y="113"/>
                    </a:cubicBezTo>
                    <a:close/>
                    <a:moveTo>
                      <a:pt x="120" y="93"/>
                    </a:moveTo>
                    <a:cubicBezTo>
                      <a:pt x="120" y="95"/>
                      <a:pt x="119" y="96"/>
                      <a:pt x="117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9" y="96"/>
                      <a:pt x="8" y="95"/>
                      <a:pt x="8" y="9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9"/>
                      <a:pt x="9" y="8"/>
                      <a:pt x="11" y="8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119" y="8"/>
                      <a:pt x="120" y="9"/>
                      <a:pt x="120" y="11"/>
                    </a:cubicBezTo>
                    <a:lnTo>
                      <a:pt x="120" y="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8" name="Freeform 14"/>
              <p:cNvSpPr>
                <a:spLocks noEditPoints="1"/>
              </p:cNvSpPr>
              <p:nvPr/>
            </p:nvSpPr>
            <p:spPr bwMode="auto">
              <a:xfrm>
                <a:off x="6781801" y="947738"/>
                <a:ext cx="368300" cy="247650"/>
              </a:xfrm>
              <a:custGeom>
                <a:avLst/>
                <a:gdLst>
                  <a:gd name="T0" fmla="*/ 89 w 96"/>
                  <a:gd name="T1" fmla="*/ 0 h 64"/>
                  <a:gd name="T2" fmla="*/ 7 w 96"/>
                  <a:gd name="T3" fmla="*/ 0 h 64"/>
                  <a:gd name="T4" fmla="*/ 0 w 96"/>
                  <a:gd name="T5" fmla="*/ 7 h 64"/>
                  <a:gd name="T6" fmla="*/ 0 w 96"/>
                  <a:gd name="T7" fmla="*/ 57 h 64"/>
                  <a:gd name="T8" fmla="*/ 7 w 96"/>
                  <a:gd name="T9" fmla="*/ 64 h 64"/>
                  <a:gd name="T10" fmla="*/ 89 w 96"/>
                  <a:gd name="T11" fmla="*/ 64 h 64"/>
                  <a:gd name="T12" fmla="*/ 96 w 96"/>
                  <a:gd name="T13" fmla="*/ 57 h 64"/>
                  <a:gd name="T14" fmla="*/ 96 w 96"/>
                  <a:gd name="T15" fmla="*/ 7 h 64"/>
                  <a:gd name="T16" fmla="*/ 89 w 96"/>
                  <a:gd name="T17" fmla="*/ 0 h 64"/>
                  <a:gd name="T18" fmla="*/ 92 w 96"/>
                  <a:gd name="T19" fmla="*/ 57 h 64"/>
                  <a:gd name="T20" fmla="*/ 89 w 96"/>
                  <a:gd name="T21" fmla="*/ 60 h 64"/>
                  <a:gd name="T22" fmla="*/ 7 w 96"/>
                  <a:gd name="T23" fmla="*/ 60 h 64"/>
                  <a:gd name="T24" fmla="*/ 4 w 96"/>
                  <a:gd name="T25" fmla="*/ 57 h 64"/>
                  <a:gd name="T26" fmla="*/ 4 w 96"/>
                  <a:gd name="T27" fmla="*/ 7 h 64"/>
                  <a:gd name="T28" fmla="*/ 7 w 96"/>
                  <a:gd name="T29" fmla="*/ 4 h 64"/>
                  <a:gd name="T30" fmla="*/ 89 w 96"/>
                  <a:gd name="T31" fmla="*/ 4 h 64"/>
                  <a:gd name="T32" fmla="*/ 92 w 96"/>
                  <a:gd name="T33" fmla="*/ 7 h 64"/>
                  <a:gd name="T34" fmla="*/ 92 w 96"/>
                  <a:gd name="T35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64">
                    <a:moveTo>
                      <a:pt x="89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1"/>
                      <a:pt x="3" y="64"/>
                      <a:pt x="7" y="64"/>
                    </a:cubicBezTo>
                    <a:cubicBezTo>
                      <a:pt x="89" y="64"/>
                      <a:pt x="89" y="64"/>
                      <a:pt x="89" y="64"/>
                    </a:cubicBezTo>
                    <a:cubicBezTo>
                      <a:pt x="93" y="64"/>
                      <a:pt x="96" y="61"/>
                      <a:pt x="96" y="57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6" y="3"/>
                      <a:pt x="93" y="0"/>
                      <a:pt x="89" y="0"/>
                    </a:cubicBezTo>
                    <a:close/>
                    <a:moveTo>
                      <a:pt x="92" y="57"/>
                    </a:moveTo>
                    <a:cubicBezTo>
                      <a:pt x="92" y="59"/>
                      <a:pt x="91" y="60"/>
                      <a:pt x="89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5" y="60"/>
                      <a:pt x="4" y="59"/>
                      <a:pt x="4" y="5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1" y="4"/>
                      <a:pt x="92" y="5"/>
                      <a:pt x="92" y="7"/>
                    </a:cubicBezTo>
                    <a:lnTo>
                      <a:pt x="9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9" name="Freeform 15"/>
              <p:cNvSpPr>
                <a:spLocks noEditPoints="1"/>
              </p:cNvSpPr>
              <p:nvPr/>
            </p:nvSpPr>
            <p:spPr bwMode="auto">
              <a:xfrm>
                <a:off x="6943726" y="1201738"/>
                <a:ext cx="46038" cy="47625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6 h 12"/>
                  <a:gd name="T8" fmla="*/ 6 w 12"/>
                  <a:gd name="T9" fmla="*/ 0 h 12"/>
                  <a:gd name="T10" fmla="*/ 6 w 12"/>
                  <a:gd name="T11" fmla="*/ 8 h 12"/>
                  <a:gd name="T12" fmla="*/ 4 w 12"/>
                  <a:gd name="T13" fmla="*/ 6 h 12"/>
                  <a:gd name="T14" fmla="*/ 6 w 12"/>
                  <a:gd name="T15" fmla="*/ 4 h 12"/>
                  <a:gd name="T16" fmla="*/ 8 w 12"/>
                  <a:gd name="T17" fmla="*/ 6 h 12"/>
                  <a:gd name="T18" fmla="*/ 6 w 12"/>
                  <a:gd name="T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0" name="Freeform 16"/>
              <p:cNvSpPr/>
              <p:nvPr/>
            </p:nvSpPr>
            <p:spPr bwMode="auto">
              <a:xfrm>
                <a:off x="6881813" y="1044575"/>
                <a:ext cx="61913" cy="65087"/>
              </a:xfrm>
              <a:custGeom>
                <a:avLst/>
                <a:gdLst>
                  <a:gd name="T0" fmla="*/ 0 w 39"/>
                  <a:gd name="T1" fmla="*/ 24 h 41"/>
                  <a:gd name="T2" fmla="*/ 39 w 39"/>
                  <a:gd name="T3" fmla="*/ 41 h 41"/>
                  <a:gd name="T4" fmla="*/ 39 w 39"/>
                  <a:gd name="T5" fmla="*/ 32 h 41"/>
                  <a:gd name="T6" fmla="*/ 12 w 39"/>
                  <a:gd name="T7" fmla="*/ 19 h 41"/>
                  <a:gd name="T8" fmla="*/ 39 w 39"/>
                  <a:gd name="T9" fmla="*/ 10 h 41"/>
                  <a:gd name="T10" fmla="*/ 39 w 39"/>
                  <a:gd name="T11" fmla="*/ 0 h 41"/>
                  <a:gd name="T12" fmla="*/ 0 w 39"/>
                  <a:gd name="T13" fmla="*/ 17 h 41"/>
                  <a:gd name="T14" fmla="*/ 0 w 39"/>
                  <a:gd name="T15" fmla="*/ 2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41">
                    <a:moveTo>
                      <a:pt x="0" y="24"/>
                    </a:moveTo>
                    <a:lnTo>
                      <a:pt x="39" y="41"/>
                    </a:lnTo>
                    <a:lnTo>
                      <a:pt x="39" y="32"/>
                    </a:lnTo>
                    <a:lnTo>
                      <a:pt x="12" y="19"/>
                    </a:lnTo>
                    <a:lnTo>
                      <a:pt x="39" y="10"/>
                    </a:lnTo>
                    <a:lnTo>
                      <a:pt x="39" y="0"/>
                    </a:lnTo>
                    <a:lnTo>
                      <a:pt x="0" y="17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1" name="Freeform 17"/>
              <p:cNvSpPr/>
              <p:nvPr/>
            </p:nvSpPr>
            <p:spPr bwMode="auto">
              <a:xfrm>
                <a:off x="6950076" y="1033463"/>
                <a:ext cx="31750" cy="87312"/>
              </a:xfrm>
              <a:custGeom>
                <a:avLst/>
                <a:gdLst>
                  <a:gd name="T0" fmla="*/ 7 w 8"/>
                  <a:gd name="T1" fmla="*/ 0 h 23"/>
                  <a:gd name="T2" fmla="*/ 5 w 8"/>
                  <a:gd name="T3" fmla="*/ 0 h 23"/>
                  <a:gd name="T4" fmla="*/ 5 w 8"/>
                  <a:gd name="T5" fmla="*/ 2 h 23"/>
                  <a:gd name="T6" fmla="*/ 0 w 8"/>
                  <a:gd name="T7" fmla="*/ 20 h 23"/>
                  <a:gd name="T8" fmla="*/ 0 w 8"/>
                  <a:gd name="T9" fmla="*/ 22 h 23"/>
                  <a:gd name="T10" fmla="*/ 2 w 8"/>
                  <a:gd name="T11" fmla="*/ 23 h 23"/>
                  <a:gd name="T12" fmla="*/ 3 w 8"/>
                  <a:gd name="T13" fmla="*/ 23 h 23"/>
                  <a:gd name="T14" fmla="*/ 3 w 8"/>
                  <a:gd name="T15" fmla="*/ 22 h 23"/>
                  <a:gd name="T16" fmla="*/ 4 w 8"/>
                  <a:gd name="T17" fmla="*/ 21 h 23"/>
                  <a:gd name="T18" fmla="*/ 8 w 8"/>
                  <a:gd name="T19" fmla="*/ 3 h 23"/>
                  <a:gd name="T20" fmla="*/ 8 w 8"/>
                  <a:gd name="T21" fmla="*/ 1 h 23"/>
                  <a:gd name="T22" fmla="*/ 8 w 8"/>
                  <a:gd name="T23" fmla="*/ 0 h 23"/>
                  <a:gd name="T24" fmla="*/ 7 w 8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23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0" y="23"/>
                      <a:pt x="1" y="23"/>
                      <a:pt x="2" y="23"/>
                    </a:cubicBezTo>
                    <a:cubicBezTo>
                      <a:pt x="2" y="23"/>
                      <a:pt x="2" y="23"/>
                      <a:pt x="3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3" y="22"/>
                      <a:pt x="3" y="21"/>
                      <a:pt x="4" y="2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2" name="Freeform 18"/>
              <p:cNvSpPr/>
              <p:nvPr/>
            </p:nvSpPr>
            <p:spPr bwMode="auto">
              <a:xfrm>
                <a:off x="6989763" y="1044575"/>
                <a:ext cx="60325" cy="65087"/>
              </a:xfrm>
              <a:custGeom>
                <a:avLst/>
                <a:gdLst>
                  <a:gd name="T0" fmla="*/ 0 w 38"/>
                  <a:gd name="T1" fmla="*/ 10 h 41"/>
                  <a:gd name="T2" fmla="*/ 26 w 38"/>
                  <a:gd name="T3" fmla="*/ 19 h 41"/>
                  <a:gd name="T4" fmla="*/ 0 w 38"/>
                  <a:gd name="T5" fmla="*/ 32 h 41"/>
                  <a:gd name="T6" fmla="*/ 0 w 38"/>
                  <a:gd name="T7" fmla="*/ 41 h 41"/>
                  <a:gd name="T8" fmla="*/ 38 w 38"/>
                  <a:gd name="T9" fmla="*/ 24 h 41"/>
                  <a:gd name="T10" fmla="*/ 38 w 38"/>
                  <a:gd name="T11" fmla="*/ 17 h 41"/>
                  <a:gd name="T12" fmla="*/ 0 w 38"/>
                  <a:gd name="T13" fmla="*/ 0 h 41"/>
                  <a:gd name="T14" fmla="*/ 0 w 38"/>
                  <a:gd name="T15" fmla="*/ 1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1">
                    <a:moveTo>
                      <a:pt x="0" y="10"/>
                    </a:moveTo>
                    <a:lnTo>
                      <a:pt x="26" y="19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38" y="24"/>
                    </a:lnTo>
                    <a:lnTo>
                      <a:pt x="38" y="17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53" name="Freeform 22"/>
            <p:cNvSpPr>
              <a:spLocks noEditPoints="1"/>
            </p:cNvSpPr>
            <p:nvPr/>
          </p:nvSpPr>
          <p:spPr bwMode="auto">
            <a:xfrm>
              <a:off x="8183" y="4538"/>
              <a:ext cx="649" cy="677"/>
            </a:xfrm>
            <a:custGeom>
              <a:avLst/>
              <a:gdLst>
                <a:gd name="T0" fmla="*/ 326 w 326"/>
                <a:gd name="T1" fmla="*/ 108 h 328"/>
                <a:gd name="T2" fmla="*/ 219 w 326"/>
                <a:gd name="T3" fmla="*/ 0 h 328"/>
                <a:gd name="T4" fmla="*/ 31 w 326"/>
                <a:gd name="T5" fmla="*/ 188 h 328"/>
                <a:gd name="T6" fmla="*/ 0 w 326"/>
                <a:gd name="T7" fmla="*/ 328 h 328"/>
                <a:gd name="T8" fmla="*/ 139 w 326"/>
                <a:gd name="T9" fmla="*/ 295 h 328"/>
                <a:gd name="T10" fmla="*/ 326 w 326"/>
                <a:gd name="T11" fmla="*/ 108 h 328"/>
                <a:gd name="T12" fmla="*/ 129 w 326"/>
                <a:gd name="T13" fmla="*/ 275 h 328"/>
                <a:gd name="T14" fmla="*/ 112 w 326"/>
                <a:gd name="T15" fmla="*/ 258 h 328"/>
                <a:gd name="T16" fmla="*/ 280 w 326"/>
                <a:gd name="T17" fmla="*/ 91 h 328"/>
                <a:gd name="T18" fmla="*/ 297 w 326"/>
                <a:gd name="T19" fmla="*/ 108 h 328"/>
                <a:gd name="T20" fmla="*/ 129 w 326"/>
                <a:gd name="T21" fmla="*/ 275 h 328"/>
                <a:gd name="T22" fmla="*/ 67 w 326"/>
                <a:gd name="T23" fmla="*/ 290 h 328"/>
                <a:gd name="T24" fmla="*/ 37 w 326"/>
                <a:gd name="T25" fmla="*/ 260 h 328"/>
                <a:gd name="T26" fmla="*/ 48 w 326"/>
                <a:gd name="T27" fmla="*/ 208 h 328"/>
                <a:gd name="T28" fmla="*/ 66 w 326"/>
                <a:gd name="T29" fmla="*/ 226 h 328"/>
                <a:gd name="T30" fmla="*/ 66 w 326"/>
                <a:gd name="T31" fmla="*/ 226 h 328"/>
                <a:gd name="T32" fmla="*/ 105 w 326"/>
                <a:gd name="T33" fmla="*/ 265 h 328"/>
                <a:gd name="T34" fmla="*/ 105 w 326"/>
                <a:gd name="T35" fmla="*/ 265 h 328"/>
                <a:gd name="T36" fmla="*/ 119 w 326"/>
                <a:gd name="T37" fmla="*/ 278 h 328"/>
                <a:gd name="T38" fmla="*/ 67 w 326"/>
                <a:gd name="T39" fmla="*/ 290 h 328"/>
                <a:gd name="T40" fmla="*/ 272 w 326"/>
                <a:gd name="T41" fmla="*/ 83 h 328"/>
                <a:gd name="T42" fmla="*/ 105 w 326"/>
                <a:gd name="T43" fmla="*/ 250 h 328"/>
                <a:gd name="T44" fmla="*/ 80 w 326"/>
                <a:gd name="T45" fmla="*/ 226 h 328"/>
                <a:gd name="T46" fmla="*/ 248 w 326"/>
                <a:gd name="T47" fmla="*/ 59 h 328"/>
                <a:gd name="T48" fmla="*/ 272 w 326"/>
                <a:gd name="T49" fmla="*/ 83 h 328"/>
                <a:gd name="T50" fmla="*/ 219 w 326"/>
                <a:gd name="T51" fmla="*/ 30 h 328"/>
                <a:gd name="T52" fmla="*/ 240 w 326"/>
                <a:gd name="T53" fmla="*/ 51 h 328"/>
                <a:gd name="T54" fmla="*/ 73 w 326"/>
                <a:gd name="T55" fmla="*/ 218 h 328"/>
                <a:gd name="T56" fmla="*/ 52 w 326"/>
                <a:gd name="T57" fmla="*/ 197 h 328"/>
                <a:gd name="T58" fmla="*/ 219 w 326"/>
                <a:gd name="T59" fmla="*/ 3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6" h="328">
                  <a:moveTo>
                    <a:pt x="326" y="108"/>
                  </a:moveTo>
                  <a:lnTo>
                    <a:pt x="219" y="0"/>
                  </a:lnTo>
                  <a:lnTo>
                    <a:pt x="31" y="188"/>
                  </a:lnTo>
                  <a:lnTo>
                    <a:pt x="0" y="328"/>
                  </a:lnTo>
                  <a:lnTo>
                    <a:pt x="139" y="295"/>
                  </a:lnTo>
                  <a:lnTo>
                    <a:pt x="326" y="108"/>
                  </a:lnTo>
                  <a:close/>
                  <a:moveTo>
                    <a:pt x="129" y="275"/>
                  </a:moveTo>
                  <a:lnTo>
                    <a:pt x="112" y="258"/>
                  </a:lnTo>
                  <a:lnTo>
                    <a:pt x="280" y="91"/>
                  </a:lnTo>
                  <a:lnTo>
                    <a:pt x="297" y="108"/>
                  </a:lnTo>
                  <a:lnTo>
                    <a:pt x="129" y="275"/>
                  </a:lnTo>
                  <a:close/>
                  <a:moveTo>
                    <a:pt x="67" y="290"/>
                  </a:moveTo>
                  <a:lnTo>
                    <a:pt x="37" y="260"/>
                  </a:lnTo>
                  <a:lnTo>
                    <a:pt x="48" y="208"/>
                  </a:lnTo>
                  <a:lnTo>
                    <a:pt x="66" y="226"/>
                  </a:lnTo>
                  <a:lnTo>
                    <a:pt x="66" y="226"/>
                  </a:lnTo>
                  <a:lnTo>
                    <a:pt x="105" y="265"/>
                  </a:lnTo>
                  <a:lnTo>
                    <a:pt x="105" y="265"/>
                  </a:lnTo>
                  <a:lnTo>
                    <a:pt x="119" y="278"/>
                  </a:lnTo>
                  <a:lnTo>
                    <a:pt x="67" y="290"/>
                  </a:lnTo>
                  <a:close/>
                  <a:moveTo>
                    <a:pt x="272" y="83"/>
                  </a:moveTo>
                  <a:lnTo>
                    <a:pt x="105" y="250"/>
                  </a:lnTo>
                  <a:lnTo>
                    <a:pt x="80" y="226"/>
                  </a:lnTo>
                  <a:lnTo>
                    <a:pt x="248" y="59"/>
                  </a:lnTo>
                  <a:lnTo>
                    <a:pt x="272" y="83"/>
                  </a:lnTo>
                  <a:close/>
                  <a:moveTo>
                    <a:pt x="219" y="30"/>
                  </a:moveTo>
                  <a:lnTo>
                    <a:pt x="240" y="51"/>
                  </a:lnTo>
                  <a:lnTo>
                    <a:pt x="73" y="218"/>
                  </a:lnTo>
                  <a:lnTo>
                    <a:pt x="52" y="197"/>
                  </a:lnTo>
                  <a:lnTo>
                    <a:pt x="219" y="30"/>
                  </a:ln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vert="horz" wrap="square" lIns="98502" tIns="49250" rIns="98502" bIns="4925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54" name="Group 105"/>
            <p:cNvGrpSpPr/>
            <p:nvPr/>
          </p:nvGrpSpPr>
          <p:grpSpPr>
            <a:xfrm rot="2700000">
              <a:off x="8287" y="8045"/>
              <a:ext cx="441" cy="742"/>
              <a:chOff x="4732338" y="4783138"/>
              <a:chExt cx="703263" cy="1225550"/>
            </a:xfrm>
            <a:solidFill>
              <a:srgbClr val="0A0A0A"/>
            </a:solidFill>
          </p:grpSpPr>
          <p:sp>
            <p:nvSpPr>
              <p:cNvPr id="255" name="Freeform 30"/>
              <p:cNvSpPr>
                <a:spLocks noEditPoints="1"/>
              </p:cNvSpPr>
              <p:nvPr/>
            </p:nvSpPr>
            <p:spPr bwMode="auto">
              <a:xfrm>
                <a:off x="4732338" y="4783138"/>
                <a:ext cx="703263" cy="1173163"/>
              </a:xfrm>
              <a:custGeom>
                <a:avLst/>
                <a:gdLst>
                  <a:gd name="T0" fmla="*/ 50 w 184"/>
                  <a:gd name="T1" fmla="*/ 310 h 310"/>
                  <a:gd name="T2" fmla="*/ 32 w 184"/>
                  <a:gd name="T3" fmla="*/ 282 h 310"/>
                  <a:gd name="T4" fmla="*/ 10 w 184"/>
                  <a:gd name="T5" fmla="*/ 199 h 310"/>
                  <a:gd name="T6" fmla="*/ 39 w 184"/>
                  <a:gd name="T7" fmla="*/ 171 h 310"/>
                  <a:gd name="T8" fmla="*/ 30 w 184"/>
                  <a:gd name="T9" fmla="*/ 116 h 310"/>
                  <a:gd name="T10" fmla="*/ 36 w 184"/>
                  <a:gd name="T11" fmla="*/ 73 h 310"/>
                  <a:gd name="T12" fmla="*/ 36 w 184"/>
                  <a:gd name="T13" fmla="*/ 72 h 310"/>
                  <a:gd name="T14" fmla="*/ 92 w 184"/>
                  <a:gd name="T15" fmla="*/ 0 h 310"/>
                  <a:gd name="T16" fmla="*/ 148 w 184"/>
                  <a:gd name="T17" fmla="*/ 72 h 310"/>
                  <a:gd name="T18" fmla="*/ 148 w 184"/>
                  <a:gd name="T19" fmla="*/ 73 h 310"/>
                  <a:gd name="T20" fmla="*/ 155 w 184"/>
                  <a:gd name="T21" fmla="*/ 116 h 310"/>
                  <a:gd name="T22" fmla="*/ 145 w 184"/>
                  <a:gd name="T23" fmla="*/ 171 h 310"/>
                  <a:gd name="T24" fmla="*/ 174 w 184"/>
                  <a:gd name="T25" fmla="*/ 199 h 310"/>
                  <a:gd name="T26" fmla="*/ 153 w 184"/>
                  <a:gd name="T27" fmla="*/ 282 h 310"/>
                  <a:gd name="T28" fmla="*/ 134 w 184"/>
                  <a:gd name="T29" fmla="*/ 310 h 310"/>
                  <a:gd name="T30" fmla="*/ 134 w 184"/>
                  <a:gd name="T31" fmla="*/ 276 h 310"/>
                  <a:gd name="T32" fmla="*/ 118 w 184"/>
                  <a:gd name="T33" fmla="*/ 239 h 310"/>
                  <a:gd name="T34" fmla="*/ 118 w 184"/>
                  <a:gd name="T35" fmla="*/ 240 h 310"/>
                  <a:gd name="T36" fmla="*/ 115 w 184"/>
                  <a:gd name="T37" fmla="*/ 246 h 310"/>
                  <a:gd name="T38" fmla="*/ 108 w 184"/>
                  <a:gd name="T39" fmla="*/ 245 h 310"/>
                  <a:gd name="T40" fmla="*/ 76 w 184"/>
                  <a:gd name="T41" fmla="*/ 245 h 310"/>
                  <a:gd name="T42" fmla="*/ 69 w 184"/>
                  <a:gd name="T43" fmla="*/ 246 h 310"/>
                  <a:gd name="T44" fmla="*/ 66 w 184"/>
                  <a:gd name="T45" fmla="*/ 240 h 310"/>
                  <a:gd name="T46" fmla="*/ 66 w 184"/>
                  <a:gd name="T47" fmla="*/ 239 h 310"/>
                  <a:gd name="T48" fmla="*/ 50 w 184"/>
                  <a:gd name="T49" fmla="*/ 276 h 310"/>
                  <a:gd name="T50" fmla="*/ 50 w 184"/>
                  <a:gd name="T51" fmla="*/ 310 h 310"/>
                  <a:gd name="T52" fmla="*/ 55 w 184"/>
                  <a:gd name="T53" fmla="*/ 79 h 310"/>
                  <a:gd name="T54" fmla="*/ 50 w 184"/>
                  <a:gd name="T55" fmla="*/ 116 h 310"/>
                  <a:gd name="T56" fmla="*/ 61 w 184"/>
                  <a:gd name="T57" fmla="*/ 174 h 310"/>
                  <a:gd name="T58" fmla="*/ 64 w 184"/>
                  <a:gd name="T59" fmla="*/ 184 h 310"/>
                  <a:gd name="T60" fmla="*/ 54 w 184"/>
                  <a:gd name="T61" fmla="*/ 187 h 310"/>
                  <a:gd name="T62" fmla="*/ 29 w 184"/>
                  <a:gd name="T63" fmla="*/ 205 h 310"/>
                  <a:gd name="T64" fmla="*/ 36 w 184"/>
                  <a:gd name="T65" fmla="*/ 247 h 310"/>
                  <a:gd name="T66" fmla="*/ 65 w 184"/>
                  <a:gd name="T67" fmla="*/ 215 h 310"/>
                  <a:gd name="T68" fmla="*/ 74 w 184"/>
                  <a:gd name="T69" fmla="*/ 209 h 310"/>
                  <a:gd name="T70" fmla="*/ 79 w 184"/>
                  <a:gd name="T71" fmla="*/ 219 h 310"/>
                  <a:gd name="T72" fmla="*/ 82 w 184"/>
                  <a:gd name="T73" fmla="*/ 225 h 310"/>
                  <a:gd name="T74" fmla="*/ 103 w 184"/>
                  <a:gd name="T75" fmla="*/ 225 h 310"/>
                  <a:gd name="T76" fmla="*/ 105 w 184"/>
                  <a:gd name="T77" fmla="*/ 219 h 310"/>
                  <a:gd name="T78" fmla="*/ 110 w 184"/>
                  <a:gd name="T79" fmla="*/ 209 h 310"/>
                  <a:gd name="T80" fmla="*/ 120 w 184"/>
                  <a:gd name="T81" fmla="*/ 215 h 310"/>
                  <a:gd name="T82" fmla="*/ 148 w 184"/>
                  <a:gd name="T83" fmla="*/ 247 h 310"/>
                  <a:gd name="T84" fmla="*/ 155 w 184"/>
                  <a:gd name="T85" fmla="*/ 205 h 310"/>
                  <a:gd name="T86" fmla="*/ 130 w 184"/>
                  <a:gd name="T87" fmla="*/ 187 h 310"/>
                  <a:gd name="T88" fmla="*/ 120 w 184"/>
                  <a:gd name="T89" fmla="*/ 184 h 310"/>
                  <a:gd name="T90" fmla="*/ 123 w 184"/>
                  <a:gd name="T91" fmla="*/ 174 h 310"/>
                  <a:gd name="T92" fmla="*/ 135 w 184"/>
                  <a:gd name="T93" fmla="*/ 116 h 310"/>
                  <a:gd name="T94" fmla="*/ 129 w 184"/>
                  <a:gd name="T95" fmla="*/ 79 h 310"/>
                  <a:gd name="T96" fmla="*/ 92 w 184"/>
                  <a:gd name="T97" fmla="*/ 21 h 310"/>
                  <a:gd name="T98" fmla="*/ 55 w 184"/>
                  <a:gd name="T99" fmla="*/ 79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4" h="310">
                    <a:moveTo>
                      <a:pt x="50" y="310"/>
                    </a:moveTo>
                    <a:cubicBezTo>
                      <a:pt x="32" y="282"/>
                      <a:pt x="32" y="282"/>
                      <a:pt x="32" y="282"/>
                    </a:cubicBezTo>
                    <a:cubicBezTo>
                      <a:pt x="28" y="276"/>
                      <a:pt x="0" y="230"/>
                      <a:pt x="10" y="199"/>
                    </a:cubicBezTo>
                    <a:cubicBezTo>
                      <a:pt x="14" y="187"/>
                      <a:pt x="24" y="178"/>
                      <a:pt x="39" y="171"/>
                    </a:cubicBezTo>
                    <a:cubicBezTo>
                      <a:pt x="33" y="151"/>
                      <a:pt x="30" y="132"/>
                      <a:pt x="30" y="116"/>
                    </a:cubicBezTo>
                    <a:cubicBezTo>
                      <a:pt x="30" y="102"/>
                      <a:pt x="32" y="87"/>
                      <a:pt x="36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50" y="35"/>
                      <a:pt x="77" y="0"/>
                      <a:pt x="92" y="0"/>
                    </a:cubicBezTo>
                    <a:cubicBezTo>
                      <a:pt x="107" y="0"/>
                      <a:pt x="134" y="35"/>
                      <a:pt x="148" y="72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52" y="87"/>
                      <a:pt x="155" y="102"/>
                      <a:pt x="155" y="116"/>
                    </a:cubicBezTo>
                    <a:cubicBezTo>
                      <a:pt x="155" y="132"/>
                      <a:pt x="152" y="151"/>
                      <a:pt x="145" y="171"/>
                    </a:cubicBezTo>
                    <a:cubicBezTo>
                      <a:pt x="160" y="178"/>
                      <a:pt x="170" y="187"/>
                      <a:pt x="174" y="199"/>
                    </a:cubicBezTo>
                    <a:cubicBezTo>
                      <a:pt x="184" y="230"/>
                      <a:pt x="156" y="276"/>
                      <a:pt x="153" y="282"/>
                    </a:cubicBezTo>
                    <a:cubicBezTo>
                      <a:pt x="134" y="310"/>
                      <a:pt x="134" y="310"/>
                      <a:pt x="134" y="310"/>
                    </a:cubicBezTo>
                    <a:cubicBezTo>
                      <a:pt x="134" y="276"/>
                      <a:pt x="134" y="276"/>
                      <a:pt x="134" y="276"/>
                    </a:cubicBezTo>
                    <a:cubicBezTo>
                      <a:pt x="134" y="262"/>
                      <a:pt x="128" y="248"/>
                      <a:pt x="118" y="239"/>
                    </a:cubicBezTo>
                    <a:cubicBezTo>
                      <a:pt x="118" y="239"/>
                      <a:pt x="118" y="239"/>
                      <a:pt x="118" y="240"/>
                    </a:cubicBezTo>
                    <a:cubicBezTo>
                      <a:pt x="115" y="246"/>
                      <a:pt x="115" y="246"/>
                      <a:pt x="115" y="246"/>
                    </a:cubicBezTo>
                    <a:cubicBezTo>
                      <a:pt x="108" y="245"/>
                      <a:pt x="108" y="245"/>
                      <a:pt x="108" y="245"/>
                    </a:cubicBezTo>
                    <a:cubicBezTo>
                      <a:pt x="98" y="245"/>
                      <a:pt x="87" y="245"/>
                      <a:pt x="76" y="245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6" y="240"/>
                      <a:pt x="66" y="240"/>
                      <a:pt x="66" y="240"/>
                    </a:cubicBezTo>
                    <a:cubicBezTo>
                      <a:pt x="66" y="239"/>
                      <a:pt x="66" y="239"/>
                      <a:pt x="66" y="239"/>
                    </a:cubicBezTo>
                    <a:cubicBezTo>
                      <a:pt x="56" y="249"/>
                      <a:pt x="50" y="262"/>
                      <a:pt x="50" y="276"/>
                    </a:cubicBezTo>
                    <a:lnTo>
                      <a:pt x="50" y="310"/>
                    </a:lnTo>
                    <a:close/>
                    <a:moveTo>
                      <a:pt x="55" y="79"/>
                    </a:moveTo>
                    <a:cubicBezTo>
                      <a:pt x="52" y="91"/>
                      <a:pt x="50" y="104"/>
                      <a:pt x="50" y="116"/>
                    </a:cubicBezTo>
                    <a:cubicBezTo>
                      <a:pt x="50" y="132"/>
                      <a:pt x="53" y="152"/>
                      <a:pt x="61" y="174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54" y="187"/>
                      <a:pt x="54" y="187"/>
                      <a:pt x="54" y="187"/>
                    </a:cubicBezTo>
                    <a:cubicBezTo>
                      <a:pt x="45" y="190"/>
                      <a:pt x="33" y="196"/>
                      <a:pt x="29" y="205"/>
                    </a:cubicBezTo>
                    <a:cubicBezTo>
                      <a:pt x="26" y="216"/>
                      <a:pt x="30" y="233"/>
                      <a:pt x="36" y="247"/>
                    </a:cubicBezTo>
                    <a:cubicBezTo>
                      <a:pt x="42" y="234"/>
                      <a:pt x="52" y="223"/>
                      <a:pt x="65" y="215"/>
                    </a:cubicBezTo>
                    <a:cubicBezTo>
                      <a:pt x="74" y="209"/>
                      <a:pt x="74" y="209"/>
                      <a:pt x="74" y="209"/>
                    </a:cubicBezTo>
                    <a:cubicBezTo>
                      <a:pt x="79" y="219"/>
                      <a:pt x="79" y="219"/>
                      <a:pt x="79" y="219"/>
                    </a:cubicBezTo>
                    <a:cubicBezTo>
                      <a:pt x="80" y="221"/>
                      <a:pt x="81" y="223"/>
                      <a:pt x="82" y="225"/>
                    </a:cubicBezTo>
                    <a:cubicBezTo>
                      <a:pt x="89" y="225"/>
                      <a:pt x="96" y="225"/>
                      <a:pt x="103" y="225"/>
                    </a:cubicBezTo>
                    <a:cubicBezTo>
                      <a:pt x="104" y="223"/>
                      <a:pt x="105" y="221"/>
                      <a:pt x="105" y="219"/>
                    </a:cubicBezTo>
                    <a:cubicBezTo>
                      <a:pt x="110" y="209"/>
                      <a:pt x="110" y="209"/>
                      <a:pt x="110" y="209"/>
                    </a:cubicBezTo>
                    <a:cubicBezTo>
                      <a:pt x="120" y="215"/>
                      <a:pt x="120" y="215"/>
                      <a:pt x="120" y="215"/>
                    </a:cubicBezTo>
                    <a:cubicBezTo>
                      <a:pt x="133" y="223"/>
                      <a:pt x="142" y="234"/>
                      <a:pt x="148" y="247"/>
                    </a:cubicBezTo>
                    <a:cubicBezTo>
                      <a:pt x="154" y="233"/>
                      <a:pt x="159" y="216"/>
                      <a:pt x="155" y="205"/>
                    </a:cubicBezTo>
                    <a:cubicBezTo>
                      <a:pt x="152" y="196"/>
                      <a:pt x="140" y="190"/>
                      <a:pt x="130" y="187"/>
                    </a:cubicBezTo>
                    <a:cubicBezTo>
                      <a:pt x="120" y="184"/>
                      <a:pt x="120" y="184"/>
                      <a:pt x="120" y="184"/>
                    </a:cubicBezTo>
                    <a:cubicBezTo>
                      <a:pt x="123" y="174"/>
                      <a:pt x="123" y="174"/>
                      <a:pt x="123" y="174"/>
                    </a:cubicBezTo>
                    <a:cubicBezTo>
                      <a:pt x="131" y="152"/>
                      <a:pt x="135" y="132"/>
                      <a:pt x="135" y="116"/>
                    </a:cubicBezTo>
                    <a:cubicBezTo>
                      <a:pt x="135" y="104"/>
                      <a:pt x="133" y="91"/>
                      <a:pt x="129" y="79"/>
                    </a:cubicBezTo>
                    <a:cubicBezTo>
                      <a:pt x="117" y="47"/>
                      <a:pt x="99" y="26"/>
                      <a:pt x="92" y="21"/>
                    </a:cubicBezTo>
                    <a:cubicBezTo>
                      <a:pt x="85" y="26"/>
                      <a:pt x="67" y="47"/>
                      <a:pt x="5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6" name="Freeform 31"/>
              <p:cNvSpPr>
                <a:spLocks noEditPoints="1"/>
              </p:cNvSpPr>
              <p:nvPr/>
            </p:nvSpPr>
            <p:spPr bwMode="auto">
              <a:xfrm>
                <a:off x="4960938" y="5127626"/>
                <a:ext cx="244475" cy="241300"/>
              </a:xfrm>
              <a:custGeom>
                <a:avLst/>
                <a:gdLst>
                  <a:gd name="T0" fmla="*/ 32 w 64"/>
                  <a:gd name="T1" fmla="*/ 64 h 64"/>
                  <a:gd name="T2" fmla="*/ 0 w 64"/>
                  <a:gd name="T3" fmla="*/ 32 h 64"/>
                  <a:gd name="T4" fmla="*/ 32 w 64"/>
                  <a:gd name="T5" fmla="*/ 0 h 64"/>
                  <a:gd name="T6" fmla="*/ 64 w 64"/>
                  <a:gd name="T7" fmla="*/ 32 h 64"/>
                  <a:gd name="T8" fmla="*/ 32 w 64"/>
                  <a:gd name="T9" fmla="*/ 64 h 64"/>
                  <a:gd name="T10" fmla="*/ 32 w 64"/>
                  <a:gd name="T11" fmla="*/ 12 h 64"/>
                  <a:gd name="T12" fmla="*/ 12 w 64"/>
                  <a:gd name="T13" fmla="*/ 32 h 64"/>
                  <a:gd name="T14" fmla="*/ 32 w 64"/>
                  <a:gd name="T15" fmla="*/ 52 h 64"/>
                  <a:gd name="T16" fmla="*/ 52 w 64"/>
                  <a:gd name="T17" fmla="*/ 32 h 64"/>
                  <a:gd name="T18" fmla="*/ 32 w 64"/>
                  <a:gd name="T19" fmla="*/ 1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4">
                    <a:moveTo>
                      <a:pt x="32" y="64"/>
                    </a:moveTo>
                    <a:cubicBezTo>
                      <a:pt x="14" y="64"/>
                      <a:pt x="0" y="50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50"/>
                      <a:pt x="50" y="64"/>
                      <a:pt x="32" y="64"/>
                    </a:cubicBezTo>
                    <a:close/>
                    <a:moveTo>
                      <a:pt x="32" y="12"/>
                    </a:moveTo>
                    <a:cubicBezTo>
                      <a:pt x="21" y="12"/>
                      <a:pt x="12" y="21"/>
                      <a:pt x="12" y="32"/>
                    </a:cubicBezTo>
                    <a:cubicBezTo>
                      <a:pt x="12" y="43"/>
                      <a:pt x="21" y="52"/>
                      <a:pt x="32" y="52"/>
                    </a:cubicBezTo>
                    <a:cubicBezTo>
                      <a:pt x="43" y="52"/>
                      <a:pt x="52" y="43"/>
                      <a:pt x="52" y="32"/>
                    </a:cubicBezTo>
                    <a:cubicBezTo>
                      <a:pt x="52" y="21"/>
                      <a:pt x="43" y="12"/>
                      <a:pt x="3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7" name="Freeform 32"/>
              <p:cNvSpPr>
                <a:spLocks noEditPoints="1"/>
              </p:cNvSpPr>
              <p:nvPr/>
            </p:nvSpPr>
            <p:spPr bwMode="auto">
              <a:xfrm>
                <a:off x="4973638" y="5649913"/>
                <a:ext cx="225425" cy="358775"/>
              </a:xfrm>
              <a:custGeom>
                <a:avLst/>
                <a:gdLst>
                  <a:gd name="T0" fmla="*/ 29 w 59"/>
                  <a:gd name="T1" fmla="*/ 95 h 95"/>
                  <a:gd name="T2" fmla="*/ 24 w 59"/>
                  <a:gd name="T3" fmla="*/ 85 h 95"/>
                  <a:gd name="T4" fmla="*/ 0 w 59"/>
                  <a:gd name="T5" fmla="*/ 26 h 95"/>
                  <a:gd name="T6" fmla="*/ 29 w 59"/>
                  <a:gd name="T7" fmla="*/ 0 h 95"/>
                  <a:gd name="T8" fmla="*/ 59 w 59"/>
                  <a:gd name="T9" fmla="*/ 26 h 95"/>
                  <a:gd name="T10" fmla="*/ 34 w 59"/>
                  <a:gd name="T11" fmla="*/ 85 h 95"/>
                  <a:gd name="T12" fmla="*/ 29 w 59"/>
                  <a:gd name="T13" fmla="*/ 95 h 95"/>
                  <a:gd name="T14" fmla="*/ 29 w 59"/>
                  <a:gd name="T15" fmla="*/ 12 h 95"/>
                  <a:gd name="T16" fmla="*/ 12 w 59"/>
                  <a:gd name="T17" fmla="*/ 26 h 95"/>
                  <a:gd name="T18" fmla="*/ 29 w 59"/>
                  <a:gd name="T19" fmla="*/ 69 h 95"/>
                  <a:gd name="T20" fmla="*/ 47 w 59"/>
                  <a:gd name="T21" fmla="*/ 26 h 95"/>
                  <a:gd name="T22" fmla="*/ 29 w 59"/>
                  <a:gd name="T23" fmla="*/ 1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95">
                    <a:moveTo>
                      <a:pt x="29" y="95"/>
                    </a:moveTo>
                    <a:cubicBezTo>
                      <a:pt x="24" y="85"/>
                      <a:pt x="24" y="85"/>
                      <a:pt x="24" y="85"/>
                    </a:cubicBezTo>
                    <a:cubicBezTo>
                      <a:pt x="20" y="77"/>
                      <a:pt x="0" y="38"/>
                      <a:pt x="0" y="26"/>
                    </a:cubicBezTo>
                    <a:cubicBezTo>
                      <a:pt x="0" y="12"/>
                      <a:pt x="13" y="0"/>
                      <a:pt x="29" y="0"/>
                    </a:cubicBezTo>
                    <a:cubicBezTo>
                      <a:pt x="45" y="0"/>
                      <a:pt x="59" y="12"/>
                      <a:pt x="59" y="26"/>
                    </a:cubicBezTo>
                    <a:cubicBezTo>
                      <a:pt x="59" y="38"/>
                      <a:pt x="39" y="77"/>
                      <a:pt x="34" y="85"/>
                    </a:cubicBezTo>
                    <a:lnTo>
                      <a:pt x="29" y="95"/>
                    </a:lnTo>
                    <a:close/>
                    <a:moveTo>
                      <a:pt x="29" y="12"/>
                    </a:moveTo>
                    <a:cubicBezTo>
                      <a:pt x="19" y="12"/>
                      <a:pt x="12" y="18"/>
                      <a:pt x="12" y="26"/>
                    </a:cubicBezTo>
                    <a:cubicBezTo>
                      <a:pt x="12" y="31"/>
                      <a:pt x="20" y="50"/>
                      <a:pt x="29" y="69"/>
                    </a:cubicBezTo>
                    <a:cubicBezTo>
                      <a:pt x="38" y="50"/>
                      <a:pt x="47" y="31"/>
                      <a:pt x="47" y="26"/>
                    </a:cubicBezTo>
                    <a:cubicBezTo>
                      <a:pt x="47" y="18"/>
                      <a:pt x="39" y="12"/>
                      <a:pt x="2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cxnSp>
          <p:nvCxnSpPr>
            <p:cNvPr id="262" name="Straight Connector 114"/>
            <p:cNvCxnSpPr/>
            <p:nvPr/>
          </p:nvCxnSpPr>
          <p:spPr>
            <a:xfrm>
              <a:off x="9254" y="2533"/>
              <a:ext cx="1" cy="1312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263" name="Straight Connector 115"/>
            <p:cNvCxnSpPr/>
            <p:nvPr/>
          </p:nvCxnSpPr>
          <p:spPr>
            <a:xfrm>
              <a:off x="9254" y="4221"/>
              <a:ext cx="1" cy="1312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264" name="Straight Connector 116"/>
            <p:cNvCxnSpPr/>
            <p:nvPr/>
          </p:nvCxnSpPr>
          <p:spPr>
            <a:xfrm>
              <a:off x="9254" y="6053"/>
              <a:ext cx="1" cy="1312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  <p:cxnSp>
          <p:nvCxnSpPr>
            <p:cNvPr id="265" name="Straight Connector 117"/>
            <p:cNvCxnSpPr/>
            <p:nvPr/>
          </p:nvCxnSpPr>
          <p:spPr>
            <a:xfrm>
              <a:off x="9254" y="7760"/>
              <a:ext cx="1" cy="1312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</p:cxnSp>
      </p:grpSp>
      <p:sp>
        <p:nvSpPr>
          <p:cNvPr id="266" name="Title 1"/>
          <p:cNvSpPr txBox="1"/>
          <p:nvPr/>
        </p:nvSpPr>
        <p:spPr>
          <a:xfrm>
            <a:off x="576104" y="471015"/>
            <a:ext cx="10369868" cy="465010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5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目标规划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67" name="Subtitle 4"/>
          <p:cNvSpPr txBox="1"/>
          <p:nvPr/>
        </p:nvSpPr>
        <p:spPr>
          <a:xfrm>
            <a:off x="576104" y="936025"/>
            <a:ext cx="10369868" cy="384010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</p:spTree>
  </p:cSld>
  <p:clrMapOvr>
    <a:masterClrMapping/>
  </p:clrMapOvr>
  <p:transition spd="slow" advTm="218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bldLvl="0" animBg="1"/>
      <p:bldP spid="225" grpId="0" bldLvl="0" animBg="1"/>
      <p:bldP spid="226" grpId="0" bldLvl="0" animBg="1"/>
      <p:bldP spid="227" grpId="0" animBg="1"/>
      <p:bldP spid="229" grpId="0" bldLvl="0" animBg="1"/>
      <p:bldP spid="230" grpId="0" bldLvl="0" animBg="1"/>
      <p:bldP spid="231" grpId="0" bldLvl="0" animBg="1"/>
      <p:bldP spid="232" grpId="0" animBg="1"/>
      <p:bldP spid="233" grpId="0" bldLvl="0" animBg="1"/>
      <p:bldP spid="234" grpId="0"/>
      <p:bldP spid="236" grpId="0" bldLvl="0" animBg="1"/>
      <p:bldP spid="237" grpId="0"/>
      <p:bldP spid="239" grpId="0" bldLvl="0" animBg="1"/>
      <p:bldP spid="240" grpId="0"/>
      <p:bldP spid="242" grpId="0" animBg="1"/>
      <p:bldP spid="243" grpId="0"/>
      <p:bldP spid="258" grpId="0"/>
      <p:bldP spid="259" grpId="0" bldLvl="0" animBg="1"/>
      <p:bldP spid="260" grpId="0"/>
      <p:bldP spid="261" grpId="0"/>
      <p:bldP spid="266" grpId="0"/>
      <p:bldP spid="2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938043" y="646286"/>
            <a:ext cx="9646581" cy="5169274"/>
            <a:chOff x="907" y="742"/>
            <a:chExt cx="16331" cy="8751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目标规划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04" y="5117"/>
              <a:ext cx="2235" cy="1944"/>
              <a:chOff x="637397" y="3249217"/>
              <a:chExt cx="1418995" cy="1234343"/>
            </a:xfrm>
          </p:grpSpPr>
          <p:sp>
            <p:nvSpPr>
              <p:cNvPr id="115" name="Shape 7625"/>
              <p:cNvSpPr/>
              <p:nvPr/>
            </p:nvSpPr>
            <p:spPr>
              <a:xfrm flipH="1">
                <a:off x="1739200" y="3609927"/>
                <a:ext cx="317192" cy="1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18" name="Group 7631"/>
              <p:cNvGrpSpPr/>
              <p:nvPr/>
            </p:nvGrpSpPr>
            <p:grpSpPr>
              <a:xfrm>
                <a:off x="637397" y="3249217"/>
                <a:ext cx="1279214" cy="1234343"/>
                <a:chOff x="-378395" y="0"/>
                <a:chExt cx="1397290" cy="1382873"/>
              </a:xfrm>
            </p:grpSpPr>
            <p:sp>
              <p:nvSpPr>
                <p:cNvPr id="119" name="Shape 7628"/>
                <p:cNvSpPr/>
                <p:nvPr/>
              </p:nvSpPr>
              <p:spPr>
                <a:xfrm>
                  <a:off x="31614" y="0"/>
                  <a:ext cx="793497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A1B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20" name="Shape 7629"/>
                <p:cNvSpPr/>
                <p:nvPr/>
              </p:nvSpPr>
              <p:spPr>
                <a:xfrm>
                  <a:off x="-378395" y="813685"/>
                  <a:ext cx="1397290" cy="569188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sp>
              <p:nvSpPr>
                <p:cNvPr id="121" name="Shape 7630"/>
                <p:cNvSpPr/>
                <p:nvPr/>
              </p:nvSpPr>
              <p:spPr>
                <a:xfrm>
                  <a:off x="251674" y="236859"/>
                  <a:ext cx="345221" cy="334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extrusionOk="0">
                      <a:moveTo>
                        <a:pt x="21306" y="8051"/>
                      </a:moveTo>
                      <a:cubicBezTo>
                        <a:pt x="21133" y="7495"/>
                        <a:pt x="20646" y="7085"/>
                        <a:pt x="20081" y="7004"/>
                      </a:cubicBezTo>
                      <a:cubicBezTo>
                        <a:pt x="14509" y="6136"/>
                        <a:pt x="14509" y="6136"/>
                        <a:pt x="14509" y="6136"/>
                      </a:cubicBezTo>
                      <a:cubicBezTo>
                        <a:pt x="12091" y="900"/>
                        <a:pt x="12091" y="900"/>
                        <a:pt x="12091" y="900"/>
                      </a:cubicBezTo>
                      <a:cubicBezTo>
                        <a:pt x="11840" y="344"/>
                        <a:pt x="11291" y="0"/>
                        <a:pt x="10694" y="0"/>
                      </a:cubicBezTo>
                      <a:cubicBezTo>
                        <a:pt x="10097" y="0"/>
                        <a:pt x="9548" y="344"/>
                        <a:pt x="9297" y="900"/>
                      </a:cubicBezTo>
                      <a:cubicBezTo>
                        <a:pt x="6879" y="6136"/>
                        <a:pt x="6879" y="6136"/>
                        <a:pt x="6879" y="6136"/>
                      </a:cubicBezTo>
                      <a:cubicBezTo>
                        <a:pt x="1322" y="7004"/>
                        <a:pt x="1322" y="7004"/>
                        <a:pt x="1322" y="7004"/>
                      </a:cubicBezTo>
                      <a:cubicBezTo>
                        <a:pt x="742" y="7085"/>
                        <a:pt x="271" y="7495"/>
                        <a:pt x="82" y="8051"/>
                      </a:cubicBezTo>
                      <a:cubicBezTo>
                        <a:pt x="-106" y="8607"/>
                        <a:pt x="35" y="9229"/>
                        <a:pt x="443" y="9638"/>
                      </a:cubicBezTo>
                      <a:cubicBezTo>
                        <a:pt x="4525" y="13893"/>
                        <a:pt x="4525" y="13893"/>
                        <a:pt x="4525" y="13893"/>
                      </a:cubicBezTo>
                      <a:cubicBezTo>
                        <a:pt x="3583" y="19784"/>
                        <a:pt x="3583" y="19784"/>
                        <a:pt x="3583" y="19784"/>
                      </a:cubicBezTo>
                      <a:cubicBezTo>
                        <a:pt x="3473" y="20373"/>
                        <a:pt x="3724" y="20962"/>
                        <a:pt x="4211" y="21305"/>
                      </a:cubicBezTo>
                      <a:cubicBezTo>
                        <a:pt x="4478" y="21502"/>
                        <a:pt x="4792" y="21600"/>
                        <a:pt x="5106" y="21600"/>
                      </a:cubicBezTo>
                      <a:cubicBezTo>
                        <a:pt x="5357" y="21600"/>
                        <a:pt x="5608" y="21535"/>
                        <a:pt x="5843" y="21404"/>
                      </a:cubicBezTo>
                      <a:cubicBezTo>
                        <a:pt x="10694" y="18687"/>
                        <a:pt x="10694" y="18687"/>
                        <a:pt x="10694" y="18687"/>
                      </a:cubicBezTo>
                      <a:cubicBezTo>
                        <a:pt x="15545" y="21404"/>
                        <a:pt x="15545" y="21404"/>
                        <a:pt x="15545" y="21404"/>
                      </a:cubicBezTo>
                      <a:cubicBezTo>
                        <a:pt x="15780" y="21535"/>
                        <a:pt x="16047" y="21600"/>
                        <a:pt x="16298" y="21600"/>
                      </a:cubicBezTo>
                      <a:cubicBezTo>
                        <a:pt x="16612" y="21600"/>
                        <a:pt x="16926" y="21502"/>
                        <a:pt x="17193" y="21305"/>
                      </a:cubicBezTo>
                      <a:cubicBezTo>
                        <a:pt x="17664" y="20962"/>
                        <a:pt x="17915" y="20373"/>
                        <a:pt x="17821" y="19784"/>
                      </a:cubicBezTo>
                      <a:cubicBezTo>
                        <a:pt x="16879" y="13893"/>
                        <a:pt x="16879" y="13893"/>
                        <a:pt x="16879" y="13893"/>
                      </a:cubicBezTo>
                      <a:cubicBezTo>
                        <a:pt x="20960" y="9638"/>
                        <a:pt x="20960" y="9638"/>
                        <a:pt x="20960" y="9638"/>
                      </a:cubicBezTo>
                      <a:cubicBezTo>
                        <a:pt x="21353" y="9229"/>
                        <a:pt x="21494" y="8607"/>
                        <a:pt x="21306" y="8051"/>
                      </a:cubicBezTo>
                      <a:close/>
                      <a:moveTo>
                        <a:pt x="15764" y="12796"/>
                      </a:moveTo>
                      <a:cubicBezTo>
                        <a:pt x="15435" y="13156"/>
                        <a:pt x="15278" y="13647"/>
                        <a:pt x="15356" y="14138"/>
                      </a:cubicBezTo>
                      <a:cubicBezTo>
                        <a:pt x="16298" y="20029"/>
                        <a:pt x="16298" y="20029"/>
                        <a:pt x="16298" y="20029"/>
                      </a:cubicBezTo>
                      <a:cubicBezTo>
                        <a:pt x="11447" y="17313"/>
                        <a:pt x="11447" y="17313"/>
                        <a:pt x="11447" y="17313"/>
                      </a:cubicBezTo>
                      <a:cubicBezTo>
                        <a:pt x="11212" y="17182"/>
                        <a:pt x="10961" y="17116"/>
                        <a:pt x="10694" y="17116"/>
                      </a:cubicBezTo>
                      <a:cubicBezTo>
                        <a:pt x="10443" y="17116"/>
                        <a:pt x="10192" y="17182"/>
                        <a:pt x="9956" y="17313"/>
                      </a:cubicBezTo>
                      <a:cubicBezTo>
                        <a:pt x="5106" y="20029"/>
                        <a:pt x="5106" y="20029"/>
                        <a:pt x="5106" y="20029"/>
                      </a:cubicBezTo>
                      <a:cubicBezTo>
                        <a:pt x="6047" y="14138"/>
                        <a:pt x="6047" y="14138"/>
                        <a:pt x="6047" y="14138"/>
                      </a:cubicBezTo>
                      <a:cubicBezTo>
                        <a:pt x="6126" y="13647"/>
                        <a:pt x="5969" y="13156"/>
                        <a:pt x="5624" y="12796"/>
                      </a:cubicBezTo>
                      <a:cubicBezTo>
                        <a:pt x="1542" y="8558"/>
                        <a:pt x="1542" y="8558"/>
                        <a:pt x="1542" y="8558"/>
                      </a:cubicBezTo>
                      <a:cubicBezTo>
                        <a:pt x="7115" y="7691"/>
                        <a:pt x="7115" y="7691"/>
                        <a:pt x="7115" y="7691"/>
                      </a:cubicBezTo>
                      <a:cubicBezTo>
                        <a:pt x="7617" y="7609"/>
                        <a:pt x="8057" y="7282"/>
                        <a:pt x="8277" y="6807"/>
                      </a:cubicBezTo>
                      <a:cubicBezTo>
                        <a:pt x="10694" y="1571"/>
                        <a:pt x="10694" y="1571"/>
                        <a:pt x="10694" y="1571"/>
                      </a:cubicBezTo>
                      <a:cubicBezTo>
                        <a:pt x="13111" y="6807"/>
                        <a:pt x="13111" y="6807"/>
                        <a:pt x="13111" y="6807"/>
                      </a:cubicBezTo>
                      <a:cubicBezTo>
                        <a:pt x="13331" y="7282"/>
                        <a:pt x="13771" y="7609"/>
                        <a:pt x="14289" y="7691"/>
                      </a:cubicBezTo>
                      <a:cubicBezTo>
                        <a:pt x="19846" y="8558"/>
                        <a:pt x="19846" y="8558"/>
                        <a:pt x="19846" y="8558"/>
                      </a:cubicBezTo>
                      <a:lnTo>
                        <a:pt x="15764" y="127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3975" y="2762"/>
              <a:ext cx="2071" cy="2369"/>
              <a:chOff x="2524408" y="1753819"/>
              <a:chExt cx="1315393" cy="1504297"/>
            </a:xfrm>
          </p:grpSpPr>
          <p:sp>
            <p:nvSpPr>
              <p:cNvPr id="107" name="Shape 7617"/>
              <p:cNvSpPr/>
              <p:nvPr/>
            </p:nvSpPr>
            <p:spPr>
              <a:xfrm flipV="1">
                <a:off x="3057201" y="2715666"/>
                <a:ext cx="1" cy="542450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22" name="Group 7638"/>
              <p:cNvGrpSpPr/>
              <p:nvPr/>
            </p:nvGrpSpPr>
            <p:grpSpPr>
              <a:xfrm>
                <a:off x="2524408" y="1753819"/>
                <a:ext cx="1315393" cy="975375"/>
                <a:chOff x="69981" y="0"/>
                <a:chExt cx="1436808" cy="1092742"/>
              </a:xfrm>
            </p:grpSpPr>
            <p:sp>
              <p:nvSpPr>
                <p:cNvPr id="123" name="Shape 7632"/>
                <p:cNvSpPr/>
                <p:nvPr/>
              </p:nvSpPr>
              <p:spPr>
                <a:xfrm>
                  <a:off x="255205" y="299245"/>
                  <a:ext cx="793497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A1B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24" name="Shape 7633"/>
                <p:cNvSpPr/>
                <p:nvPr/>
              </p:nvSpPr>
              <p:spPr>
                <a:xfrm>
                  <a:off x="69981" y="0"/>
                  <a:ext cx="1436808" cy="568967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 smtClean="0">
                      <a:solidFill>
                        <a:schemeClr val="bg2"/>
                      </a:solidFill>
                      <a:latin typeface="+mn-ea"/>
                      <a:ea typeface="+mn-ea"/>
                    </a:rPr>
                    <a:t>输入您的文字</a:t>
                  </a:r>
                  <a:endParaRPr sz="1300" dirty="0">
                    <a:solidFill>
                      <a:schemeClr val="bg2"/>
                    </a:solidFill>
                    <a:latin typeface="+mn-ea"/>
                    <a:ea typeface="+mn-ea"/>
                  </a:endParaRPr>
                </a:p>
              </p:txBody>
            </p:sp>
            <p:grpSp>
              <p:nvGrpSpPr>
                <p:cNvPr id="125" name="Group 7637"/>
                <p:cNvGrpSpPr/>
                <p:nvPr/>
              </p:nvGrpSpPr>
              <p:grpSpPr>
                <a:xfrm>
                  <a:off x="450246" y="507734"/>
                  <a:ext cx="403414" cy="403414"/>
                  <a:chOff x="0" y="0"/>
                  <a:chExt cx="403412" cy="403412"/>
                </a:xfrm>
              </p:grpSpPr>
              <p:sp>
                <p:nvSpPr>
                  <p:cNvPr id="126" name="Shape 7634"/>
                  <p:cNvSpPr/>
                  <p:nvPr/>
                </p:nvSpPr>
                <p:spPr>
                  <a:xfrm>
                    <a:off x="0" y="0"/>
                    <a:ext cx="403413" cy="4034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0517" y="8560"/>
                        </a:moveTo>
                        <a:cubicBezTo>
                          <a:pt x="18440" y="8145"/>
                          <a:pt x="18440" y="8145"/>
                          <a:pt x="18440" y="8145"/>
                        </a:cubicBezTo>
                        <a:cubicBezTo>
                          <a:pt x="18336" y="7848"/>
                          <a:pt x="18218" y="7551"/>
                          <a:pt x="18084" y="7269"/>
                        </a:cubicBezTo>
                        <a:cubicBezTo>
                          <a:pt x="19256" y="5519"/>
                          <a:pt x="19256" y="5519"/>
                          <a:pt x="19256" y="5519"/>
                        </a:cubicBezTo>
                        <a:cubicBezTo>
                          <a:pt x="19612" y="4985"/>
                          <a:pt x="19538" y="4273"/>
                          <a:pt x="19093" y="3813"/>
                        </a:cubicBezTo>
                        <a:cubicBezTo>
                          <a:pt x="17787" y="2507"/>
                          <a:pt x="17787" y="2507"/>
                          <a:pt x="17787" y="2507"/>
                        </a:cubicBezTo>
                        <a:cubicBezTo>
                          <a:pt x="17520" y="2255"/>
                          <a:pt x="17179" y="2121"/>
                          <a:pt x="16838" y="2121"/>
                        </a:cubicBezTo>
                        <a:cubicBezTo>
                          <a:pt x="16571" y="2121"/>
                          <a:pt x="16319" y="2196"/>
                          <a:pt x="16081" y="2344"/>
                        </a:cubicBezTo>
                        <a:cubicBezTo>
                          <a:pt x="14331" y="3516"/>
                          <a:pt x="14331" y="3516"/>
                          <a:pt x="14331" y="3516"/>
                        </a:cubicBezTo>
                        <a:cubicBezTo>
                          <a:pt x="14049" y="3382"/>
                          <a:pt x="13752" y="3264"/>
                          <a:pt x="13455" y="3160"/>
                        </a:cubicBezTo>
                        <a:cubicBezTo>
                          <a:pt x="13040" y="1083"/>
                          <a:pt x="13040" y="1083"/>
                          <a:pt x="13040" y="1083"/>
                        </a:cubicBezTo>
                        <a:cubicBezTo>
                          <a:pt x="12921" y="460"/>
                          <a:pt x="12358" y="0"/>
                          <a:pt x="11720" y="0"/>
                        </a:cubicBezTo>
                        <a:cubicBezTo>
                          <a:pt x="9880" y="0"/>
                          <a:pt x="9880" y="0"/>
                          <a:pt x="9880" y="0"/>
                        </a:cubicBezTo>
                        <a:cubicBezTo>
                          <a:pt x="9242" y="0"/>
                          <a:pt x="8679" y="460"/>
                          <a:pt x="8560" y="1083"/>
                        </a:cubicBezTo>
                        <a:cubicBezTo>
                          <a:pt x="8145" y="3160"/>
                          <a:pt x="8145" y="3160"/>
                          <a:pt x="8145" y="3160"/>
                        </a:cubicBezTo>
                        <a:cubicBezTo>
                          <a:pt x="7848" y="3264"/>
                          <a:pt x="7551" y="3382"/>
                          <a:pt x="7269" y="3516"/>
                        </a:cubicBezTo>
                        <a:cubicBezTo>
                          <a:pt x="5519" y="2344"/>
                          <a:pt x="5519" y="2344"/>
                          <a:pt x="5519" y="2344"/>
                        </a:cubicBezTo>
                        <a:cubicBezTo>
                          <a:pt x="5281" y="2196"/>
                          <a:pt x="5029" y="2121"/>
                          <a:pt x="4762" y="2121"/>
                        </a:cubicBezTo>
                        <a:cubicBezTo>
                          <a:pt x="4421" y="2121"/>
                          <a:pt x="4080" y="2255"/>
                          <a:pt x="3813" y="2507"/>
                        </a:cubicBezTo>
                        <a:cubicBezTo>
                          <a:pt x="2507" y="3813"/>
                          <a:pt x="2507" y="3813"/>
                          <a:pt x="2507" y="3813"/>
                        </a:cubicBezTo>
                        <a:cubicBezTo>
                          <a:pt x="2062" y="4273"/>
                          <a:pt x="1988" y="4985"/>
                          <a:pt x="2344" y="5519"/>
                        </a:cubicBezTo>
                        <a:cubicBezTo>
                          <a:pt x="3516" y="7269"/>
                          <a:pt x="3516" y="7269"/>
                          <a:pt x="3516" y="7269"/>
                        </a:cubicBezTo>
                        <a:cubicBezTo>
                          <a:pt x="3382" y="7551"/>
                          <a:pt x="3264" y="7848"/>
                          <a:pt x="3160" y="8145"/>
                        </a:cubicBezTo>
                        <a:cubicBezTo>
                          <a:pt x="1083" y="8560"/>
                          <a:pt x="1083" y="8560"/>
                          <a:pt x="1083" y="8560"/>
                        </a:cubicBezTo>
                        <a:cubicBezTo>
                          <a:pt x="460" y="8679"/>
                          <a:pt x="0" y="9242"/>
                          <a:pt x="0" y="9880"/>
                        </a:cubicBezTo>
                        <a:cubicBezTo>
                          <a:pt x="0" y="11720"/>
                          <a:pt x="0" y="11720"/>
                          <a:pt x="0" y="11720"/>
                        </a:cubicBezTo>
                        <a:cubicBezTo>
                          <a:pt x="0" y="12358"/>
                          <a:pt x="460" y="12921"/>
                          <a:pt x="1083" y="13040"/>
                        </a:cubicBezTo>
                        <a:cubicBezTo>
                          <a:pt x="3160" y="13455"/>
                          <a:pt x="3160" y="13455"/>
                          <a:pt x="3160" y="13455"/>
                        </a:cubicBezTo>
                        <a:cubicBezTo>
                          <a:pt x="3264" y="13752"/>
                          <a:pt x="3382" y="14049"/>
                          <a:pt x="3516" y="14331"/>
                        </a:cubicBezTo>
                        <a:cubicBezTo>
                          <a:pt x="2344" y="16081"/>
                          <a:pt x="2344" y="16081"/>
                          <a:pt x="2344" y="16081"/>
                        </a:cubicBezTo>
                        <a:cubicBezTo>
                          <a:pt x="1988" y="16615"/>
                          <a:pt x="2062" y="17327"/>
                          <a:pt x="2507" y="17787"/>
                        </a:cubicBezTo>
                        <a:cubicBezTo>
                          <a:pt x="3813" y="19093"/>
                          <a:pt x="3813" y="19093"/>
                          <a:pt x="3813" y="19093"/>
                        </a:cubicBezTo>
                        <a:cubicBezTo>
                          <a:pt x="4080" y="19345"/>
                          <a:pt x="4421" y="19479"/>
                          <a:pt x="4762" y="19479"/>
                        </a:cubicBezTo>
                        <a:cubicBezTo>
                          <a:pt x="5029" y="19479"/>
                          <a:pt x="5281" y="19404"/>
                          <a:pt x="5519" y="19256"/>
                        </a:cubicBezTo>
                        <a:cubicBezTo>
                          <a:pt x="7269" y="18084"/>
                          <a:pt x="7269" y="18084"/>
                          <a:pt x="7269" y="18084"/>
                        </a:cubicBezTo>
                        <a:cubicBezTo>
                          <a:pt x="7551" y="18218"/>
                          <a:pt x="7848" y="18336"/>
                          <a:pt x="8145" y="18440"/>
                        </a:cubicBezTo>
                        <a:cubicBezTo>
                          <a:pt x="8560" y="20517"/>
                          <a:pt x="8560" y="20517"/>
                          <a:pt x="8560" y="20517"/>
                        </a:cubicBezTo>
                        <a:cubicBezTo>
                          <a:pt x="8679" y="21140"/>
                          <a:pt x="9242" y="21600"/>
                          <a:pt x="9880" y="21600"/>
                        </a:cubicBezTo>
                        <a:cubicBezTo>
                          <a:pt x="11720" y="21600"/>
                          <a:pt x="11720" y="21600"/>
                          <a:pt x="11720" y="21600"/>
                        </a:cubicBezTo>
                        <a:cubicBezTo>
                          <a:pt x="12358" y="21600"/>
                          <a:pt x="12921" y="21140"/>
                          <a:pt x="13040" y="20517"/>
                        </a:cubicBezTo>
                        <a:cubicBezTo>
                          <a:pt x="13455" y="18440"/>
                          <a:pt x="13455" y="18440"/>
                          <a:pt x="13455" y="18440"/>
                        </a:cubicBezTo>
                        <a:cubicBezTo>
                          <a:pt x="13752" y="18336"/>
                          <a:pt x="14049" y="18218"/>
                          <a:pt x="14331" y="18084"/>
                        </a:cubicBezTo>
                        <a:cubicBezTo>
                          <a:pt x="16081" y="19256"/>
                          <a:pt x="16081" y="19256"/>
                          <a:pt x="16081" y="19256"/>
                        </a:cubicBezTo>
                        <a:cubicBezTo>
                          <a:pt x="16319" y="19404"/>
                          <a:pt x="16571" y="19479"/>
                          <a:pt x="16838" y="19479"/>
                        </a:cubicBezTo>
                        <a:cubicBezTo>
                          <a:pt x="17179" y="19479"/>
                          <a:pt x="17520" y="19345"/>
                          <a:pt x="17787" y="19093"/>
                        </a:cubicBezTo>
                        <a:cubicBezTo>
                          <a:pt x="19093" y="17787"/>
                          <a:pt x="19093" y="17787"/>
                          <a:pt x="19093" y="17787"/>
                        </a:cubicBezTo>
                        <a:cubicBezTo>
                          <a:pt x="19538" y="17327"/>
                          <a:pt x="19612" y="16615"/>
                          <a:pt x="19256" y="16081"/>
                        </a:cubicBezTo>
                        <a:cubicBezTo>
                          <a:pt x="18084" y="14331"/>
                          <a:pt x="18084" y="14331"/>
                          <a:pt x="18084" y="14331"/>
                        </a:cubicBezTo>
                        <a:cubicBezTo>
                          <a:pt x="18218" y="14049"/>
                          <a:pt x="18336" y="13752"/>
                          <a:pt x="18440" y="13455"/>
                        </a:cubicBezTo>
                        <a:cubicBezTo>
                          <a:pt x="20517" y="13040"/>
                          <a:pt x="20517" y="13040"/>
                          <a:pt x="20517" y="13040"/>
                        </a:cubicBezTo>
                        <a:cubicBezTo>
                          <a:pt x="21140" y="12921"/>
                          <a:pt x="21600" y="12358"/>
                          <a:pt x="21600" y="11720"/>
                        </a:cubicBezTo>
                        <a:cubicBezTo>
                          <a:pt x="21600" y="9880"/>
                          <a:pt x="21600" y="9880"/>
                          <a:pt x="21600" y="9880"/>
                        </a:cubicBezTo>
                        <a:cubicBezTo>
                          <a:pt x="21600" y="9242"/>
                          <a:pt x="21140" y="8679"/>
                          <a:pt x="20517" y="8560"/>
                        </a:cubicBezTo>
                        <a:close/>
                        <a:moveTo>
                          <a:pt x="18188" y="12135"/>
                        </a:moveTo>
                        <a:cubicBezTo>
                          <a:pt x="17713" y="12224"/>
                          <a:pt x="17327" y="12565"/>
                          <a:pt x="17164" y="13010"/>
                        </a:cubicBezTo>
                        <a:cubicBezTo>
                          <a:pt x="17090" y="13263"/>
                          <a:pt x="16986" y="13500"/>
                          <a:pt x="16868" y="13737"/>
                        </a:cubicBezTo>
                        <a:cubicBezTo>
                          <a:pt x="16660" y="14168"/>
                          <a:pt x="16690" y="14672"/>
                          <a:pt x="16957" y="15073"/>
                        </a:cubicBezTo>
                        <a:cubicBezTo>
                          <a:pt x="18129" y="16838"/>
                          <a:pt x="18129" y="16838"/>
                          <a:pt x="18129" y="16838"/>
                        </a:cubicBezTo>
                        <a:cubicBezTo>
                          <a:pt x="16838" y="18129"/>
                          <a:pt x="16838" y="18129"/>
                          <a:pt x="16838" y="18129"/>
                        </a:cubicBezTo>
                        <a:cubicBezTo>
                          <a:pt x="15073" y="16957"/>
                          <a:pt x="15073" y="16957"/>
                          <a:pt x="15073" y="16957"/>
                        </a:cubicBezTo>
                        <a:cubicBezTo>
                          <a:pt x="14850" y="16808"/>
                          <a:pt x="14583" y="16734"/>
                          <a:pt x="14331" y="16734"/>
                        </a:cubicBezTo>
                        <a:cubicBezTo>
                          <a:pt x="14123" y="16734"/>
                          <a:pt x="13930" y="16779"/>
                          <a:pt x="13737" y="16868"/>
                        </a:cubicBezTo>
                        <a:cubicBezTo>
                          <a:pt x="13500" y="16986"/>
                          <a:pt x="13263" y="17090"/>
                          <a:pt x="13010" y="17164"/>
                        </a:cubicBezTo>
                        <a:cubicBezTo>
                          <a:pt x="12565" y="17327"/>
                          <a:pt x="12224" y="17713"/>
                          <a:pt x="12135" y="18173"/>
                        </a:cubicBezTo>
                        <a:cubicBezTo>
                          <a:pt x="11720" y="20250"/>
                          <a:pt x="11720" y="20250"/>
                          <a:pt x="11720" y="20250"/>
                        </a:cubicBezTo>
                        <a:cubicBezTo>
                          <a:pt x="9880" y="20250"/>
                          <a:pt x="9880" y="20250"/>
                          <a:pt x="9880" y="20250"/>
                        </a:cubicBezTo>
                        <a:cubicBezTo>
                          <a:pt x="9465" y="18173"/>
                          <a:pt x="9465" y="18173"/>
                          <a:pt x="9465" y="18173"/>
                        </a:cubicBezTo>
                        <a:cubicBezTo>
                          <a:pt x="9376" y="17713"/>
                          <a:pt x="9035" y="17327"/>
                          <a:pt x="8590" y="17164"/>
                        </a:cubicBezTo>
                        <a:cubicBezTo>
                          <a:pt x="8337" y="17090"/>
                          <a:pt x="8100" y="16986"/>
                          <a:pt x="7863" y="16868"/>
                        </a:cubicBezTo>
                        <a:cubicBezTo>
                          <a:pt x="7670" y="16779"/>
                          <a:pt x="7477" y="16734"/>
                          <a:pt x="7269" y="16734"/>
                        </a:cubicBezTo>
                        <a:cubicBezTo>
                          <a:pt x="7017" y="16734"/>
                          <a:pt x="6750" y="16808"/>
                          <a:pt x="6527" y="16957"/>
                        </a:cubicBezTo>
                        <a:cubicBezTo>
                          <a:pt x="4762" y="18129"/>
                          <a:pt x="4762" y="18129"/>
                          <a:pt x="4762" y="18129"/>
                        </a:cubicBezTo>
                        <a:cubicBezTo>
                          <a:pt x="3471" y="16838"/>
                          <a:pt x="3471" y="16838"/>
                          <a:pt x="3471" y="16838"/>
                        </a:cubicBezTo>
                        <a:cubicBezTo>
                          <a:pt x="4643" y="15073"/>
                          <a:pt x="4643" y="15073"/>
                          <a:pt x="4643" y="15073"/>
                        </a:cubicBezTo>
                        <a:cubicBezTo>
                          <a:pt x="4910" y="14672"/>
                          <a:pt x="4940" y="14168"/>
                          <a:pt x="4732" y="13737"/>
                        </a:cubicBezTo>
                        <a:cubicBezTo>
                          <a:pt x="4614" y="13500"/>
                          <a:pt x="4510" y="13263"/>
                          <a:pt x="4436" y="13010"/>
                        </a:cubicBezTo>
                        <a:cubicBezTo>
                          <a:pt x="4273" y="12565"/>
                          <a:pt x="3887" y="12224"/>
                          <a:pt x="3427" y="12135"/>
                        </a:cubicBezTo>
                        <a:cubicBezTo>
                          <a:pt x="1350" y="11720"/>
                          <a:pt x="1350" y="11720"/>
                          <a:pt x="1350" y="11720"/>
                        </a:cubicBezTo>
                        <a:cubicBezTo>
                          <a:pt x="1350" y="9880"/>
                          <a:pt x="1350" y="9880"/>
                          <a:pt x="1350" y="9880"/>
                        </a:cubicBezTo>
                        <a:cubicBezTo>
                          <a:pt x="3427" y="9465"/>
                          <a:pt x="3427" y="9465"/>
                          <a:pt x="3427" y="9465"/>
                        </a:cubicBezTo>
                        <a:cubicBezTo>
                          <a:pt x="3887" y="9376"/>
                          <a:pt x="4273" y="9035"/>
                          <a:pt x="4436" y="8590"/>
                        </a:cubicBezTo>
                        <a:cubicBezTo>
                          <a:pt x="4510" y="8337"/>
                          <a:pt x="4614" y="8100"/>
                          <a:pt x="4732" y="7863"/>
                        </a:cubicBezTo>
                        <a:cubicBezTo>
                          <a:pt x="4940" y="7432"/>
                          <a:pt x="4910" y="6928"/>
                          <a:pt x="4643" y="6527"/>
                        </a:cubicBezTo>
                        <a:cubicBezTo>
                          <a:pt x="3471" y="4762"/>
                          <a:pt x="3471" y="4762"/>
                          <a:pt x="3471" y="4762"/>
                        </a:cubicBezTo>
                        <a:cubicBezTo>
                          <a:pt x="4762" y="3471"/>
                          <a:pt x="4762" y="3471"/>
                          <a:pt x="4762" y="3471"/>
                        </a:cubicBezTo>
                        <a:cubicBezTo>
                          <a:pt x="6527" y="4643"/>
                          <a:pt x="6527" y="4643"/>
                          <a:pt x="6527" y="4643"/>
                        </a:cubicBezTo>
                        <a:cubicBezTo>
                          <a:pt x="6750" y="4792"/>
                          <a:pt x="7017" y="4866"/>
                          <a:pt x="7269" y="4866"/>
                        </a:cubicBezTo>
                        <a:cubicBezTo>
                          <a:pt x="7477" y="4866"/>
                          <a:pt x="7670" y="4821"/>
                          <a:pt x="7863" y="4732"/>
                        </a:cubicBezTo>
                        <a:cubicBezTo>
                          <a:pt x="8100" y="4614"/>
                          <a:pt x="8337" y="4510"/>
                          <a:pt x="8590" y="4436"/>
                        </a:cubicBezTo>
                        <a:cubicBezTo>
                          <a:pt x="9035" y="4273"/>
                          <a:pt x="9376" y="3887"/>
                          <a:pt x="9465" y="3427"/>
                        </a:cubicBezTo>
                        <a:cubicBezTo>
                          <a:pt x="9880" y="1350"/>
                          <a:pt x="9880" y="1350"/>
                          <a:pt x="9880" y="1350"/>
                        </a:cubicBezTo>
                        <a:cubicBezTo>
                          <a:pt x="11720" y="1350"/>
                          <a:pt x="11720" y="1350"/>
                          <a:pt x="11720" y="1350"/>
                        </a:cubicBezTo>
                        <a:cubicBezTo>
                          <a:pt x="12135" y="3427"/>
                          <a:pt x="12135" y="3427"/>
                          <a:pt x="12135" y="3427"/>
                        </a:cubicBezTo>
                        <a:cubicBezTo>
                          <a:pt x="12224" y="3887"/>
                          <a:pt x="12565" y="4273"/>
                          <a:pt x="13010" y="4436"/>
                        </a:cubicBezTo>
                        <a:cubicBezTo>
                          <a:pt x="13263" y="4510"/>
                          <a:pt x="13500" y="4614"/>
                          <a:pt x="13737" y="4732"/>
                        </a:cubicBezTo>
                        <a:cubicBezTo>
                          <a:pt x="13930" y="4821"/>
                          <a:pt x="14123" y="4866"/>
                          <a:pt x="14331" y="4866"/>
                        </a:cubicBezTo>
                        <a:cubicBezTo>
                          <a:pt x="14583" y="4866"/>
                          <a:pt x="14850" y="4792"/>
                          <a:pt x="15073" y="4643"/>
                        </a:cubicBezTo>
                        <a:cubicBezTo>
                          <a:pt x="16838" y="3471"/>
                          <a:pt x="16838" y="3471"/>
                          <a:pt x="16838" y="3471"/>
                        </a:cubicBezTo>
                        <a:cubicBezTo>
                          <a:pt x="18129" y="4762"/>
                          <a:pt x="18129" y="4762"/>
                          <a:pt x="18129" y="4762"/>
                        </a:cubicBezTo>
                        <a:cubicBezTo>
                          <a:pt x="16957" y="6527"/>
                          <a:pt x="16957" y="6527"/>
                          <a:pt x="16957" y="6527"/>
                        </a:cubicBezTo>
                        <a:cubicBezTo>
                          <a:pt x="16690" y="6928"/>
                          <a:pt x="16660" y="7432"/>
                          <a:pt x="16868" y="7863"/>
                        </a:cubicBezTo>
                        <a:cubicBezTo>
                          <a:pt x="16986" y="8100"/>
                          <a:pt x="17090" y="8337"/>
                          <a:pt x="17164" y="8590"/>
                        </a:cubicBezTo>
                        <a:cubicBezTo>
                          <a:pt x="17327" y="9035"/>
                          <a:pt x="17713" y="9376"/>
                          <a:pt x="18188" y="9465"/>
                        </a:cubicBezTo>
                        <a:cubicBezTo>
                          <a:pt x="20250" y="9880"/>
                          <a:pt x="20250" y="9880"/>
                          <a:pt x="20250" y="9880"/>
                        </a:cubicBezTo>
                        <a:cubicBezTo>
                          <a:pt x="20250" y="11720"/>
                          <a:pt x="20250" y="11720"/>
                          <a:pt x="20250" y="11720"/>
                        </a:cubicBezTo>
                        <a:lnTo>
                          <a:pt x="18188" y="1213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27" name="Shape 7635"/>
                  <p:cNvSpPr/>
                  <p:nvPr/>
                </p:nvSpPr>
                <p:spPr>
                  <a:xfrm>
                    <a:off x="113638" y="113639"/>
                    <a:ext cx="176487" cy="1764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783" y="0"/>
                        </a:moveTo>
                        <a:cubicBezTo>
                          <a:pt x="4815" y="0"/>
                          <a:pt x="0" y="4815"/>
                          <a:pt x="0" y="10783"/>
                        </a:cubicBezTo>
                        <a:cubicBezTo>
                          <a:pt x="0" y="16751"/>
                          <a:pt x="4815" y="21600"/>
                          <a:pt x="10783" y="21600"/>
                        </a:cubicBezTo>
                        <a:cubicBezTo>
                          <a:pt x="16751" y="21600"/>
                          <a:pt x="21600" y="16751"/>
                          <a:pt x="21600" y="10783"/>
                        </a:cubicBezTo>
                        <a:cubicBezTo>
                          <a:pt x="21600" y="4815"/>
                          <a:pt x="16751" y="0"/>
                          <a:pt x="10783" y="0"/>
                        </a:cubicBezTo>
                        <a:close/>
                        <a:moveTo>
                          <a:pt x="10783" y="20244"/>
                        </a:moveTo>
                        <a:cubicBezTo>
                          <a:pt x="5561" y="20244"/>
                          <a:pt x="1322" y="16005"/>
                          <a:pt x="1322" y="10783"/>
                        </a:cubicBezTo>
                        <a:cubicBezTo>
                          <a:pt x="1322" y="5561"/>
                          <a:pt x="5561" y="1322"/>
                          <a:pt x="10783" y="1322"/>
                        </a:cubicBezTo>
                        <a:cubicBezTo>
                          <a:pt x="16005" y="1322"/>
                          <a:pt x="20244" y="5561"/>
                          <a:pt x="20244" y="10783"/>
                        </a:cubicBezTo>
                        <a:cubicBezTo>
                          <a:pt x="20244" y="16005"/>
                          <a:pt x="16005" y="20244"/>
                          <a:pt x="10783" y="202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28" name="Shape 7636"/>
                  <p:cNvSpPr/>
                  <p:nvPr/>
                </p:nvSpPr>
                <p:spPr>
                  <a:xfrm>
                    <a:off x="151323" y="151323"/>
                    <a:ext cx="100767" cy="1007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4807" y="0"/>
                          <a:pt x="0" y="4807"/>
                          <a:pt x="0" y="10800"/>
                        </a:cubicBezTo>
                        <a:cubicBezTo>
                          <a:pt x="0" y="16793"/>
                          <a:pt x="4807" y="21600"/>
                          <a:pt x="10800" y="21600"/>
                        </a:cubicBezTo>
                        <a:cubicBezTo>
                          <a:pt x="16793" y="21600"/>
                          <a:pt x="21600" y="16793"/>
                          <a:pt x="21600" y="10800"/>
                        </a:cubicBezTo>
                        <a:cubicBezTo>
                          <a:pt x="21600" y="4807"/>
                          <a:pt x="16793" y="0"/>
                          <a:pt x="10800" y="0"/>
                        </a:cubicBezTo>
                        <a:close/>
                        <a:moveTo>
                          <a:pt x="10800" y="18930"/>
                        </a:moveTo>
                        <a:cubicBezTo>
                          <a:pt x="6349" y="18930"/>
                          <a:pt x="2730" y="15251"/>
                          <a:pt x="2730" y="10800"/>
                        </a:cubicBezTo>
                        <a:cubicBezTo>
                          <a:pt x="2730" y="6349"/>
                          <a:pt x="6349" y="2730"/>
                          <a:pt x="10800" y="2730"/>
                        </a:cubicBezTo>
                        <a:cubicBezTo>
                          <a:pt x="15251" y="2730"/>
                          <a:pt x="18930" y="6349"/>
                          <a:pt x="18930" y="10800"/>
                        </a:cubicBezTo>
                        <a:cubicBezTo>
                          <a:pt x="18930" y="15251"/>
                          <a:pt x="15251" y="18930"/>
                          <a:pt x="10800" y="1893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5" name="组合 4"/>
            <p:cNvGrpSpPr/>
            <p:nvPr/>
          </p:nvGrpSpPr>
          <p:grpSpPr>
            <a:xfrm>
              <a:off x="2885" y="6215"/>
              <a:ext cx="2132" cy="2792"/>
              <a:chOff x="1831685" y="3946707"/>
              <a:chExt cx="1353618" cy="1773035"/>
            </a:xfrm>
          </p:grpSpPr>
          <p:sp>
            <p:nvSpPr>
              <p:cNvPr id="116" name="Shape 7626"/>
              <p:cNvSpPr/>
              <p:nvPr/>
            </p:nvSpPr>
            <p:spPr>
              <a:xfrm flipV="1">
                <a:off x="2364481" y="3946707"/>
                <a:ext cx="1" cy="542450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29" name="Group 7651"/>
              <p:cNvGrpSpPr/>
              <p:nvPr/>
            </p:nvGrpSpPr>
            <p:grpSpPr>
              <a:xfrm>
                <a:off x="1831685" y="4489157"/>
                <a:ext cx="1353618" cy="1230585"/>
                <a:chOff x="-185226" y="0"/>
                <a:chExt cx="1478563" cy="1378661"/>
              </a:xfrm>
            </p:grpSpPr>
            <p:sp>
              <p:nvSpPr>
                <p:cNvPr id="130" name="Shape 7639"/>
                <p:cNvSpPr/>
                <p:nvPr/>
              </p:nvSpPr>
              <p:spPr>
                <a:xfrm>
                  <a:off x="-1" y="0"/>
                  <a:ext cx="793498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DBE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31" name="Shape 7640"/>
                <p:cNvSpPr/>
                <p:nvPr/>
              </p:nvSpPr>
              <p:spPr>
                <a:xfrm>
                  <a:off x="-185226" y="809861"/>
                  <a:ext cx="1478563" cy="568800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grpSp>
              <p:nvGrpSpPr>
                <p:cNvPr id="132" name="Group 7650"/>
                <p:cNvGrpSpPr/>
                <p:nvPr/>
              </p:nvGrpSpPr>
              <p:grpSpPr>
                <a:xfrm>
                  <a:off x="250875" y="191004"/>
                  <a:ext cx="308585" cy="448533"/>
                  <a:chOff x="0" y="0"/>
                  <a:chExt cx="308583" cy="448532"/>
                </a:xfrm>
              </p:grpSpPr>
              <p:sp>
                <p:nvSpPr>
                  <p:cNvPr id="133" name="Shape 7641"/>
                  <p:cNvSpPr/>
                  <p:nvPr/>
                </p:nvSpPr>
                <p:spPr>
                  <a:xfrm>
                    <a:off x="126135" y="126287"/>
                    <a:ext cx="28081" cy="279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34" name="Shape 7642"/>
                  <p:cNvSpPr/>
                  <p:nvPr/>
                </p:nvSpPr>
                <p:spPr>
                  <a:xfrm>
                    <a:off x="126135" y="294468"/>
                    <a:ext cx="28081" cy="279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35" name="Shape 7643"/>
                  <p:cNvSpPr/>
                  <p:nvPr/>
                </p:nvSpPr>
                <p:spPr>
                  <a:xfrm>
                    <a:off x="42045" y="210377"/>
                    <a:ext cx="28081" cy="279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36" name="Shape 7644"/>
                  <p:cNvSpPr/>
                  <p:nvPr/>
                </p:nvSpPr>
                <p:spPr>
                  <a:xfrm>
                    <a:off x="210377" y="210377"/>
                    <a:ext cx="28081" cy="279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37" name="Shape 7645"/>
                  <p:cNvSpPr/>
                  <p:nvPr/>
                </p:nvSpPr>
                <p:spPr>
                  <a:xfrm>
                    <a:off x="66766" y="269858"/>
                    <a:ext cx="27818" cy="278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94" h="19694" extrusionOk="0">
                        <a:moveTo>
                          <a:pt x="2859" y="2859"/>
                        </a:moveTo>
                        <a:cubicBezTo>
                          <a:pt x="-953" y="6671"/>
                          <a:pt x="-953" y="13023"/>
                          <a:pt x="2859" y="16835"/>
                        </a:cubicBezTo>
                        <a:cubicBezTo>
                          <a:pt x="6671" y="20647"/>
                          <a:pt x="13023" y="20647"/>
                          <a:pt x="16835" y="16835"/>
                        </a:cubicBezTo>
                        <a:cubicBezTo>
                          <a:pt x="20647" y="13023"/>
                          <a:pt x="20647" y="6671"/>
                          <a:pt x="16835" y="2859"/>
                        </a:cubicBezTo>
                        <a:cubicBezTo>
                          <a:pt x="13023" y="-953"/>
                          <a:pt x="6671" y="-953"/>
                          <a:pt x="2859" y="285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38" name="Shape 7646"/>
                  <p:cNvSpPr/>
                  <p:nvPr/>
                </p:nvSpPr>
                <p:spPr>
                  <a:xfrm>
                    <a:off x="66766" y="150863"/>
                    <a:ext cx="27818" cy="27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94" h="19694" extrusionOk="0">
                        <a:moveTo>
                          <a:pt x="2859" y="2859"/>
                        </a:moveTo>
                        <a:cubicBezTo>
                          <a:pt x="-953" y="6671"/>
                          <a:pt x="-953" y="13023"/>
                          <a:pt x="2859" y="16835"/>
                        </a:cubicBezTo>
                        <a:cubicBezTo>
                          <a:pt x="6671" y="20647"/>
                          <a:pt x="13023" y="20647"/>
                          <a:pt x="16835" y="16835"/>
                        </a:cubicBezTo>
                        <a:cubicBezTo>
                          <a:pt x="20647" y="13023"/>
                          <a:pt x="20647" y="6671"/>
                          <a:pt x="16835" y="2859"/>
                        </a:cubicBezTo>
                        <a:cubicBezTo>
                          <a:pt x="13023" y="-953"/>
                          <a:pt x="6671" y="-953"/>
                          <a:pt x="2859" y="285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39" name="Shape 7647"/>
                  <p:cNvSpPr/>
                  <p:nvPr/>
                </p:nvSpPr>
                <p:spPr>
                  <a:xfrm>
                    <a:off x="185774" y="269858"/>
                    <a:ext cx="27957" cy="278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94" h="19694" extrusionOk="0">
                        <a:moveTo>
                          <a:pt x="2859" y="2859"/>
                        </a:moveTo>
                        <a:cubicBezTo>
                          <a:pt x="-953" y="6671"/>
                          <a:pt x="-953" y="13023"/>
                          <a:pt x="2859" y="16835"/>
                        </a:cubicBezTo>
                        <a:cubicBezTo>
                          <a:pt x="6671" y="20647"/>
                          <a:pt x="13023" y="20647"/>
                          <a:pt x="16835" y="16835"/>
                        </a:cubicBezTo>
                        <a:cubicBezTo>
                          <a:pt x="20647" y="13023"/>
                          <a:pt x="20647" y="6671"/>
                          <a:pt x="16835" y="2859"/>
                        </a:cubicBezTo>
                        <a:cubicBezTo>
                          <a:pt x="13023" y="-953"/>
                          <a:pt x="6671" y="-953"/>
                          <a:pt x="2859" y="285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40" name="Shape 7648"/>
                  <p:cNvSpPr/>
                  <p:nvPr/>
                </p:nvSpPr>
                <p:spPr>
                  <a:xfrm>
                    <a:off x="0" y="0"/>
                    <a:ext cx="308584" cy="4485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636" y="9450"/>
                        </a:moveTo>
                        <a:cubicBezTo>
                          <a:pt x="19561" y="9450"/>
                          <a:pt x="19510" y="9467"/>
                          <a:pt x="19435" y="9485"/>
                        </a:cubicBezTo>
                        <a:cubicBezTo>
                          <a:pt x="19108" y="8290"/>
                          <a:pt x="18302" y="7252"/>
                          <a:pt x="17194" y="6369"/>
                        </a:cubicBezTo>
                        <a:cubicBezTo>
                          <a:pt x="15785" y="1108"/>
                          <a:pt x="15785" y="1108"/>
                          <a:pt x="15785" y="1108"/>
                        </a:cubicBezTo>
                        <a:cubicBezTo>
                          <a:pt x="15608" y="467"/>
                          <a:pt x="14803" y="0"/>
                          <a:pt x="13846" y="0"/>
                        </a:cubicBezTo>
                        <a:cubicBezTo>
                          <a:pt x="5992" y="0"/>
                          <a:pt x="5992" y="0"/>
                          <a:pt x="5992" y="0"/>
                        </a:cubicBezTo>
                        <a:cubicBezTo>
                          <a:pt x="5035" y="0"/>
                          <a:pt x="4229" y="467"/>
                          <a:pt x="4053" y="1108"/>
                        </a:cubicBezTo>
                        <a:cubicBezTo>
                          <a:pt x="2694" y="6196"/>
                          <a:pt x="2694" y="6196"/>
                          <a:pt x="2694" y="6196"/>
                        </a:cubicBezTo>
                        <a:cubicBezTo>
                          <a:pt x="1032" y="7408"/>
                          <a:pt x="0" y="9017"/>
                          <a:pt x="0" y="10800"/>
                        </a:cubicBezTo>
                        <a:cubicBezTo>
                          <a:pt x="0" y="12548"/>
                          <a:pt x="1007" y="14106"/>
                          <a:pt x="2568" y="15300"/>
                        </a:cubicBezTo>
                        <a:cubicBezTo>
                          <a:pt x="3952" y="20492"/>
                          <a:pt x="3952" y="20492"/>
                          <a:pt x="3952" y="20492"/>
                        </a:cubicBezTo>
                        <a:cubicBezTo>
                          <a:pt x="4129" y="21133"/>
                          <a:pt x="4934" y="21600"/>
                          <a:pt x="5891" y="21600"/>
                        </a:cubicBezTo>
                        <a:cubicBezTo>
                          <a:pt x="13745" y="21600"/>
                          <a:pt x="13745" y="21600"/>
                          <a:pt x="13745" y="21600"/>
                        </a:cubicBezTo>
                        <a:cubicBezTo>
                          <a:pt x="14702" y="21600"/>
                          <a:pt x="15508" y="21133"/>
                          <a:pt x="15684" y="20492"/>
                        </a:cubicBezTo>
                        <a:cubicBezTo>
                          <a:pt x="17069" y="15317"/>
                          <a:pt x="17069" y="15317"/>
                          <a:pt x="17069" y="15317"/>
                        </a:cubicBezTo>
                        <a:cubicBezTo>
                          <a:pt x="18252" y="14435"/>
                          <a:pt x="19083" y="13344"/>
                          <a:pt x="19435" y="12115"/>
                        </a:cubicBezTo>
                        <a:cubicBezTo>
                          <a:pt x="19510" y="12133"/>
                          <a:pt x="19561" y="12150"/>
                          <a:pt x="19636" y="12150"/>
                        </a:cubicBezTo>
                        <a:cubicBezTo>
                          <a:pt x="20719" y="12150"/>
                          <a:pt x="21600" y="11544"/>
                          <a:pt x="21600" y="10800"/>
                        </a:cubicBezTo>
                        <a:cubicBezTo>
                          <a:pt x="21600" y="10056"/>
                          <a:pt x="20719" y="9450"/>
                          <a:pt x="19636" y="9450"/>
                        </a:cubicBezTo>
                        <a:close/>
                        <a:moveTo>
                          <a:pt x="5992" y="1350"/>
                        </a:moveTo>
                        <a:cubicBezTo>
                          <a:pt x="13846" y="1350"/>
                          <a:pt x="13846" y="1350"/>
                          <a:pt x="13846" y="1350"/>
                        </a:cubicBezTo>
                        <a:cubicBezTo>
                          <a:pt x="14828" y="4985"/>
                          <a:pt x="14828" y="4985"/>
                          <a:pt x="14828" y="4985"/>
                        </a:cubicBezTo>
                        <a:cubicBezTo>
                          <a:pt x="13368" y="4413"/>
                          <a:pt x="11706" y="4050"/>
                          <a:pt x="9919" y="4050"/>
                        </a:cubicBezTo>
                        <a:cubicBezTo>
                          <a:pt x="8131" y="4050"/>
                          <a:pt x="6470" y="4413"/>
                          <a:pt x="5010" y="4985"/>
                        </a:cubicBezTo>
                        <a:lnTo>
                          <a:pt x="5992" y="1350"/>
                        </a:lnTo>
                        <a:close/>
                        <a:moveTo>
                          <a:pt x="13745" y="20250"/>
                        </a:moveTo>
                        <a:cubicBezTo>
                          <a:pt x="5891" y="20250"/>
                          <a:pt x="5891" y="20250"/>
                          <a:pt x="5891" y="20250"/>
                        </a:cubicBezTo>
                        <a:cubicBezTo>
                          <a:pt x="4909" y="16615"/>
                          <a:pt x="4909" y="16615"/>
                          <a:pt x="4909" y="16615"/>
                        </a:cubicBezTo>
                        <a:cubicBezTo>
                          <a:pt x="6369" y="17187"/>
                          <a:pt x="8031" y="17550"/>
                          <a:pt x="9818" y="17550"/>
                        </a:cubicBezTo>
                        <a:cubicBezTo>
                          <a:pt x="11606" y="17550"/>
                          <a:pt x="13267" y="17187"/>
                          <a:pt x="14727" y="16615"/>
                        </a:cubicBezTo>
                        <a:lnTo>
                          <a:pt x="13745" y="20250"/>
                        </a:lnTo>
                        <a:close/>
                        <a:moveTo>
                          <a:pt x="9818" y="16200"/>
                        </a:moveTo>
                        <a:cubicBezTo>
                          <a:pt x="5488" y="16200"/>
                          <a:pt x="1964" y="13777"/>
                          <a:pt x="1964" y="10800"/>
                        </a:cubicBezTo>
                        <a:cubicBezTo>
                          <a:pt x="1964" y="7823"/>
                          <a:pt x="5488" y="5400"/>
                          <a:pt x="9818" y="5400"/>
                        </a:cubicBezTo>
                        <a:cubicBezTo>
                          <a:pt x="14148" y="5400"/>
                          <a:pt x="17673" y="7823"/>
                          <a:pt x="17673" y="10800"/>
                        </a:cubicBezTo>
                        <a:cubicBezTo>
                          <a:pt x="17673" y="13777"/>
                          <a:pt x="14148" y="16200"/>
                          <a:pt x="9818" y="162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41" name="Shape 7649"/>
                  <p:cNvSpPr/>
                  <p:nvPr/>
                </p:nvSpPr>
                <p:spPr>
                  <a:xfrm>
                    <a:off x="126135" y="153250"/>
                    <a:ext cx="84782" cy="850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68" h="21499" extrusionOk="0">
                        <a:moveTo>
                          <a:pt x="21144" y="353"/>
                        </a:moveTo>
                        <a:cubicBezTo>
                          <a:pt x="20689" y="-101"/>
                          <a:pt x="19959" y="-101"/>
                          <a:pt x="19504" y="262"/>
                        </a:cubicBezTo>
                        <a:cubicBezTo>
                          <a:pt x="1094" y="15418"/>
                          <a:pt x="1094" y="15418"/>
                          <a:pt x="1094" y="15418"/>
                        </a:cubicBezTo>
                        <a:cubicBezTo>
                          <a:pt x="365" y="16144"/>
                          <a:pt x="0" y="17052"/>
                          <a:pt x="0" y="17960"/>
                        </a:cubicBezTo>
                        <a:cubicBezTo>
                          <a:pt x="0" y="18958"/>
                          <a:pt x="365" y="19775"/>
                          <a:pt x="1003" y="20501"/>
                        </a:cubicBezTo>
                        <a:cubicBezTo>
                          <a:pt x="1732" y="21136"/>
                          <a:pt x="2552" y="21499"/>
                          <a:pt x="3554" y="21499"/>
                        </a:cubicBezTo>
                        <a:cubicBezTo>
                          <a:pt x="4466" y="21499"/>
                          <a:pt x="5377" y="21136"/>
                          <a:pt x="6015" y="20501"/>
                        </a:cubicBezTo>
                        <a:cubicBezTo>
                          <a:pt x="12577" y="12605"/>
                          <a:pt x="12577" y="12605"/>
                          <a:pt x="12577" y="12605"/>
                        </a:cubicBezTo>
                        <a:cubicBezTo>
                          <a:pt x="21235" y="1986"/>
                          <a:pt x="21235" y="1986"/>
                          <a:pt x="21235" y="1986"/>
                        </a:cubicBezTo>
                        <a:cubicBezTo>
                          <a:pt x="21600" y="1442"/>
                          <a:pt x="21509" y="807"/>
                          <a:pt x="21144" y="35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6" name="组合 5"/>
            <p:cNvGrpSpPr/>
            <p:nvPr/>
          </p:nvGrpSpPr>
          <p:grpSpPr>
            <a:xfrm>
              <a:off x="5165" y="6287"/>
              <a:ext cx="1932" cy="2314"/>
              <a:chOff x="3280064" y="3992051"/>
              <a:chExt cx="1226653" cy="1469402"/>
            </a:xfrm>
          </p:grpSpPr>
          <p:sp>
            <p:nvSpPr>
              <p:cNvPr id="114" name="Shape 7624"/>
              <p:cNvSpPr/>
              <p:nvPr/>
            </p:nvSpPr>
            <p:spPr>
              <a:xfrm flipV="1">
                <a:off x="3812546" y="3992051"/>
                <a:ext cx="1" cy="275675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00"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42" name="Group 7658"/>
              <p:cNvGrpSpPr/>
              <p:nvPr/>
            </p:nvGrpSpPr>
            <p:grpSpPr>
              <a:xfrm>
                <a:off x="3280064" y="4222381"/>
                <a:ext cx="1226653" cy="1239072"/>
                <a:chOff x="-6120" y="0"/>
                <a:chExt cx="1339878" cy="1388171"/>
              </a:xfrm>
            </p:grpSpPr>
            <p:sp>
              <p:nvSpPr>
                <p:cNvPr id="143" name="Shape 7652"/>
                <p:cNvSpPr/>
                <p:nvPr/>
              </p:nvSpPr>
              <p:spPr>
                <a:xfrm>
                  <a:off x="175607" y="0"/>
                  <a:ext cx="793497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45F9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44" name="Shape 7653"/>
                <p:cNvSpPr/>
                <p:nvPr/>
              </p:nvSpPr>
              <p:spPr>
                <a:xfrm>
                  <a:off x="-6120" y="819038"/>
                  <a:ext cx="1339878" cy="569133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grpSp>
              <p:nvGrpSpPr>
                <p:cNvPr id="145" name="Group 7657"/>
                <p:cNvGrpSpPr/>
                <p:nvPr/>
              </p:nvGrpSpPr>
              <p:grpSpPr>
                <a:xfrm>
                  <a:off x="376610" y="202056"/>
                  <a:ext cx="391488" cy="391488"/>
                  <a:chOff x="0" y="0"/>
                  <a:chExt cx="391486" cy="391487"/>
                </a:xfrm>
              </p:grpSpPr>
              <p:sp>
                <p:nvSpPr>
                  <p:cNvPr id="146" name="Shape 7654"/>
                  <p:cNvSpPr/>
                  <p:nvPr/>
                </p:nvSpPr>
                <p:spPr>
                  <a:xfrm>
                    <a:off x="0" y="0"/>
                    <a:ext cx="122487" cy="391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256" y="4060"/>
                        </a:moveTo>
                        <a:cubicBezTo>
                          <a:pt x="17256" y="2030"/>
                          <a:pt x="17256" y="2030"/>
                          <a:pt x="17256" y="2030"/>
                        </a:cubicBezTo>
                        <a:cubicBezTo>
                          <a:pt x="17256" y="900"/>
                          <a:pt x="14380" y="0"/>
                          <a:pt x="10769" y="0"/>
                        </a:cubicBezTo>
                        <a:cubicBezTo>
                          <a:pt x="7220" y="0"/>
                          <a:pt x="4283" y="900"/>
                          <a:pt x="4283" y="2030"/>
                        </a:cubicBezTo>
                        <a:cubicBezTo>
                          <a:pt x="4283" y="4060"/>
                          <a:pt x="4283" y="4060"/>
                          <a:pt x="4283" y="4060"/>
                        </a:cubicBezTo>
                        <a:cubicBezTo>
                          <a:pt x="1713" y="4672"/>
                          <a:pt x="0" y="5649"/>
                          <a:pt x="0" y="6760"/>
                        </a:cubicBezTo>
                        <a:cubicBezTo>
                          <a:pt x="0" y="7851"/>
                          <a:pt x="1713" y="8828"/>
                          <a:pt x="4283" y="9440"/>
                        </a:cubicBezTo>
                        <a:cubicBezTo>
                          <a:pt x="4283" y="19570"/>
                          <a:pt x="4283" y="19570"/>
                          <a:pt x="4283" y="19570"/>
                        </a:cubicBezTo>
                        <a:cubicBezTo>
                          <a:pt x="4283" y="20700"/>
                          <a:pt x="7220" y="21600"/>
                          <a:pt x="10769" y="21600"/>
                        </a:cubicBezTo>
                        <a:cubicBezTo>
                          <a:pt x="14380" y="21600"/>
                          <a:pt x="17256" y="20700"/>
                          <a:pt x="17256" y="19570"/>
                        </a:cubicBezTo>
                        <a:cubicBezTo>
                          <a:pt x="17256" y="9440"/>
                          <a:pt x="17256" y="9440"/>
                          <a:pt x="17256" y="9440"/>
                        </a:cubicBezTo>
                        <a:cubicBezTo>
                          <a:pt x="19887" y="8828"/>
                          <a:pt x="21600" y="7851"/>
                          <a:pt x="21600" y="6760"/>
                        </a:cubicBezTo>
                        <a:cubicBezTo>
                          <a:pt x="21600" y="5649"/>
                          <a:pt x="19887" y="4672"/>
                          <a:pt x="17256" y="4060"/>
                        </a:cubicBezTo>
                        <a:close/>
                        <a:moveTo>
                          <a:pt x="8628" y="2030"/>
                        </a:moveTo>
                        <a:cubicBezTo>
                          <a:pt x="8628" y="1647"/>
                          <a:pt x="9607" y="1360"/>
                          <a:pt x="10769" y="1360"/>
                        </a:cubicBezTo>
                        <a:cubicBezTo>
                          <a:pt x="11993" y="1360"/>
                          <a:pt x="12911" y="1647"/>
                          <a:pt x="12911" y="2030"/>
                        </a:cubicBezTo>
                        <a:cubicBezTo>
                          <a:pt x="12911" y="3447"/>
                          <a:pt x="12911" y="3447"/>
                          <a:pt x="12911" y="3447"/>
                        </a:cubicBezTo>
                        <a:cubicBezTo>
                          <a:pt x="12238" y="3389"/>
                          <a:pt x="11504" y="3370"/>
                          <a:pt x="10769" y="3370"/>
                        </a:cubicBezTo>
                        <a:cubicBezTo>
                          <a:pt x="10035" y="3370"/>
                          <a:pt x="9301" y="3389"/>
                          <a:pt x="8628" y="3447"/>
                        </a:cubicBezTo>
                        <a:lnTo>
                          <a:pt x="8628" y="2030"/>
                        </a:lnTo>
                        <a:close/>
                        <a:moveTo>
                          <a:pt x="12911" y="19570"/>
                        </a:moveTo>
                        <a:cubicBezTo>
                          <a:pt x="12911" y="19953"/>
                          <a:pt x="11993" y="20260"/>
                          <a:pt x="10769" y="20260"/>
                        </a:cubicBezTo>
                        <a:cubicBezTo>
                          <a:pt x="9607" y="20260"/>
                          <a:pt x="8628" y="19953"/>
                          <a:pt x="8628" y="19570"/>
                        </a:cubicBezTo>
                        <a:cubicBezTo>
                          <a:pt x="8628" y="10053"/>
                          <a:pt x="8628" y="10053"/>
                          <a:pt x="8628" y="10053"/>
                        </a:cubicBezTo>
                        <a:cubicBezTo>
                          <a:pt x="9301" y="10111"/>
                          <a:pt x="10035" y="10130"/>
                          <a:pt x="10769" y="10130"/>
                        </a:cubicBezTo>
                        <a:cubicBezTo>
                          <a:pt x="11504" y="10130"/>
                          <a:pt x="12238" y="10111"/>
                          <a:pt x="12911" y="10053"/>
                        </a:cubicBezTo>
                        <a:lnTo>
                          <a:pt x="12911" y="19570"/>
                        </a:lnTo>
                        <a:close/>
                        <a:moveTo>
                          <a:pt x="16950" y="7315"/>
                        </a:moveTo>
                        <a:cubicBezTo>
                          <a:pt x="16950" y="7353"/>
                          <a:pt x="16888" y="7391"/>
                          <a:pt x="16888" y="7430"/>
                        </a:cubicBezTo>
                        <a:cubicBezTo>
                          <a:pt x="16644" y="7602"/>
                          <a:pt x="16399" y="7774"/>
                          <a:pt x="16032" y="7928"/>
                        </a:cubicBezTo>
                        <a:cubicBezTo>
                          <a:pt x="16032" y="7928"/>
                          <a:pt x="16032" y="7928"/>
                          <a:pt x="16032" y="7928"/>
                        </a:cubicBezTo>
                        <a:cubicBezTo>
                          <a:pt x="15665" y="8100"/>
                          <a:pt x="15175" y="8234"/>
                          <a:pt x="14686" y="8349"/>
                        </a:cubicBezTo>
                        <a:cubicBezTo>
                          <a:pt x="14686" y="8349"/>
                          <a:pt x="14686" y="8349"/>
                          <a:pt x="14686" y="8368"/>
                        </a:cubicBezTo>
                        <a:cubicBezTo>
                          <a:pt x="14135" y="8483"/>
                          <a:pt x="13584" y="8579"/>
                          <a:pt x="12911" y="8655"/>
                        </a:cubicBezTo>
                        <a:cubicBezTo>
                          <a:pt x="12238" y="8732"/>
                          <a:pt x="11565" y="8770"/>
                          <a:pt x="10769" y="8770"/>
                        </a:cubicBezTo>
                        <a:cubicBezTo>
                          <a:pt x="10035" y="8770"/>
                          <a:pt x="9301" y="8732"/>
                          <a:pt x="8628" y="8655"/>
                        </a:cubicBezTo>
                        <a:cubicBezTo>
                          <a:pt x="8016" y="8579"/>
                          <a:pt x="7404" y="8483"/>
                          <a:pt x="6914" y="8368"/>
                        </a:cubicBezTo>
                        <a:cubicBezTo>
                          <a:pt x="6914" y="8349"/>
                          <a:pt x="6914" y="8349"/>
                          <a:pt x="6853" y="8349"/>
                        </a:cubicBezTo>
                        <a:cubicBezTo>
                          <a:pt x="6364" y="8234"/>
                          <a:pt x="5935" y="8100"/>
                          <a:pt x="5568" y="7928"/>
                        </a:cubicBezTo>
                        <a:cubicBezTo>
                          <a:pt x="5568" y="7928"/>
                          <a:pt x="5507" y="7928"/>
                          <a:pt x="5507" y="7928"/>
                        </a:cubicBezTo>
                        <a:cubicBezTo>
                          <a:pt x="5201" y="7774"/>
                          <a:pt x="4895" y="7602"/>
                          <a:pt x="4712" y="7430"/>
                        </a:cubicBezTo>
                        <a:cubicBezTo>
                          <a:pt x="4650" y="7391"/>
                          <a:pt x="4650" y="7353"/>
                          <a:pt x="4589" y="7315"/>
                        </a:cubicBezTo>
                        <a:cubicBezTo>
                          <a:pt x="4406" y="7143"/>
                          <a:pt x="4283" y="6951"/>
                          <a:pt x="4283" y="6760"/>
                        </a:cubicBezTo>
                        <a:cubicBezTo>
                          <a:pt x="4283" y="6549"/>
                          <a:pt x="4406" y="6357"/>
                          <a:pt x="4589" y="6185"/>
                        </a:cubicBezTo>
                        <a:cubicBezTo>
                          <a:pt x="4650" y="6147"/>
                          <a:pt x="4650" y="6109"/>
                          <a:pt x="4712" y="6070"/>
                        </a:cubicBezTo>
                        <a:cubicBezTo>
                          <a:pt x="4895" y="5898"/>
                          <a:pt x="5201" y="5726"/>
                          <a:pt x="5507" y="5572"/>
                        </a:cubicBezTo>
                        <a:cubicBezTo>
                          <a:pt x="5507" y="5572"/>
                          <a:pt x="5568" y="5572"/>
                          <a:pt x="5568" y="5572"/>
                        </a:cubicBezTo>
                        <a:cubicBezTo>
                          <a:pt x="5935" y="5400"/>
                          <a:pt x="6364" y="5266"/>
                          <a:pt x="6853" y="5151"/>
                        </a:cubicBezTo>
                        <a:cubicBezTo>
                          <a:pt x="6914" y="5151"/>
                          <a:pt x="6914" y="5132"/>
                          <a:pt x="6914" y="5132"/>
                        </a:cubicBezTo>
                        <a:cubicBezTo>
                          <a:pt x="7404" y="5017"/>
                          <a:pt x="8016" y="4921"/>
                          <a:pt x="8628" y="4845"/>
                        </a:cubicBezTo>
                        <a:cubicBezTo>
                          <a:pt x="9301" y="4768"/>
                          <a:pt x="10035" y="4730"/>
                          <a:pt x="10769" y="4730"/>
                        </a:cubicBezTo>
                        <a:cubicBezTo>
                          <a:pt x="11565" y="4730"/>
                          <a:pt x="12238" y="4768"/>
                          <a:pt x="12911" y="4845"/>
                        </a:cubicBezTo>
                        <a:cubicBezTo>
                          <a:pt x="13584" y="4921"/>
                          <a:pt x="14135" y="5017"/>
                          <a:pt x="14686" y="5132"/>
                        </a:cubicBezTo>
                        <a:cubicBezTo>
                          <a:pt x="14686" y="5132"/>
                          <a:pt x="14686" y="5151"/>
                          <a:pt x="14686" y="5151"/>
                        </a:cubicBezTo>
                        <a:cubicBezTo>
                          <a:pt x="15175" y="5266"/>
                          <a:pt x="15665" y="5400"/>
                          <a:pt x="16032" y="5572"/>
                        </a:cubicBezTo>
                        <a:cubicBezTo>
                          <a:pt x="16032" y="5572"/>
                          <a:pt x="16032" y="5572"/>
                          <a:pt x="16032" y="5572"/>
                        </a:cubicBezTo>
                        <a:cubicBezTo>
                          <a:pt x="16399" y="5726"/>
                          <a:pt x="16644" y="5898"/>
                          <a:pt x="16888" y="6070"/>
                        </a:cubicBezTo>
                        <a:cubicBezTo>
                          <a:pt x="16888" y="6109"/>
                          <a:pt x="16950" y="6147"/>
                          <a:pt x="16950" y="6185"/>
                        </a:cubicBezTo>
                        <a:cubicBezTo>
                          <a:pt x="17133" y="6357"/>
                          <a:pt x="17256" y="6549"/>
                          <a:pt x="17256" y="6760"/>
                        </a:cubicBezTo>
                        <a:cubicBezTo>
                          <a:pt x="17256" y="6951"/>
                          <a:pt x="17133" y="7143"/>
                          <a:pt x="16950" y="73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47" name="Shape 7655"/>
                  <p:cNvSpPr/>
                  <p:nvPr/>
                </p:nvSpPr>
                <p:spPr>
                  <a:xfrm>
                    <a:off x="269293" y="0"/>
                    <a:ext cx="122194" cy="391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305" y="4060"/>
                        </a:moveTo>
                        <a:cubicBezTo>
                          <a:pt x="17305" y="2030"/>
                          <a:pt x="17305" y="2030"/>
                          <a:pt x="17305" y="2030"/>
                        </a:cubicBezTo>
                        <a:cubicBezTo>
                          <a:pt x="17305" y="900"/>
                          <a:pt x="14359" y="0"/>
                          <a:pt x="10800" y="0"/>
                        </a:cubicBezTo>
                        <a:cubicBezTo>
                          <a:pt x="7180" y="0"/>
                          <a:pt x="4295" y="900"/>
                          <a:pt x="4295" y="2030"/>
                        </a:cubicBezTo>
                        <a:cubicBezTo>
                          <a:pt x="4295" y="4060"/>
                          <a:pt x="4295" y="4060"/>
                          <a:pt x="4295" y="4060"/>
                        </a:cubicBezTo>
                        <a:cubicBezTo>
                          <a:pt x="1657" y="4672"/>
                          <a:pt x="0" y="5649"/>
                          <a:pt x="0" y="6760"/>
                        </a:cubicBezTo>
                        <a:cubicBezTo>
                          <a:pt x="0" y="7851"/>
                          <a:pt x="1657" y="8828"/>
                          <a:pt x="4295" y="9440"/>
                        </a:cubicBezTo>
                        <a:cubicBezTo>
                          <a:pt x="4295" y="19570"/>
                          <a:pt x="4295" y="19570"/>
                          <a:pt x="4295" y="19570"/>
                        </a:cubicBezTo>
                        <a:cubicBezTo>
                          <a:pt x="4295" y="20700"/>
                          <a:pt x="7180" y="21600"/>
                          <a:pt x="10800" y="21600"/>
                        </a:cubicBezTo>
                        <a:cubicBezTo>
                          <a:pt x="14359" y="21600"/>
                          <a:pt x="17305" y="20700"/>
                          <a:pt x="17305" y="19570"/>
                        </a:cubicBezTo>
                        <a:cubicBezTo>
                          <a:pt x="17305" y="9440"/>
                          <a:pt x="17305" y="9440"/>
                          <a:pt x="17305" y="9440"/>
                        </a:cubicBezTo>
                        <a:cubicBezTo>
                          <a:pt x="19882" y="8828"/>
                          <a:pt x="21600" y="7851"/>
                          <a:pt x="21600" y="6760"/>
                        </a:cubicBezTo>
                        <a:cubicBezTo>
                          <a:pt x="21600" y="5649"/>
                          <a:pt x="19882" y="4672"/>
                          <a:pt x="17305" y="4060"/>
                        </a:cubicBezTo>
                        <a:close/>
                        <a:moveTo>
                          <a:pt x="8652" y="2030"/>
                        </a:moveTo>
                        <a:cubicBezTo>
                          <a:pt x="8652" y="1647"/>
                          <a:pt x="9573" y="1360"/>
                          <a:pt x="10800" y="1360"/>
                        </a:cubicBezTo>
                        <a:cubicBezTo>
                          <a:pt x="11966" y="1360"/>
                          <a:pt x="12948" y="1647"/>
                          <a:pt x="12948" y="2030"/>
                        </a:cubicBezTo>
                        <a:cubicBezTo>
                          <a:pt x="12948" y="3447"/>
                          <a:pt x="12948" y="3447"/>
                          <a:pt x="12948" y="3447"/>
                        </a:cubicBezTo>
                        <a:cubicBezTo>
                          <a:pt x="12273" y="3389"/>
                          <a:pt x="11536" y="3370"/>
                          <a:pt x="10800" y="3370"/>
                        </a:cubicBezTo>
                        <a:cubicBezTo>
                          <a:pt x="10064" y="3370"/>
                          <a:pt x="9327" y="3389"/>
                          <a:pt x="8652" y="3447"/>
                        </a:cubicBezTo>
                        <a:lnTo>
                          <a:pt x="8652" y="2030"/>
                        </a:lnTo>
                        <a:close/>
                        <a:moveTo>
                          <a:pt x="12948" y="19570"/>
                        </a:moveTo>
                        <a:cubicBezTo>
                          <a:pt x="12948" y="19953"/>
                          <a:pt x="11966" y="20260"/>
                          <a:pt x="10800" y="20260"/>
                        </a:cubicBezTo>
                        <a:cubicBezTo>
                          <a:pt x="9573" y="20260"/>
                          <a:pt x="8652" y="19953"/>
                          <a:pt x="8652" y="19570"/>
                        </a:cubicBezTo>
                        <a:cubicBezTo>
                          <a:pt x="8652" y="10053"/>
                          <a:pt x="8652" y="10053"/>
                          <a:pt x="8652" y="10053"/>
                        </a:cubicBezTo>
                        <a:cubicBezTo>
                          <a:pt x="9327" y="10111"/>
                          <a:pt x="10064" y="10130"/>
                          <a:pt x="10800" y="10130"/>
                        </a:cubicBezTo>
                        <a:cubicBezTo>
                          <a:pt x="11536" y="10130"/>
                          <a:pt x="12273" y="10111"/>
                          <a:pt x="12948" y="10053"/>
                        </a:cubicBezTo>
                        <a:lnTo>
                          <a:pt x="12948" y="19570"/>
                        </a:lnTo>
                        <a:close/>
                        <a:moveTo>
                          <a:pt x="16998" y="7315"/>
                        </a:moveTo>
                        <a:cubicBezTo>
                          <a:pt x="16936" y="7353"/>
                          <a:pt x="16936" y="7391"/>
                          <a:pt x="16875" y="7430"/>
                        </a:cubicBezTo>
                        <a:cubicBezTo>
                          <a:pt x="16691" y="7602"/>
                          <a:pt x="16384" y="7774"/>
                          <a:pt x="16077" y="7928"/>
                        </a:cubicBezTo>
                        <a:cubicBezTo>
                          <a:pt x="16077" y="7928"/>
                          <a:pt x="16016" y="7928"/>
                          <a:pt x="16016" y="7928"/>
                        </a:cubicBezTo>
                        <a:cubicBezTo>
                          <a:pt x="15648" y="8100"/>
                          <a:pt x="15218" y="8234"/>
                          <a:pt x="14727" y="8349"/>
                        </a:cubicBezTo>
                        <a:cubicBezTo>
                          <a:pt x="14666" y="8349"/>
                          <a:pt x="14666" y="8349"/>
                          <a:pt x="14666" y="8368"/>
                        </a:cubicBezTo>
                        <a:cubicBezTo>
                          <a:pt x="14175" y="8483"/>
                          <a:pt x="13561" y="8579"/>
                          <a:pt x="12948" y="8655"/>
                        </a:cubicBezTo>
                        <a:cubicBezTo>
                          <a:pt x="12273" y="8732"/>
                          <a:pt x="11536" y="8770"/>
                          <a:pt x="10800" y="8770"/>
                        </a:cubicBezTo>
                        <a:cubicBezTo>
                          <a:pt x="10002" y="8770"/>
                          <a:pt x="9327" y="8732"/>
                          <a:pt x="8652" y="8655"/>
                        </a:cubicBezTo>
                        <a:cubicBezTo>
                          <a:pt x="7977" y="8579"/>
                          <a:pt x="7425" y="8483"/>
                          <a:pt x="6873" y="8368"/>
                        </a:cubicBezTo>
                        <a:cubicBezTo>
                          <a:pt x="6873" y="8349"/>
                          <a:pt x="6873" y="8349"/>
                          <a:pt x="6873" y="8349"/>
                        </a:cubicBezTo>
                        <a:cubicBezTo>
                          <a:pt x="6382" y="8234"/>
                          <a:pt x="5891" y="8100"/>
                          <a:pt x="5523" y="7928"/>
                        </a:cubicBezTo>
                        <a:cubicBezTo>
                          <a:pt x="5523" y="7928"/>
                          <a:pt x="5523" y="7928"/>
                          <a:pt x="5523" y="7928"/>
                        </a:cubicBezTo>
                        <a:cubicBezTo>
                          <a:pt x="5155" y="7774"/>
                          <a:pt x="4909" y="7602"/>
                          <a:pt x="4664" y="7430"/>
                        </a:cubicBezTo>
                        <a:cubicBezTo>
                          <a:pt x="4664" y="7391"/>
                          <a:pt x="4602" y="7353"/>
                          <a:pt x="4602" y="7315"/>
                        </a:cubicBezTo>
                        <a:cubicBezTo>
                          <a:pt x="4418" y="7143"/>
                          <a:pt x="4295" y="6951"/>
                          <a:pt x="4295" y="6760"/>
                        </a:cubicBezTo>
                        <a:cubicBezTo>
                          <a:pt x="4295" y="6549"/>
                          <a:pt x="4418" y="6357"/>
                          <a:pt x="4602" y="6185"/>
                        </a:cubicBezTo>
                        <a:cubicBezTo>
                          <a:pt x="4602" y="6147"/>
                          <a:pt x="4664" y="6109"/>
                          <a:pt x="4664" y="6070"/>
                        </a:cubicBezTo>
                        <a:cubicBezTo>
                          <a:pt x="4909" y="5898"/>
                          <a:pt x="5155" y="5726"/>
                          <a:pt x="5523" y="5572"/>
                        </a:cubicBezTo>
                        <a:cubicBezTo>
                          <a:pt x="5523" y="5572"/>
                          <a:pt x="5523" y="5572"/>
                          <a:pt x="5523" y="5572"/>
                        </a:cubicBezTo>
                        <a:cubicBezTo>
                          <a:pt x="5891" y="5400"/>
                          <a:pt x="6382" y="5266"/>
                          <a:pt x="6873" y="5151"/>
                        </a:cubicBezTo>
                        <a:cubicBezTo>
                          <a:pt x="6873" y="5151"/>
                          <a:pt x="6873" y="5132"/>
                          <a:pt x="6873" y="5132"/>
                        </a:cubicBezTo>
                        <a:cubicBezTo>
                          <a:pt x="7425" y="5017"/>
                          <a:pt x="7977" y="4921"/>
                          <a:pt x="8652" y="4845"/>
                        </a:cubicBezTo>
                        <a:cubicBezTo>
                          <a:pt x="9327" y="4768"/>
                          <a:pt x="10002" y="4730"/>
                          <a:pt x="10800" y="4730"/>
                        </a:cubicBezTo>
                        <a:cubicBezTo>
                          <a:pt x="11536" y="4730"/>
                          <a:pt x="12273" y="4768"/>
                          <a:pt x="12948" y="4845"/>
                        </a:cubicBezTo>
                        <a:cubicBezTo>
                          <a:pt x="13561" y="4921"/>
                          <a:pt x="14175" y="5017"/>
                          <a:pt x="14666" y="5132"/>
                        </a:cubicBezTo>
                        <a:cubicBezTo>
                          <a:pt x="14666" y="5132"/>
                          <a:pt x="14666" y="5151"/>
                          <a:pt x="14727" y="5151"/>
                        </a:cubicBezTo>
                        <a:cubicBezTo>
                          <a:pt x="15218" y="5266"/>
                          <a:pt x="15648" y="5400"/>
                          <a:pt x="16016" y="5572"/>
                        </a:cubicBezTo>
                        <a:cubicBezTo>
                          <a:pt x="16016" y="5572"/>
                          <a:pt x="16077" y="5572"/>
                          <a:pt x="16077" y="5572"/>
                        </a:cubicBezTo>
                        <a:cubicBezTo>
                          <a:pt x="16384" y="5726"/>
                          <a:pt x="16691" y="5898"/>
                          <a:pt x="16875" y="6070"/>
                        </a:cubicBezTo>
                        <a:cubicBezTo>
                          <a:pt x="16936" y="6109"/>
                          <a:pt x="16936" y="6147"/>
                          <a:pt x="16998" y="6185"/>
                        </a:cubicBezTo>
                        <a:cubicBezTo>
                          <a:pt x="17182" y="6357"/>
                          <a:pt x="17305" y="6549"/>
                          <a:pt x="17305" y="6760"/>
                        </a:cubicBezTo>
                        <a:cubicBezTo>
                          <a:pt x="17305" y="6951"/>
                          <a:pt x="17182" y="7143"/>
                          <a:pt x="16998" y="73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48" name="Shape 7656"/>
                  <p:cNvSpPr/>
                  <p:nvPr/>
                </p:nvSpPr>
                <p:spPr>
                  <a:xfrm>
                    <a:off x="134646" y="0"/>
                    <a:ext cx="122048" cy="3914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7305" y="12160"/>
                        </a:moveTo>
                        <a:cubicBezTo>
                          <a:pt x="17305" y="2030"/>
                          <a:pt x="17305" y="2030"/>
                          <a:pt x="17305" y="2030"/>
                        </a:cubicBezTo>
                        <a:cubicBezTo>
                          <a:pt x="17305" y="900"/>
                          <a:pt x="14359" y="0"/>
                          <a:pt x="10800" y="0"/>
                        </a:cubicBezTo>
                        <a:cubicBezTo>
                          <a:pt x="7241" y="0"/>
                          <a:pt x="4295" y="900"/>
                          <a:pt x="4295" y="2030"/>
                        </a:cubicBezTo>
                        <a:cubicBezTo>
                          <a:pt x="4295" y="12160"/>
                          <a:pt x="4295" y="12160"/>
                          <a:pt x="4295" y="12160"/>
                        </a:cubicBezTo>
                        <a:cubicBezTo>
                          <a:pt x="1718" y="12772"/>
                          <a:pt x="0" y="13749"/>
                          <a:pt x="0" y="14860"/>
                        </a:cubicBezTo>
                        <a:cubicBezTo>
                          <a:pt x="0" y="15951"/>
                          <a:pt x="1718" y="16928"/>
                          <a:pt x="4295" y="17540"/>
                        </a:cubicBezTo>
                        <a:cubicBezTo>
                          <a:pt x="4295" y="19570"/>
                          <a:pt x="4295" y="19570"/>
                          <a:pt x="4295" y="19570"/>
                        </a:cubicBezTo>
                        <a:cubicBezTo>
                          <a:pt x="4295" y="20700"/>
                          <a:pt x="7241" y="21600"/>
                          <a:pt x="10800" y="21600"/>
                        </a:cubicBezTo>
                        <a:cubicBezTo>
                          <a:pt x="14359" y="21600"/>
                          <a:pt x="17305" y="20700"/>
                          <a:pt x="17305" y="19570"/>
                        </a:cubicBezTo>
                        <a:cubicBezTo>
                          <a:pt x="17305" y="17540"/>
                          <a:pt x="17305" y="17540"/>
                          <a:pt x="17305" y="17540"/>
                        </a:cubicBezTo>
                        <a:cubicBezTo>
                          <a:pt x="19882" y="16928"/>
                          <a:pt x="21600" y="15951"/>
                          <a:pt x="21600" y="14860"/>
                        </a:cubicBezTo>
                        <a:cubicBezTo>
                          <a:pt x="21600" y="13749"/>
                          <a:pt x="19882" y="12772"/>
                          <a:pt x="17305" y="12160"/>
                        </a:cubicBezTo>
                        <a:close/>
                        <a:moveTo>
                          <a:pt x="8652" y="2030"/>
                        </a:moveTo>
                        <a:cubicBezTo>
                          <a:pt x="8652" y="1647"/>
                          <a:pt x="9634" y="1360"/>
                          <a:pt x="10800" y="1360"/>
                        </a:cubicBezTo>
                        <a:cubicBezTo>
                          <a:pt x="11966" y="1360"/>
                          <a:pt x="12948" y="1647"/>
                          <a:pt x="12948" y="2030"/>
                        </a:cubicBezTo>
                        <a:cubicBezTo>
                          <a:pt x="12948" y="11547"/>
                          <a:pt x="12948" y="11547"/>
                          <a:pt x="12948" y="11547"/>
                        </a:cubicBezTo>
                        <a:cubicBezTo>
                          <a:pt x="12273" y="11489"/>
                          <a:pt x="11536" y="11470"/>
                          <a:pt x="10800" y="11470"/>
                        </a:cubicBezTo>
                        <a:cubicBezTo>
                          <a:pt x="10064" y="11470"/>
                          <a:pt x="9327" y="11489"/>
                          <a:pt x="8652" y="11547"/>
                        </a:cubicBezTo>
                        <a:lnTo>
                          <a:pt x="8652" y="2030"/>
                        </a:lnTo>
                        <a:close/>
                        <a:moveTo>
                          <a:pt x="12948" y="19570"/>
                        </a:moveTo>
                        <a:cubicBezTo>
                          <a:pt x="12948" y="19953"/>
                          <a:pt x="11966" y="20260"/>
                          <a:pt x="10800" y="20260"/>
                        </a:cubicBezTo>
                        <a:cubicBezTo>
                          <a:pt x="9634" y="20260"/>
                          <a:pt x="8652" y="19953"/>
                          <a:pt x="8652" y="19570"/>
                        </a:cubicBezTo>
                        <a:cubicBezTo>
                          <a:pt x="8652" y="18153"/>
                          <a:pt x="8652" y="18153"/>
                          <a:pt x="8652" y="18153"/>
                        </a:cubicBezTo>
                        <a:cubicBezTo>
                          <a:pt x="9327" y="18211"/>
                          <a:pt x="10064" y="18230"/>
                          <a:pt x="10800" y="18230"/>
                        </a:cubicBezTo>
                        <a:cubicBezTo>
                          <a:pt x="11536" y="18230"/>
                          <a:pt x="12273" y="18211"/>
                          <a:pt x="12948" y="18153"/>
                        </a:cubicBezTo>
                        <a:lnTo>
                          <a:pt x="12948" y="19570"/>
                        </a:lnTo>
                        <a:close/>
                        <a:moveTo>
                          <a:pt x="16998" y="15415"/>
                        </a:moveTo>
                        <a:cubicBezTo>
                          <a:pt x="16936" y="15453"/>
                          <a:pt x="16936" y="15491"/>
                          <a:pt x="16875" y="15530"/>
                        </a:cubicBezTo>
                        <a:cubicBezTo>
                          <a:pt x="16691" y="15702"/>
                          <a:pt x="16445" y="15874"/>
                          <a:pt x="16077" y="16028"/>
                        </a:cubicBezTo>
                        <a:cubicBezTo>
                          <a:pt x="16077" y="16028"/>
                          <a:pt x="16077" y="16028"/>
                          <a:pt x="16016" y="16028"/>
                        </a:cubicBezTo>
                        <a:cubicBezTo>
                          <a:pt x="15648" y="16200"/>
                          <a:pt x="15218" y="16334"/>
                          <a:pt x="14727" y="16449"/>
                        </a:cubicBezTo>
                        <a:cubicBezTo>
                          <a:pt x="14727" y="16449"/>
                          <a:pt x="14727" y="16449"/>
                          <a:pt x="14666" y="16468"/>
                        </a:cubicBezTo>
                        <a:cubicBezTo>
                          <a:pt x="14175" y="16583"/>
                          <a:pt x="13561" y="16679"/>
                          <a:pt x="12948" y="16755"/>
                        </a:cubicBezTo>
                        <a:cubicBezTo>
                          <a:pt x="12273" y="16832"/>
                          <a:pt x="11536" y="16870"/>
                          <a:pt x="10800" y="16870"/>
                        </a:cubicBezTo>
                        <a:cubicBezTo>
                          <a:pt x="10064" y="16870"/>
                          <a:pt x="9327" y="16832"/>
                          <a:pt x="8652" y="16755"/>
                        </a:cubicBezTo>
                        <a:cubicBezTo>
                          <a:pt x="8039" y="16679"/>
                          <a:pt x="7425" y="16583"/>
                          <a:pt x="6934" y="16468"/>
                        </a:cubicBezTo>
                        <a:cubicBezTo>
                          <a:pt x="6873" y="16449"/>
                          <a:pt x="6873" y="16449"/>
                          <a:pt x="6873" y="16449"/>
                        </a:cubicBezTo>
                        <a:cubicBezTo>
                          <a:pt x="6382" y="16334"/>
                          <a:pt x="5952" y="16200"/>
                          <a:pt x="5584" y="16028"/>
                        </a:cubicBezTo>
                        <a:cubicBezTo>
                          <a:pt x="5523" y="16028"/>
                          <a:pt x="5523" y="16028"/>
                          <a:pt x="5523" y="16028"/>
                        </a:cubicBezTo>
                        <a:cubicBezTo>
                          <a:pt x="5155" y="15874"/>
                          <a:pt x="4909" y="15702"/>
                          <a:pt x="4725" y="15530"/>
                        </a:cubicBezTo>
                        <a:cubicBezTo>
                          <a:pt x="4664" y="15491"/>
                          <a:pt x="4664" y="15453"/>
                          <a:pt x="4602" y="15415"/>
                        </a:cubicBezTo>
                        <a:cubicBezTo>
                          <a:pt x="4418" y="15243"/>
                          <a:pt x="4295" y="15051"/>
                          <a:pt x="4295" y="14860"/>
                        </a:cubicBezTo>
                        <a:cubicBezTo>
                          <a:pt x="4295" y="14649"/>
                          <a:pt x="4418" y="14457"/>
                          <a:pt x="4602" y="14285"/>
                        </a:cubicBezTo>
                        <a:cubicBezTo>
                          <a:pt x="4664" y="14247"/>
                          <a:pt x="4664" y="14209"/>
                          <a:pt x="4725" y="14170"/>
                        </a:cubicBezTo>
                        <a:cubicBezTo>
                          <a:pt x="4909" y="13998"/>
                          <a:pt x="5155" y="13826"/>
                          <a:pt x="5523" y="13672"/>
                        </a:cubicBezTo>
                        <a:cubicBezTo>
                          <a:pt x="5523" y="13672"/>
                          <a:pt x="5523" y="13672"/>
                          <a:pt x="5584" y="13672"/>
                        </a:cubicBezTo>
                        <a:cubicBezTo>
                          <a:pt x="5952" y="13500"/>
                          <a:pt x="6382" y="13366"/>
                          <a:pt x="6873" y="13251"/>
                        </a:cubicBezTo>
                        <a:cubicBezTo>
                          <a:pt x="6873" y="13251"/>
                          <a:pt x="6873" y="13232"/>
                          <a:pt x="6934" y="13232"/>
                        </a:cubicBezTo>
                        <a:cubicBezTo>
                          <a:pt x="7425" y="13117"/>
                          <a:pt x="8039" y="13021"/>
                          <a:pt x="8652" y="12945"/>
                        </a:cubicBezTo>
                        <a:cubicBezTo>
                          <a:pt x="9327" y="12868"/>
                          <a:pt x="10064" y="12830"/>
                          <a:pt x="10800" y="12830"/>
                        </a:cubicBezTo>
                        <a:cubicBezTo>
                          <a:pt x="11536" y="12830"/>
                          <a:pt x="12273" y="12868"/>
                          <a:pt x="12948" y="12945"/>
                        </a:cubicBezTo>
                        <a:cubicBezTo>
                          <a:pt x="13561" y="13021"/>
                          <a:pt x="14175" y="13117"/>
                          <a:pt x="14666" y="13232"/>
                        </a:cubicBezTo>
                        <a:cubicBezTo>
                          <a:pt x="14727" y="13232"/>
                          <a:pt x="14727" y="13251"/>
                          <a:pt x="14727" y="13251"/>
                        </a:cubicBezTo>
                        <a:cubicBezTo>
                          <a:pt x="15218" y="13366"/>
                          <a:pt x="15648" y="13500"/>
                          <a:pt x="16016" y="13672"/>
                        </a:cubicBezTo>
                        <a:cubicBezTo>
                          <a:pt x="16077" y="13672"/>
                          <a:pt x="16077" y="13672"/>
                          <a:pt x="16077" y="13672"/>
                        </a:cubicBezTo>
                        <a:cubicBezTo>
                          <a:pt x="16445" y="13826"/>
                          <a:pt x="16691" y="13998"/>
                          <a:pt x="16875" y="14170"/>
                        </a:cubicBezTo>
                        <a:cubicBezTo>
                          <a:pt x="16936" y="14209"/>
                          <a:pt x="16936" y="14247"/>
                          <a:pt x="16998" y="14285"/>
                        </a:cubicBezTo>
                        <a:cubicBezTo>
                          <a:pt x="17182" y="14457"/>
                          <a:pt x="17305" y="14649"/>
                          <a:pt x="17305" y="14860"/>
                        </a:cubicBezTo>
                        <a:cubicBezTo>
                          <a:pt x="17305" y="15051"/>
                          <a:pt x="17182" y="15243"/>
                          <a:pt x="16998" y="1541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14" name="组合 13"/>
            <p:cNvGrpSpPr/>
            <p:nvPr/>
          </p:nvGrpSpPr>
          <p:grpSpPr>
            <a:xfrm>
              <a:off x="6323" y="2948"/>
              <a:ext cx="1959" cy="2015"/>
              <a:chOff x="4015021" y="2023623"/>
              <a:chExt cx="1243718" cy="1279837"/>
            </a:xfrm>
          </p:grpSpPr>
          <p:sp>
            <p:nvSpPr>
              <p:cNvPr id="108" name="Shape 7618"/>
              <p:cNvSpPr/>
              <p:nvPr/>
            </p:nvSpPr>
            <p:spPr>
              <a:xfrm flipV="1">
                <a:off x="4537061" y="3027785"/>
                <a:ext cx="1" cy="275675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00"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49" name="Group 7664"/>
              <p:cNvGrpSpPr/>
              <p:nvPr/>
            </p:nvGrpSpPr>
            <p:grpSpPr>
              <a:xfrm>
                <a:off x="4015021" y="2023623"/>
                <a:ext cx="1243718" cy="973850"/>
                <a:chOff x="41175" y="0"/>
                <a:chExt cx="1358519" cy="1091034"/>
              </a:xfrm>
            </p:grpSpPr>
            <p:sp>
              <p:nvSpPr>
                <p:cNvPr id="150" name="Shape 7659"/>
                <p:cNvSpPr/>
                <p:nvPr/>
              </p:nvSpPr>
              <p:spPr>
                <a:xfrm>
                  <a:off x="214654" y="297536"/>
                  <a:ext cx="793497" cy="793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DBE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51" name="Shape 7660"/>
                <p:cNvSpPr/>
                <p:nvPr/>
              </p:nvSpPr>
              <p:spPr>
                <a:xfrm>
                  <a:off x="41175" y="0"/>
                  <a:ext cx="1358519" cy="568968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grpSp>
              <p:nvGrpSpPr>
                <p:cNvPr id="152" name="Group 7663"/>
                <p:cNvGrpSpPr/>
                <p:nvPr/>
              </p:nvGrpSpPr>
              <p:grpSpPr>
                <a:xfrm>
                  <a:off x="467091" y="494483"/>
                  <a:ext cx="288619" cy="384471"/>
                  <a:chOff x="0" y="0"/>
                  <a:chExt cx="288617" cy="384469"/>
                </a:xfrm>
              </p:grpSpPr>
              <p:sp>
                <p:nvSpPr>
                  <p:cNvPr id="153" name="Shape 7661"/>
                  <p:cNvSpPr/>
                  <p:nvPr/>
                </p:nvSpPr>
                <p:spPr>
                  <a:xfrm>
                    <a:off x="0" y="0"/>
                    <a:ext cx="288618" cy="3844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8910" y="8775"/>
                        </a:moveTo>
                        <a:cubicBezTo>
                          <a:pt x="18910" y="6084"/>
                          <a:pt x="18910" y="6084"/>
                          <a:pt x="18910" y="6084"/>
                        </a:cubicBezTo>
                        <a:cubicBezTo>
                          <a:pt x="18910" y="2722"/>
                          <a:pt x="15283" y="0"/>
                          <a:pt x="10800" y="0"/>
                        </a:cubicBezTo>
                        <a:cubicBezTo>
                          <a:pt x="6317" y="0"/>
                          <a:pt x="2710" y="2722"/>
                          <a:pt x="2710" y="6084"/>
                        </a:cubicBezTo>
                        <a:cubicBezTo>
                          <a:pt x="2710" y="8775"/>
                          <a:pt x="2710" y="8775"/>
                          <a:pt x="2710" y="8775"/>
                        </a:cubicBezTo>
                        <a:cubicBezTo>
                          <a:pt x="1209" y="8775"/>
                          <a:pt x="0" y="9682"/>
                          <a:pt x="0" y="10808"/>
                        </a:cubicBezTo>
                        <a:cubicBezTo>
                          <a:pt x="0" y="12825"/>
                          <a:pt x="0" y="12825"/>
                          <a:pt x="0" y="12825"/>
                        </a:cubicBezTo>
                        <a:cubicBezTo>
                          <a:pt x="0" y="13498"/>
                          <a:pt x="0" y="13498"/>
                          <a:pt x="0" y="13498"/>
                        </a:cubicBezTo>
                        <a:cubicBezTo>
                          <a:pt x="0" y="14859"/>
                          <a:pt x="0" y="14859"/>
                          <a:pt x="0" y="14859"/>
                        </a:cubicBezTo>
                        <a:cubicBezTo>
                          <a:pt x="0" y="15531"/>
                          <a:pt x="0" y="15531"/>
                          <a:pt x="0" y="15531"/>
                        </a:cubicBezTo>
                        <a:cubicBezTo>
                          <a:pt x="0" y="18878"/>
                          <a:pt x="3628" y="21600"/>
                          <a:pt x="8110" y="21600"/>
                        </a:cubicBezTo>
                        <a:cubicBezTo>
                          <a:pt x="13510" y="21600"/>
                          <a:pt x="13510" y="21600"/>
                          <a:pt x="13510" y="21600"/>
                        </a:cubicBezTo>
                        <a:cubicBezTo>
                          <a:pt x="17972" y="21600"/>
                          <a:pt x="21600" y="18878"/>
                          <a:pt x="21600" y="15531"/>
                        </a:cubicBezTo>
                        <a:cubicBezTo>
                          <a:pt x="21600" y="14859"/>
                          <a:pt x="21600" y="14859"/>
                          <a:pt x="21600" y="14859"/>
                        </a:cubicBezTo>
                        <a:cubicBezTo>
                          <a:pt x="21600" y="13498"/>
                          <a:pt x="21600" y="13498"/>
                          <a:pt x="21600" y="13498"/>
                        </a:cubicBezTo>
                        <a:cubicBezTo>
                          <a:pt x="21600" y="12825"/>
                          <a:pt x="21600" y="12825"/>
                          <a:pt x="21600" y="12825"/>
                        </a:cubicBezTo>
                        <a:cubicBezTo>
                          <a:pt x="21600" y="10808"/>
                          <a:pt x="21600" y="10808"/>
                          <a:pt x="21600" y="10808"/>
                        </a:cubicBezTo>
                        <a:cubicBezTo>
                          <a:pt x="21600" y="9682"/>
                          <a:pt x="20391" y="8775"/>
                          <a:pt x="18910" y="8775"/>
                        </a:cubicBezTo>
                        <a:close/>
                        <a:moveTo>
                          <a:pt x="4503" y="6084"/>
                        </a:moveTo>
                        <a:cubicBezTo>
                          <a:pt x="4503" y="3472"/>
                          <a:pt x="7318" y="1345"/>
                          <a:pt x="10800" y="1345"/>
                        </a:cubicBezTo>
                        <a:cubicBezTo>
                          <a:pt x="14282" y="1345"/>
                          <a:pt x="17097" y="3472"/>
                          <a:pt x="17097" y="6084"/>
                        </a:cubicBezTo>
                        <a:cubicBezTo>
                          <a:pt x="17097" y="8775"/>
                          <a:pt x="17097" y="8775"/>
                          <a:pt x="17097" y="8775"/>
                        </a:cubicBezTo>
                        <a:cubicBezTo>
                          <a:pt x="15303" y="8775"/>
                          <a:pt x="15303" y="8775"/>
                          <a:pt x="15303" y="8775"/>
                        </a:cubicBezTo>
                        <a:cubicBezTo>
                          <a:pt x="15303" y="6084"/>
                          <a:pt x="15303" y="6084"/>
                          <a:pt x="15303" y="6084"/>
                        </a:cubicBezTo>
                        <a:cubicBezTo>
                          <a:pt x="15303" y="4207"/>
                          <a:pt x="13281" y="2706"/>
                          <a:pt x="10800" y="2706"/>
                        </a:cubicBezTo>
                        <a:cubicBezTo>
                          <a:pt x="8319" y="2706"/>
                          <a:pt x="6297" y="4207"/>
                          <a:pt x="6297" y="6084"/>
                        </a:cubicBezTo>
                        <a:cubicBezTo>
                          <a:pt x="6297" y="8775"/>
                          <a:pt x="6297" y="8775"/>
                          <a:pt x="6297" y="8775"/>
                        </a:cubicBezTo>
                        <a:cubicBezTo>
                          <a:pt x="4503" y="8775"/>
                          <a:pt x="4503" y="8775"/>
                          <a:pt x="4503" y="8775"/>
                        </a:cubicBezTo>
                        <a:lnTo>
                          <a:pt x="4503" y="6084"/>
                        </a:lnTo>
                        <a:close/>
                        <a:moveTo>
                          <a:pt x="14407" y="6084"/>
                        </a:moveTo>
                        <a:cubicBezTo>
                          <a:pt x="14407" y="6084"/>
                          <a:pt x="14407" y="6084"/>
                          <a:pt x="14407" y="6084"/>
                        </a:cubicBezTo>
                        <a:cubicBezTo>
                          <a:pt x="14407" y="8775"/>
                          <a:pt x="14407" y="8775"/>
                          <a:pt x="14407" y="8775"/>
                        </a:cubicBezTo>
                        <a:cubicBezTo>
                          <a:pt x="7193" y="8775"/>
                          <a:pt x="7193" y="8775"/>
                          <a:pt x="7193" y="8775"/>
                        </a:cubicBezTo>
                        <a:cubicBezTo>
                          <a:pt x="7193" y="6084"/>
                          <a:pt x="7193" y="6084"/>
                          <a:pt x="7193" y="6084"/>
                        </a:cubicBezTo>
                        <a:cubicBezTo>
                          <a:pt x="7193" y="6084"/>
                          <a:pt x="7193" y="6084"/>
                          <a:pt x="7193" y="6084"/>
                        </a:cubicBezTo>
                        <a:cubicBezTo>
                          <a:pt x="7193" y="4583"/>
                          <a:pt x="8819" y="3378"/>
                          <a:pt x="10800" y="3378"/>
                        </a:cubicBezTo>
                        <a:cubicBezTo>
                          <a:pt x="12781" y="3378"/>
                          <a:pt x="14407" y="4583"/>
                          <a:pt x="14407" y="6084"/>
                        </a:cubicBezTo>
                        <a:close/>
                        <a:moveTo>
                          <a:pt x="19807" y="12825"/>
                        </a:moveTo>
                        <a:cubicBezTo>
                          <a:pt x="19807" y="13498"/>
                          <a:pt x="19807" y="13498"/>
                          <a:pt x="19807" y="13498"/>
                        </a:cubicBezTo>
                        <a:cubicBezTo>
                          <a:pt x="19807" y="14859"/>
                          <a:pt x="19807" y="14859"/>
                          <a:pt x="19807" y="14859"/>
                        </a:cubicBezTo>
                        <a:cubicBezTo>
                          <a:pt x="19807" y="15531"/>
                          <a:pt x="19807" y="15531"/>
                          <a:pt x="19807" y="15531"/>
                        </a:cubicBezTo>
                        <a:cubicBezTo>
                          <a:pt x="19807" y="18128"/>
                          <a:pt x="16971" y="20255"/>
                          <a:pt x="13510" y="20255"/>
                        </a:cubicBezTo>
                        <a:cubicBezTo>
                          <a:pt x="8110" y="20255"/>
                          <a:pt x="8110" y="20255"/>
                          <a:pt x="8110" y="20255"/>
                        </a:cubicBezTo>
                        <a:cubicBezTo>
                          <a:pt x="4629" y="20255"/>
                          <a:pt x="1793" y="18128"/>
                          <a:pt x="1793" y="15531"/>
                        </a:cubicBezTo>
                        <a:cubicBezTo>
                          <a:pt x="1793" y="14859"/>
                          <a:pt x="1793" y="14859"/>
                          <a:pt x="1793" y="14859"/>
                        </a:cubicBezTo>
                        <a:cubicBezTo>
                          <a:pt x="1793" y="13498"/>
                          <a:pt x="1793" y="13498"/>
                          <a:pt x="1793" y="13498"/>
                        </a:cubicBezTo>
                        <a:cubicBezTo>
                          <a:pt x="1793" y="12825"/>
                          <a:pt x="1793" y="12825"/>
                          <a:pt x="1793" y="12825"/>
                        </a:cubicBezTo>
                        <a:cubicBezTo>
                          <a:pt x="1793" y="10808"/>
                          <a:pt x="1793" y="10808"/>
                          <a:pt x="1793" y="10808"/>
                        </a:cubicBezTo>
                        <a:cubicBezTo>
                          <a:pt x="1793" y="10432"/>
                          <a:pt x="2210" y="10135"/>
                          <a:pt x="2710" y="10135"/>
                        </a:cubicBezTo>
                        <a:cubicBezTo>
                          <a:pt x="3294" y="10135"/>
                          <a:pt x="3899" y="10135"/>
                          <a:pt x="4503" y="10135"/>
                        </a:cubicBezTo>
                        <a:cubicBezTo>
                          <a:pt x="17097" y="10135"/>
                          <a:pt x="17097" y="10135"/>
                          <a:pt x="17097" y="10135"/>
                        </a:cubicBezTo>
                        <a:cubicBezTo>
                          <a:pt x="17701" y="10135"/>
                          <a:pt x="18306" y="10135"/>
                          <a:pt x="18910" y="10135"/>
                        </a:cubicBezTo>
                        <a:cubicBezTo>
                          <a:pt x="19390" y="10135"/>
                          <a:pt x="19807" y="10432"/>
                          <a:pt x="19807" y="10808"/>
                        </a:cubicBezTo>
                        <a:lnTo>
                          <a:pt x="19807" y="128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54" name="Shape 7662"/>
                  <p:cNvSpPr/>
                  <p:nvPr/>
                </p:nvSpPr>
                <p:spPr>
                  <a:xfrm>
                    <a:off x="120316" y="228282"/>
                    <a:ext cx="47986" cy="720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4772" y="0"/>
                          <a:pt x="0" y="3253"/>
                          <a:pt x="0" y="7256"/>
                        </a:cubicBezTo>
                        <a:cubicBezTo>
                          <a:pt x="0" y="9424"/>
                          <a:pt x="1758" y="13510"/>
                          <a:pt x="3516" y="16846"/>
                        </a:cubicBezTo>
                        <a:cubicBezTo>
                          <a:pt x="5023" y="19515"/>
                          <a:pt x="6907" y="21600"/>
                          <a:pt x="10800" y="21600"/>
                        </a:cubicBezTo>
                        <a:cubicBezTo>
                          <a:pt x="15070" y="21600"/>
                          <a:pt x="16577" y="19515"/>
                          <a:pt x="18084" y="16846"/>
                        </a:cubicBezTo>
                        <a:cubicBezTo>
                          <a:pt x="19842" y="13594"/>
                          <a:pt x="21600" y="9424"/>
                          <a:pt x="21600" y="7256"/>
                        </a:cubicBezTo>
                        <a:cubicBezTo>
                          <a:pt x="21600" y="3253"/>
                          <a:pt x="16828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7" name="组合 6"/>
            <p:cNvGrpSpPr/>
            <p:nvPr/>
          </p:nvGrpSpPr>
          <p:grpSpPr>
            <a:xfrm>
              <a:off x="7609" y="6215"/>
              <a:ext cx="2138" cy="2792"/>
              <a:chOff x="4831594" y="3946707"/>
              <a:chExt cx="1357714" cy="1773035"/>
            </a:xfrm>
          </p:grpSpPr>
          <p:sp>
            <p:nvSpPr>
              <p:cNvPr id="110" name="Shape 7620"/>
              <p:cNvSpPr/>
              <p:nvPr/>
            </p:nvSpPr>
            <p:spPr>
              <a:xfrm flipV="1">
                <a:off x="5361776" y="3946707"/>
                <a:ext cx="1" cy="542450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55" name="Group 7671"/>
              <p:cNvGrpSpPr/>
              <p:nvPr/>
            </p:nvGrpSpPr>
            <p:grpSpPr>
              <a:xfrm>
                <a:off x="4831594" y="4489157"/>
                <a:ext cx="1357714" cy="1230585"/>
                <a:chOff x="6505" y="0"/>
                <a:chExt cx="1483037" cy="1378661"/>
              </a:xfrm>
            </p:grpSpPr>
            <p:sp>
              <p:nvSpPr>
                <p:cNvPr id="156" name="Shape 7665"/>
                <p:cNvSpPr/>
                <p:nvPr/>
              </p:nvSpPr>
              <p:spPr>
                <a:xfrm>
                  <a:off x="188876" y="0"/>
                  <a:ext cx="793497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45F9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57" name="Shape 7666"/>
                <p:cNvSpPr/>
                <p:nvPr/>
              </p:nvSpPr>
              <p:spPr>
                <a:xfrm>
                  <a:off x="6505" y="809861"/>
                  <a:ext cx="1483037" cy="568800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grpSp>
              <p:nvGrpSpPr>
                <p:cNvPr id="158" name="Group 7670"/>
                <p:cNvGrpSpPr/>
                <p:nvPr/>
              </p:nvGrpSpPr>
              <p:grpSpPr>
                <a:xfrm>
                  <a:off x="382514" y="288078"/>
                  <a:ext cx="406220" cy="254383"/>
                  <a:chOff x="0" y="0"/>
                  <a:chExt cx="406219" cy="254382"/>
                </a:xfrm>
              </p:grpSpPr>
              <p:sp>
                <p:nvSpPr>
                  <p:cNvPr id="159" name="Shape 7667"/>
                  <p:cNvSpPr/>
                  <p:nvPr/>
                </p:nvSpPr>
                <p:spPr>
                  <a:xfrm>
                    <a:off x="0" y="0"/>
                    <a:ext cx="406220" cy="2543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573" y="10563"/>
                        </a:moveTo>
                        <a:cubicBezTo>
                          <a:pt x="21573" y="10520"/>
                          <a:pt x="21573" y="10477"/>
                          <a:pt x="21560" y="10413"/>
                        </a:cubicBezTo>
                        <a:cubicBezTo>
                          <a:pt x="21560" y="10413"/>
                          <a:pt x="21546" y="10391"/>
                          <a:pt x="21546" y="10370"/>
                        </a:cubicBezTo>
                        <a:cubicBezTo>
                          <a:pt x="21546" y="10348"/>
                          <a:pt x="21546" y="10327"/>
                          <a:pt x="21533" y="10305"/>
                        </a:cubicBezTo>
                        <a:cubicBezTo>
                          <a:pt x="19568" y="4303"/>
                          <a:pt x="15302" y="0"/>
                          <a:pt x="10807" y="0"/>
                        </a:cubicBezTo>
                        <a:cubicBezTo>
                          <a:pt x="6298" y="0"/>
                          <a:pt x="2032" y="4281"/>
                          <a:pt x="67" y="10284"/>
                        </a:cubicBezTo>
                        <a:cubicBezTo>
                          <a:pt x="67" y="10305"/>
                          <a:pt x="67" y="10348"/>
                          <a:pt x="54" y="10370"/>
                        </a:cubicBezTo>
                        <a:cubicBezTo>
                          <a:pt x="54" y="10391"/>
                          <a:pt x="40" y="10391"/>
                          <a:pt x="40" y="10413"/>
                        </a:cubicBezTo>
                        <a:cubicBezTo>
                          <a:pt x="27" y="10456"/>
                          <a:pt x="27" y="10499"/>
                          <a:pt x="27" y="10563"/>
                        </a:cubicBezTo>
                        <a:cubicBezTo>
                          <a:pt x="13" y="10628"/>
                          <a:pt x="0" y="10714"/>
                          <a:pt x="0" y="10800"/>
                        </a:cubicBezTo>
                        <a:cubicBezTo>
                          <a:pt x="0" y="10886"/>
                          <a:pt x="13" y="10951"/>
                          <a:pt x="27" y="11037"/>
                        </a:cubicBezTo>
                        <a:cubicBezTo>
                          <a:pt x="27" y="11080"/>
                          <a:pt x="27" y="11123"/>
                          <a:pt x="40" y="11166"/>
                        </a:cubicBezTo>
                        <a:cubicBezTo>
                          <a:pt x="40" y="11187"/>
                          <a:pt x="54" y="11209"/>
                          <a:pt x="54" y="11230"/>
                        </a:cubicBezTo>
                        <a:cubicBezTo>
                          <a:pt x="67" y="11252"/>
                          <a:pt x="67" y="11273"/>
                          <a:pt x="67" y="11295"/>
                        </a:cubicBezTo>
                        <a:cubicBezTo>
                          <a:pt x="2032" y="17297"/>
                          <a:pt x="6298" y="21600"/>
                          <a:pt x="10807" y="21600"/>
                        </a:cubicBezTo>
                        <a:cubicBezTo>
                          <a:pt x="15302" y="21600"/>
                          <a:pt x="19568" y="17297"/>
                          <a:pt x="21533" y="11316"/>
                        </a:cubicBezTo>
                        <a:cubicBezTo>
                          <a:pt x="21546" y="11273"/>
                          <a:pt x="21546" y="11252"/>
                          <a:pt x="21546" y="11230"/>
                        </a:cubicBezTo>
                        <a:cubicBezTo>
                          <a:pt x="21546" y="11209"/>
                          <a:pt x="21560" y="11209"/>
                          <a:pt x="21560" y="11187"/>
                        </a:cubicBezTo>
                        <a:cubicBezTo>
                          <a:pt x="21573" y="11144"/>
                          <a:pt x="21573" y="11080"/>
                          <a:pt x="21573" y="11037"/>
                        </a:cubicBezTo>
                        <a:cubicBezTo>
                          <a:pt x="21587" y="10972"/>
                          <a:pt x="21600" y="10886"/>
                          <a:pt x="21600" y="10800"/>
                        </a:cubicBezTo>
                        <a:cubicBezTo>
                          <a:pt x="21600" y="10714"/>
                          <a:pt x="21587" y="10649"/>
                          <a:pt x="21573" y="10563"/>
                        </a:cubicBezTo>
                        <a:close/>
                        <a:moveTo>
                          <a:pt x="10807" y="19427"/>
                        </a:moveTo>
                        <a:cubicBezTo>
                          <a:pt x="7012" y="19427"/>
                          <a:pt x="3284" y="15985"/>
                          <a:pt x="1440" y="10800"/>
                        </a:cubicBezTo>
                        <a:cubicBezTo>
                          <a:pt x="3297" y="5594"/>
                          <a:pt x="7012" y="2151"/>
                          <a:pt x="10807" y="2151"/>
                        </a:cubicBezTo>
                        <a:cubicBezTo>
                          <a:pt x="14602" y="2151"/>
                          <a:pt x="18316" y="5615"/>
                          <a:pt x="20160" y="10800"/>
                        </a:cubicBezTo>
                        <a:cubicBezTo>
                          <a:pt x="18303" y="16006"/>
                          <a:pt x="14588" y="19427"/>
                          <a:pt x="10807" y="194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60" name="Shape 7668"/>
                  <p:cNvSpPr/>
                  <p:nvPr/>
                </p:nvSpPr>
                <p:spPr>
                  <a:xfrm>
                    <a:off x="152372" y="76239"/>
                    <a:ext cx="57207" cy="5731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211" y="0"/>
                        </a:moveTo>
                        <a:cubicBezTo>
                          <a:pt x="19115" y="0"/>
                          <a:pt x="19115" y="0"/>
                          <a:pt x="19115" y="0"/>
                        </a:cubicBezTo>
                        <a:cubicBezTo>
                          <a:pt x="8602" y="0"/>
                          <a:pt x="0" y="8602"/>
                          <a:pt x="0" y="19211"/>
                        </a:cubicBezTo>
                        <a:cubicBezTo>
                          <a:pt x="0" y="20549"/>
                          <a:pt x="1051" y="21600"/>
                          <a:pt x="2389" y="21600"/>
                        </a:cubicBezTo>
                        <a:cubicBezTo>
                          <a:pt x="3727" y="21600"/>
                          <a:pt x="4779" y="20549"/>
                          <a:pt x="4779" y="19211"/>
                        </a:cubicBezTo>
                        <a:cubicBezTo>
                          <a:pt x="4779" y="11278"/>
                          <a:pt x="11278" y="4779"/>
                          <a:pt x="19211" y="4779"/>
                        </a:cubicBezTo>
                        <a:lnTo>
                          <a:pt x="19211" y="4779"/>
                        </a:lnTo>
                        <a:cubicBezTo>
                          <a:pt x="20453" y="4779"/>
                          <a:pt x="21600" y="3727"/>
                          <a:pt x="21600" y="2389"/>
                        </a:cubicBezTo>
                        <a:cubicBezTo>
                          <a:pt x="21600" y="1051"/>
                          <a:pt x="20453" y="0"/>
                          <a:pt x="1921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61" name="Shape 7669"/>
                  <p:cNvSpPr/>
                  <p:nvPr/>
                </p:nvSpPr>
                <p:spPr>
                  <a:xfrm>
                    <a:off x="113984" y="38280"/>
                    <a:ext cx="177929" cy="1780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785" y="0"/>
                        </a:moveTo>
                        <a:cubicBezTo>
                          <a:pt x="4824" y="0"/>
                          <a:pt x="0" y="4824"/>
                          <a:pt x="0" y="10785"/>
                        </a:cubicBezTo>
                        <a:cubicBezTo>
                          <a:pt x="0" y="16745"/>
                          <a:pt x="4824" y="21600"/>
                          <a:pt x="10785" y="21600"/>
                        </a:cubicBezTo>
                        <a:cubicBezTo>
                          <a:pt x="16776" y="21600"/>
                          <a:pt x="21600" y="16745"/>
                          <a:pt x="21600" y="10785"/>
                        </a:cubicBezTo>
                        <a:cubicBezTo>
                          <a:pt x="21600" y="4824"/>
                          <a:pt x="16776" y="0"/>
                          <a:pt x="10785" y="0"/>
                        </a:cubicBezTo>
                        <a:close/>
                        <a:moveTo>
                          <a:pt x="10785" y="20064"/>
                        </a:moveTo>
                        <a:cubicBezTo>
                          <a:pt x="5684" y="20064"/>
                          <a:pt x="1536" y="15885"/>
                          <a:pt x="1536" y="10785"/>
                        </a:cubicBezTo>
                        <a:cubicBezTo>
                          <a:pt x="1536" y="5684"/>
                          <a:pt x="5684" y="1536"/>
                          <a:pt x="10785" y="1536"/>
                        </a:cubicBezTo>
                        <a:cubicBezTo>
                          <a:pt x="15916" y="1536"/>
                          <a:pt x="20064" y="5684"/>
                          <a:pt x="20064" y="10785"/>
                        </a:cubicBezTo>
                        <a:cubicBezTo>
                          <a:pt x="20064" y="15885"/>
                          <a:pt x="15916" y="20064"/>
                          <a:pt x="10785" y="2006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13" name="组合 12"/>
            <p:cNvGrpSpPr/>
            <p:nvPr/>
          </p:nvGrpSpPr>
          <p:grpSpPr>
            <a:xfrm>
              <a:off x="8697" y="2762"/>
              <a:ext cx="1921" cy="2369"/>
              <a:chOff x="5522667" y="1753819"/>
              <a:chExt cx="1219827" cy="1504297"/>
            </a:xfrm>
          </p:grpSpPr>
          <p:sp>
            <p:nvSpPr>
              <p:cNvPr id="109" name="Shape 7619"/>
              <p:cNvSpPr/>
              <p:nvPr/>
            </p:nvSpPr>
            <p:spPr>
              <a:xfrm flipV="1">
                <a:off x="6055459" y="2715666"/>
                <a:ext cx="1" cy="542450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62" name="Group 7677"/>
              <p:cNvGrpSpPr/>
              <p:nvPr/>
            </p:nvGrpSpPr>
            <p:grpSpPr>
              <a:xfrm>
                <a:off x="5522667" y="1753819"/>
                <a:ext cx="1219827" cy="975375"/>
                <a:chOff x="56645" y="0"/>
                <a:chExt cx="1332421" cy="1092742"/>
              </a:xfrm>
            </p:grpSpPr>
            <p:sp>
              <p:nvSpPr>
                <p:cNvPr id="163" name="Shape 7672"/>
                <p:cNvSpPr/>
                <p:nvPr/>
              </p:nvSpPr>
              <p:spPr>
                <a:xfrm>
                  <a:off x="241868" y="299245"/>
                  <a:ext cx="793498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45F9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64" name="Shape 7673"/>
                <p:cNvSpPr/>
                <p:nvPr/>
              </p:nvSpPr>
              <p:spPr>
                <a:xfrm>
                  <a:off x="56645" y="0"/>
                  <a:ext cx="1332421" cy="568967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grpSp>
              <p:nvGrpSpPr>
                <p:cNvPr id="165" name="Group 7676"/>
                <p:cNvGrpSpPr/>
                <p:nvPr/>
              </p:nvGrpSpPr>
              <p:grpSpPr>
                <a:xfrm>
                  <a:off x="445488" y="534268"/>
                  <a:ext cx="386257" cy="338167"/>
                  <a:chOff x="0" y="0"/>
                  <a:chExt cx="386256" cy="338166"/>
                </a:xfrm>
              </p:grpSpPr>
              <p:sp>
                <p:nvSpPr>
                  <p:cNvPr id="166" name="Shape 7674"/>
                  <p:cNvSpPr/>
                  <p:nvPr/>
                </p:nvSpPr>
                <p:spPr>
                  <a:xfrm>
                    <a:off x="60400" y="60400"/>
                    <a:ext cx="138756" cy="905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0655" y="0"/>
                        </a:moveTo>
                        <a:cubicBezTo>
                          <a:pt x="9453" y="0"/>
                          <a:pt x="0" y="9205"/>
                          <a:pt x="0" y="20150"/>
                        </a:cubicBezTo>
                        <a:cubicBezTo>
                          <a:pt x="0" y="20948"/>
                          <a:pt x="425" y="21600"/>
                          <a:pt x="945" y="21600"/>
                        </a:cubicBezTo>
                        <a:cubicBezTo>
                          <a:pt x="1465" y="21600"/>
                          <a:pt x="1891" y="20948"/>
                          <a:pt x="1891" y="20150"/>
                        </a:cubicBezTo>
                        <a:cubicBezTo>
                          <a:pt x="1891" y="10945"/>
                          <a:pt x="10635" y="2899"/>
                          <a:pt x="20655" y="2899"/>
                        </a:cubicBezTo>
                        <a:cubicBezTo>
                          <a:pt x="21175" y="2899"/>
                          <a:pt x="21600" y="2247"/>
                          <a:pt x="21600" y="1450"/>
                        </a:cubicBezTo>
                        <a:cubicBezTo>
                          <a:pt x="21600" y="652"/>
                          <a:pt x="21175" y="0"/>
                          <a:pt x="2065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67" name="Shape 7675"/>
                  <p:cNvSpPr/>
                  <p:nvPr/>
                </p:nvSpPr>
                <p:spPr>
                  <a:xfrm>
                    <a:off x="0" y="0"/>
                    <a:ext cx="386257" cy="3381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4840" y="0"/>
                          <a:pt x="0" y="4153"/>
                          <a:pt x="0" y="9257"/>
                        </a:cubicBezTo>
                        <a:cubicBezTo>
                          <a:pt x="0" y="12440"/>
                          <a:pt x="1868" y="15254"/>
                          <a:pt x="4738" y="16923"/>
                        </a:cubicBezTo>
                        <a:cubicBezTo>
                          <a:pt x="4738" y="16942"/>
                          <a:pt x="4721" y="16942"/>
                          <a:pt x="4721" y="16981"/>
                        </a:cubicBezTo>
                        <a:cubicBezTo>
                          <a:pt x="4721" y="18359"/>
                          <a:pt x="3821" y="19834"/>
                          <a:pt x="3430" y="20630"/>
                        </a:cubicBezTo>
                        <a:cubicBezTo>
                          <a:pt x="3430" y="20630"/>
                          <a:pt x="3430" y="20630"/>
                          <a:pt x="3430" y="20630"/>
                        </a:cubicBezTo>
                        <a:cubicBezTo>
                          <a:pt x="3396" y="20707"/>
                          <a:pt x="3379" y="20804"/>
                          <a:pt x="3379" y="20901"/>
                        </a:cubicBezTo>
                        <a:cubicBezTo>
                          <a:pt x="3379" y="21289"/>
                          <a:pt x="3651" y="21600"/>
                          <a:pt x="3991" y="21600"/>
                        </a:cubicBezTo>
                        <a:cubicBezTo>
                          <a:pt x="4058" y="21600"/>
                          <a:pt x="4160" y="21581"/>
                          <a:pt x="4160" y="21581"/>
                        </a:cubicBezTo>
                        <a:cubicBezTo>
                          <a:pt x="6266" y="21192"/>
                          <a:pt x="8253" y="18980"/>
                          <a:pt x="8711" y="18340"/>
                        </a:cubicBezTo>
                        <a:cubicBezTo>
                          <a:pt x="9391" y="18456"/>
                          <a:pt x="10087" y="18514"/>
                          <a:pt x="10800" y="18514"/>
                        </a:cubicBezTo>
                        <a:cubicBezTo>
                          <a:pt x="16760" y="18514"/>
                          <a:pt x="21600" y="14361"/>
                          <a:pt x="21600" y="9257"/>
                        </a:cubicBezTo>
                        <a:cubicBezTo>
                          <a:pt x="21600" y="4153"/>
                          <a:pt x="16760" y="0"/>
                          <a:pt x="10800" y="0"/>
                        </a:cubicBezTo>
                        <a:close/>
                        <a:moveTo>
                          <a:pt x="10800" y="16981"/>
                        </a:moveTo>
                        <a:cubicBezTo>
                          <a:pt x="10189" y="16981"/>
                          <a:pt x="9543" y="16923"/>
                          <a:pt x="8915" y="16806"/>
                        </a:cubicBezTo>
                        <a:cubicBezTo>
                          <a:pt x="8847" y="16806"/>
                          <a:pt x="8779" y="16787"/>
                          <a:pt x="8711" y="16787"/>
                        </a:cubicBezTo>
                        <a:cubicBezTo>
                          <a:pt x="8321" y="16787"/>
                          <a:pt x="7930" y="17001"/>
                          <a:pt x="7675" y="17350"/>
                        </a:cubicBezTo>
                        <a:cubicBezTo>
                          <a:pt x="7387" y="17757"/>
                          <a:pt x="6555" y="18650"/>
                          <a:pt x="5587" y="19310"/>
                        </a:cubicBezTo>
                        <a:cubicBezTo>
                          <a:pt x="5858" y="18631"/>
                          <a:pt x="6062" y="17854"/>
                          <a:pt x="6079" y="17059"/>
                        </a:cubicBezTo>
                        <a:cubicBezTo>
                          <a:pt x="6079" y="17001"/>
                          <a:pt x="6079" y="16962"/>
                          <a:pt x="6079" y="16923"/>
                        </a:cubicBezTo>
                        <a:cubicBezTo>
                          <a:pt x="6079" y="16341"/>
                          <a:pt x="5791" y="15797"/>
                          <a:pt x="5349" y="15545"/>
                        </a:cubicBezTo>
                        <a:cubicBezTo>
                          <a:pt x="2836" y="14089"/>
                          <a:pt x="1358" y="11722"/>
                          <a:pt x="1358" y="9257"/>
                        </a:cubicBezTo>
                        <a:cubicBezTo>
                          <a:pt x="1358" y="5007"/>
                          <a:pt x="5587" y="1553"/>
                          <a:pt x="10800" y="1553"/>
                        </a:cubicBezTo>
                        <a:cubicBezTo>
                          <a:pt x="16013" y="1553"/>
                          <a:pt x="20258" y="5007"/>
                          <a:pt x="20258" y="9257"/>
                        </a:cubicBezTo>
                        <a:cubicBezTo>
                          <a:pt x="20258" y="13507"/>
                          <a:pt x="16013" y="16981"/>
                          <a:pt x="10800" y="169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8" name="组合 7"/>
            <p:cNvGrpSpPr/>
            <p:nvPr/>
          </p:nvGrpSpPr>
          <p:grpSpPr>
            <a:xfrm>
              <a:off x="9935" y="6287"/>
              <a:ext cx="2042" cy="2314"/>
              <a:chOff x="6308412" y="3992051"/>
              <a:chExt cx="1296962" cy="1469402"/>
            </a:xfrm>
          </p:grpSpPr>
          <p:sp>
            <p:nvSpPr>
              <p:cNvPr id="113" name="Shape 7623"/>
              <p:cNvSpPr/>
              <p:nvPr/>
            </p:nvSpPr>
            <p:spPr>
              <a:xfrm flipV="1">
                <a:off x="6849342" y="3992051"/>
                <a:ext cx="1" cy="275675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00"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68" name="Group 7684"/>
              <p:cNvGrpSpPr/>
              <p:nvPr/>
            </p:nvGrpSpPr>
            <p:grpSpPr>
              <a:xfrm>
                <a:off x="6308412" y="4222381"/>
                <a:ext cx="1296962" cy="1239072"/>
                <a:chOff x="3838" y="0"/>
                <a:chExt cx="1416676" cy="1388171"/>
              </a:xfrm>
            </p:grpSpPr>
            <p:sp>
              <p:nvSpPr>
                <p:cNvPr id="169" name="Shape 7678"/>
                <p:cNvSpPr/>
                <p:nvPr/>
              </p:nvSpPr>
              <p:spPr>
                <a:xfrm>
                  <a:off x="192988" y="0"/>
                  <a:ext cx="793498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DBE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70" name="Shape 7679"/>
                <p:cNvSpPr/>
                <p:nvPr/>
              </p:nvSpPr>
              <p:spPr>
                <a:xfrm>
                  <a:off x="3838" y="819038"/>
                  <a:ext cx="1416676" cy="569133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grpSp>
              <p:nvGrpSpPr>
                <p:cNvPr id="171" name="Group 7683"/>
                <p:cNvGrpSpPr/>
                <p:nvPr/>
              </p:nvGrpSpPr>
              <p:grpSpPr>
                <a:xfrm>
                  <a:off x="438989" y="258466"/>
                  <a:ext cx="311010" cy="310966"/>
                  <a:chOff x="0" y="0"/>
                  <a:chExt cx="311008" cy="310965"/>
                </a:xfrm>
              </p:grpSpPr>
              <p:sp>
                <p:nvSpPr>
                  <p:cNvPr id="172" name="Shape 7680"/>
                  <p:cNvSpPr/>
                  <p:nvPr/>
                </p:nvSpPr>
                <p:spPr>
                  <a:xfrm>
                    <a:off x="170111" y="39020"/>
                    <a:ext cx="102092" cy="10179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500" y="20598"/>
                        </a:moveTo>
                        <a:lnTo>
                          <a:pt x="19500" y="20598"/>
                        </a:lnTo>
                        <a:cubicBezTo>
                          <a:pt x="19500" y="21149"/>
                          <a:pt x="20000" y="21600"/>
                          <a:pt x="20550" y="21600"/>
                        </a:cubicBezTo>
                        <a:cubicBezTo>
                          <a:pt x="21100" y="21600"/>
                          <a:pt x="21600" y="21149"/>
                          <a:pt x="21600" y="20598"/>
                        </a:cubicBezTo>
                        <a:cubicBezTo>
                          <a:pt x="21600" y="20598"/>
                          <a:pt x="21550" y="20598"/>
                          <a:pt x="21550" y="20548"/>
                        </a:cubicBezTo>
                        <a:cubicBezTo>
                          <a:pt x="21550" y="9221"/>
                          <a:pt x="12400" y="0"/>
                          <a:pt x="1050" y="0"/>
                        </a:cubicBezTo>
                        <a:cubicBezTo>
                          <a:pt x="1050" y="0"/>
                          <a:pt x="1050" y="0"/>
                          <a:pt x="1000" y="0"/>
                        </a:cubicBezTo>
                        <a:cubicBezTo>
                          <a:pt x="450" y="0"/>
                          <a:pt x="0" y="451"/>
                          <a:pt x="0" y="1002"/>
                        </a:cubicBezTo>
                        <a:cubicBezTo>
                          <a:pt x="0" y="1554"/>
                          <a:pt x="450" y="2055"/>
                          <a:pt x="1000" y="2055"/>
                        </a:cubicBezTo>
                        <a:lnTo>
                          <a:pt x="1000" y="2055"/>
                        </a:lnTo>
                        <a:cubicBezTo>
                          <a:pt x="11200" y="2055"/>
                          <a:pt x="19500" y="10374"/>
                          <a:pt x="19500" y="2059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73" name="Shape 7681"/>
                  <p:cNvSpPr/>
                  <p:nvPr/>
                </p:nvSpPr>
                <p:spPr>
                  <a:xfrm>
                    <a:off x="0" y="0"/>
                    <a:ext cx="311009" cy="3109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48" h="21600" extrusionOk="0">
                        <a:moveTo>
                          <a:pt x="6054" y="591"/>
                        </a:moveTo>
                        <a:cubicBezTo>
                          <a:pt x="5682" y="213"/>
                          <a:pt x="5166" y="0"/>
                          <a:pt x="4649" y="0"/>
                        </a:cubicBezTo>
                        <a:cubicBezTo>
                          <a:pt x="4391" y="0"/>
                          <a:pt x="4132" y="49"/>
                          <a:pt x="3890" y="148"/>
                        </a:cubicBezTo>
                        <a:cubicBezTo>
                          <a:pt x="3148" y="460"/>
                          <a:pt x="2663" y="1198"/>
                          <a:pt x="2663" y="2019"/>
                        </a:cubicBezTo>
                        <a:cubicBezTo>
                          <a:pt x="2647" y="11309"/>
                          <a:pt x="2647" y="11309"/>
                          <a:pt x="2647" y="11309"/>
                        </a:cubicBezTo>
                        <a:cubicBezTo>
                          <a:pt x="581" y="13426"/>
                          <a:pt x="581" y="13426"/>
                          <a:pt x="581" y="13426"/>
                        </a:cubicBezTo>
                        <a:cubicBezTo>
                          <a:pt x="-194" y="14214"/>
                          <a:pt x="-194" y="15494"/>
                          <a:pt x="581" y="16282"/>
                        </a:cubicBezTo>
                        <a:cubicBezTo>
                          <a:pt x="5230" y="21009"/>
                          <a:pt x="5230" y="21009"/>
                          <a:pt x="5230" y="21009"/>
                        </a:cubicBezTo>
                        <a:cubicBezTo>
                          <a:pt x="5618" y="21403"/>
                          <a:pt x="6134" y="21600"/>
                          <a:pt x="6635" y="21600"/>
                        </a:cubicBezTo>
                        <a:cubicBezTo>
                          <a:pt x="7151" y="21600"/>
                          <a:pt x="7652" y="21403"/>
                          <a:pt x="8055" y="21009"/>
                        </a:cubicBezTo>
                        <a:cubicBezTo>
                          <a:pt x="10122" y="18908"/>
                          <a:pt x="10122" y="18908"/>
                          <a:pt x="10122" y="18908"/>
                        </a:cubicBezTo>
                        <a:cubicBezTo>
                          <a:pt x="19259" y="18908"/>
                          <a:pt x="19259" y="18908"/>
                          <a:pt x="19259" y="18908"/>
                        </a:cubicBezTo>
                        <a:cubicBezTo>
                          <a:pt x="20066" y="18908"/>
                          <a:pt x="20793" y="18399"/>
                          <a:pt x="21099" y="17644"/>
                        </a:cubicBezTo>
                        <a:cubicBezTo>
                          <a:pt x="21406" y="16889"/>
                          <a:pt x="21228" y="16019"/>
                          <a:pt x="20663" y="15445"/>
                        </a:cubicBezTo>
                        <a:lnTo>
                          <a:pt x="6054" y="591"/>
                        </a:lnTo>
                        <a:close/>
                        <a:moveTo>
                          <a:pt x="9185" y="17940"/>
                        </a:moveTo>
                        <a:cubicBezTo>
                          <a:pt x="7103" y="20057"/>
                          <a:pt x="7103" y="20057"/>
                          <a:pt x="7103" y="20057"/>
                        </a:cubicBezTo>
                        <a:cubicBezTo>
                          <a:pt x="6941" y="20221"/>
                          <a:pt x="6748" y="20254"/>
                          <a:pt x="6635" y="20254"/>
                        </a:cubicBezTo>
                        <a:cubicBezTo>
                          <a:pt x="6538" y="20254"/>
                          <a:pt x="6344" y="20221"/>
                          <a:pt x="6167" y="20057"/>
                        </a:cubicBezTo>
                        <a:cubicBezTo>
                          <a:pt x="1517" y="15330"/>
                          <a:pt x="1517" y="15330"/>
                          <a:pt x="1517" y="15330"/>
                        </a:cubicBezTo>
                        <a:cubicBezTo>
                          <a:pt x="1356" y="15150"/>
                          <a:pt x="1323" y="14953"/>
                          <a:pt x="1323" y="14854"/>
                        </a:cubicBezTo>
                        <a:cubicBezTo>
                          <a:pt x="1323" y="14739"/>
                          <a:pt x="1356" y="14542"/>
                          <a:pt x="1517" y="14378"/>
                        </a:cubicBezTo>
                        <a:cubicBezTo>
                          <a:pt x="3600" y="12261"/>
                          <a:pt x="3600" y="12261"/>
                          <a:pt x="3600" y="12261"/>
                        </a:cubicBezTo>
                        <a:cubicBezTo>
                          <a:pt x="3600" y="12261"/>
                          <a:pt x="3600" y="12244"/>
                          <a:pt x="3600" y="12244"/>
                        </a:cubicBezTo>
                        <a:cubicBezTo>
                          <a:pt x="9202" y="17940"/>
                          <a:pt x="9202" y="17940"/>
                          <a:pt x="9202" y="17940"/>
                        </a:cubicBezTo>
                        <a:cubicBezTo>
                          <a:pt x="9202" y="17940"/>
                          <a:pt x="9185" y="17940"/>
                          <a:pt x="9185" y="17940"/>
                        </a:cubicBezTo>
                        <a:close/>
                        <a:moveTo>
                          <a:pt x="10122" y="17546"/>
                        </a:moveTo>
                        <a:cubicBezTo>
                          <a:pt x="10009" y="17546"/>
                          <a:pt x="9928" y="17595"/>
                          <a:pt x="9815" y="17612"/>
                        </a:cubicBezTo>
                        <a:cubicBezTo>
                          <a:pt x="3923" y="11621"/>
                          <a:pt x="3923" y="11621"/>
                          <a:pt x="3923" y="11621"/>
                        </a:cubicBezTo>
                        <a:cubicBezTo>
                          <a:pt x="3939" y="11506"/>
                          <a:pt x="3987" y="11424"/>
                          <a:pt x="3987" y="11309"/>
                        </a:cubicBezTo>
                        <a:cubicBezTo>
                          <a:pt x="3987" y="3184"/>
                          <a:pt x="3987" y="3184"/>
                          <a:pt x="3987" y="3184"/>
                        </a:cubicBezTo>
                        <a:cubicBezTo>
                          <a:pt x="18113" y="17546"/>
                          <a:pt x="18113" y="17546"/>
                          <a:pt x="18113" y="17546"/>
                        </a:cubicBezTo>
                        <a:lnTo>
                          <a:pt x="10122" y="17546"/>
                        </a:lnTo>
                        <a:close/>
                        <a:moveTo>
                          <a:pt x="19872" y="17136"/>
                        </a:moveTo>
                        <a:cubicBezTo>
                          <a:pt x="19759" y="17382"/>
                          <a:pt x="19517" y="17546"/>
                          <a:pt x="19259" y="17546"/>
                        </a:cubicBezTo>
                        <a:cubicBezTo>
                          <a:pt x="19049" y="17546"/>
                          <a:pt x="19049" y="17546"/>
                          <a:pt x="19049" y="17546"/>
                        </a:cubicBezTo>
                        <a:cubicBezTo>
                          <a:pt x="3987" y="2232"/>
                          <a:pt x="3987" y="2232"/>
                          <a:pt x="3987" y="2232"/>
                        </a:cubicBezTo>
                        <a:cubicBezTo>
                          <a:pt x="3987" y="2019"/>
                          <a:pt x="3987" y="2019"/>
                          <a:pt x="3987" y="2019"/>
                        </a:cubicBezTo>
                        <a:cubicBezTo>
                          <a:pt x="3987" y="1756"/>
                          <a:pt x="4149" y="1510"/>
                          <a:pt x="4391" y="1395"/>
                        </a:cubicBezTo>
                        <a:cubicBezTo>
                          <a:pt x="4471" y="1362"/>
                          <a:pt x="4552" y="1346"/>
                          <a:pt x="4649" y="1346"/>
                        </a:cubicBezTo>
                        <a:cubicBezTo>
                          <a:pt x="4827" y="1346"/>
                          <a:pt x="4988" y="1428"/>
                          <a:pt x="5117" y="1543"/>
                        </a:cubicBezTo>
                        <a:cubicBezTo>
                          <a:pt x="19727" y="16397"/>
                          <a:pt x="19727" y="16397"/>
                          <a:pt x="19727" y="16397"/>
                        </a:cubicBezTo>
                        <a:cubicBezTo>
                          <a:pt x="19905" y="16594"/>
                          <a:pt x="19969" y="16873"/>
                          <a:pt x="19872" y="1713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74" name="Shape 7682"/>
                  <p:cNvSpPr/>
                  <p:nvPr/>
                </p:nvSpPr>
                <p:spPr>
                  <a:xfrm>
                    <a:off x="165121" y="0"/>
                    <a:ext cx="145803" cy="145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435" y="2871"/>
                        </a:moveTo>
                        <a:lnTo>
                          <a:pt x="1435" y="2871"/>
                        </a:lnTo>
                        <a:cubicBezTo>
                          <a:pt x="10958" y="2871"/>
                          <a:pt x="18729" y="10642"/>
                          <a:pt x="18729" y="20165"/>
                        </a:cubicBezTo>
                        <a:lnTo>
                          <a:pt x="18729" y="20165"/>
                        </a:lnTo>
                        <a:cubicBezTo>
                          <a:pt x="18729" y="20970"/>
                          <a:pt x="19359" y="21600"/>
                          <a:pt x="20165" y="21600"/>
                        </a:cubicBezTo>
                        <a:cubicBezTo>
                          <a:pt x="20970" y="21600"/>
                          <a:pt x="21600" y="20935"/>
                          <a:pt x="21600" y="20165"/>
                        </a:cubicBezTo>
                        <a:cubicBezTo>
                          <a:pt x="21600" y="20165"/>
                          <a:pt x="21600" y="20165"/>
                          <a:pt x="21600" y="20130"/>
                        </a:cubicBezTo>
                        <a:cubicBezTo>
                          <a:pt x="21600" y="9032"/>
                          <a:pt x="12603" y="35"/>
                          <a:pt x="1470" y="0"/>
                        </a:cubicBezTo>
                        <a:cubicBezTo>
                          <a:pt x="1470" y="0"/>
                          <a:pt x="1470" y="0"/>
                          <a:pt x="1435" y="0"/>
                        </a:cubicBezTo>
                        <a:cubicBezTo>
                          <a:pt x="665" y="0"/>
                          <a:pt x="0" y="630"/>
                          <a:pt x="0" y="1435"/>
                        </a:cubicBezTo>
                        <a:cubicBezTo>
                          <a:pt x="0" y="2241"/>
                          <a:pt x="665" y="2871"/>
                          <a:pt x="1435" y="287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12" name="组合 11"/>
            <p:cNvGrpSpPr/>
            <p:nvPr/>
          </p:nvGrpSpPr>
          <p:grpSpPr>
            <a:xfrm>
              <a:off x="11125" y="3187"/>
              <a:ext cx="1959" cy="2015"/>
              <a:chOff x="7064186" y="2023623"/>
              <a:chExt cx="1243718" cy="1279837"/>
            </a:xfrm>
          </p:grpSpPr>
          <p:sp>
            <p:nvSpPr>
              <p:cNvPr id="112" name="Shape 7622"/>
              <p:cNvSpPr/>
              <p:nvPr/>
            </p:nvSpPr>
            <p:spPr>
              <a:xfrm flipV="1">
                <a:off x="7596981" y="3027785"/>
                <a:ext cx="1" cy="275675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00"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75" name="Group 7688"/>
              <p:cNvGrpSpPr/>
              <p:nvPr/>
            </p:nvGrpSpPr>
            <p:grpSpPr>
              <a:xfrm>
                <a:off x="7064186" y="2023623"/>
                <a:ext cx="1243718" cy="973850"/>
                <a:chOff x="-166672" y="0"/>
                <a:chExt cx="1358518" cy="1091034"/>
              </a:xfrm>
            </p:grpSpPr>
            <p:sp>
              <p:nvSpPr>
                <p:cNvPr id="176" name="Shape 7685"/>
                <p:cNvSpPr/>
                <p:nvPr/>
              </p:nvSpPr>
              <p:spPr>
                <a:xfrm>
                  <a:off x="18552" y="297536"/>
                  <a:ext cx="793497" cy="7934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A1B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77" name="Shape 7686"/>
                <p:cNvSpPr/>
                <p:nvPr/>
              </p:nvSpPr>
              <p:spPr>
                <a:xfrm>
                  <a:off x="-166672" y="0"/>
                  <a:ext cx="1358518" cy="568968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sp>
              <p:nvSpPr>
                <p:cNvPr id="178" name="Shape 7687"/>
                <p:cNvSpPr/>
                <p:nvPr/>
              </p:nvSpPr>
              <p:spPr>
                <a:xfrm>
                  <a:off x="243376" y="519128"/>
                  <a:ext cx="337965" cy="337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9" h="21600" extrusionOk="0">
                      <a:moveTo>
                        <a:pt x="20777" y="19118"/>
                      </a:moveTo>
                      <a:cubicBezTo>
                        <a:pt x="20640" y="19039"/>
                        <a:pt x="18205" y="17431"/>
                        <a:pt x="14572" y="16637"/>
                      </a:cubicBezTo>
                      <a:cubicBezTo>
                        <a:pt x="15907" y="14929"/>
                        <a:pt x="16771" y="12646"/>
                        <a:pt x="17125" y="11118"/>
                      </a:cubicBezTo>
                      <a:cubicBezTo>
                        <a:pt x="17635" y="9013"/>
                        <a:pt x="17439" y="4864"/>
                        <a:pt x="15436" y="2303"/>
                      </a:cubicBezTo>
                      <a:cubicBezTo>
                        <a:pt x="14258" y="794"/>
                        <a:pt x="12608" y="0"/>
                        <a:pt x="10684" y="0"/>
                      </a:cubicBezTo>
                      <a:cubicBezTo>
                        <a:pt x="8760" y="0"/>
                        <a:pt x="7110" y="794"/>
                        <a:pt x="5932" y="2303"/>
                      </a:cubicBezTo>
                      <a:cubicBezTo>
                        <a:pt x="3929" y="4864"/>
                        <a:pt x="3733" y="9013"/>
                        <a:pt x="4243" y="11118"/>
                      </a:cubicBezTo>
                      <a:cubicBezTo>
                        <a:pt x="4597" y="12646"/>
                        <a:pt x="5461" y="14929"/>
                        <a:pt x="6796" y="16637"/>
                      </a:cubicBezTo>
                      <a:cubicBezTo>
                        <a:pt x="3163" y="17431"/>
                        <a:pt x="728" y="19039"/>
                        <a:pt x="591" y="19118"/>
                      </a:cubicBezTo>
                      <a:cubicBezTo>
                        <a:pt x="100" y="19456"/>
                        <a:pt x="-116" y="20071"/>
                        <a:pt x="61" y="20647"/>
                      </a:cubicBezTo>
                      <a:cubicBezTo>
                        <a:pt x="237" y="21203"/>
                        <a:pt x="748" y="21600"/>
                        <a:pt x="1337" y="21600"/>
                      </a:cubicBezTo>
                      <a:cubicBezTo>
                        <a:pt x="20031" y="21600"/>
                        <a:pt x="20031" y="21600"/>
                        <a:pt x="20031" y="21600"/>
                      </a:cubicBezTo>
                      <a:cubicBezTo>
                        <a:pt x="20620" y="21600"/>
                        <a:pt x="21131" y="21203"/>
                        <a:pt x="21307" y="20647"/>
                      </a:cubicBezTo>
                      <a:cubicBezTo>
                        <a:pt x="21484" y="20071"/>
                        <a:pt x="21268" y="19456"/>
                        <a:pt x="20777" y="19118"/>
                      </a:cubicBezTo>
                      <a:close/>
                      <a:moveTo>
                        <a:pt x="13531" y="15803"/>
                      </a:moveTo>
                      <a:cubicBezTo>
                        <a:pt x="13315" y="16081"/>
                        <a:pt x="13315" y="16081"/>
                        <a:pt x="13315" y="16081"/>
                      </a:cubicBezTo>
                      <a:cubicBezTo>
                        <a:pt x="11725" y="17927"/>
                        <a:pt x="9643" y="17927"/>
                        <a:pt x="8053" y="16081"/>
                      </a:cubicBezTo>
                      <a:cubicBezTo>
                        <a:pt x="7837" y="15803"/>
                        <a:pt x="7837" y="15803"/>
                        <a:pt x="7837" y="15803"/>
                      </a:cubicBezTo>
                      <a:cubicBezTo>
                        <a:pt x="5971" y="13421"/>
                        <a:pt x="5048" y="10264"/>
                        <a:pt x="5441" y="7246"/>
                      </a:cubicBezTo>
                      <a:cubicBezTo>
                        <a:pt x="5814" y="4368"/>
                        <a:pt x="7444" y="1350"/>
                        <a:pt x="10684" y="1350"/>
                      </a:cubicBezTo>
                      <a:cubicBezTo>
                        <a:pt x="13924" y="1350"/>
                        <a:pt x="15554" y="4368"/>
                        <a:pt x="15927" y="7246"/>
                      </a:cubicBezTo>
                      <a:cubicBezTo>
                        <a:pt x="16320" y="10264"/>
                        <a:pt x="15397" y="13421"/>
                        <a:pt x="13531" y="15803"/>
                      </a:cubicBezTo>
                      <a:close/>
                      <a:moveTo>
                        <a:pt x="1337" y="20250"/>
                      </a:moveTo>
                      <a:cubicBezTo>
                        <a:pt x="1435" y="20190"/>
                        <a:pt x="3693" y="18682"/>
                        <a:pt x="7071" y="17947"/>
                      </a:cubicBezTo>
                      <a:cubicBezTo>
                        <a:pt x="8720" y="17590"/>
                        <a:pt x="8720" y="17590"/>
                        <a:pt x="8720" y="17590"/>
                      </a:cubicBezTo>
                      <a:cubicBezTo>
                        <a:pt x="9329" y="17987"/>
                        <a:pt x="9977" y="18225"/>
                        <a:pt x="10684" y="18225"/>
                      </a:cubicBezTo>
                      <a:cubicBezTo>
                        <a:pt x="11391" y="18225"/>
                        <a:pt x="12059" y="17987"/>
                        <a:pt x="12648" y="17590"/>
                      </a:cubicBezTo>
                      <a:cubicBezTo>
                        <a:pt x="14297" y="17947"/>
                        <a:pt x="14297" y="17947"/>
                        <a:pt x="14297" y="17947"/>
                      </a:cubicBezTo>
                      <a:cubicBezTo>
                        <a:pt x="17655" y="18682"/>
                        <a:pt x="19913" y="20171"/>
                        <a:pt x="20031" y="20250"/>
                      </a:cubicBezTo>
                      <a:lnTo>
                        <a:pt x="1337" y="2025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12156" y="6215"/>
              <a:ext cx="2161" cy="2792"/>
              <a:chOff x="7719332" y="3946707"/>
              <a:chExt cx="1372049" cy="1773035"/>
            </a:xfrm>
          </p:grpSpPr>
          <p:sp>
            <p:nvSpPr>
              <p:cNvPr id="111" name="Shape 7621"/>
              <p:cNvSpPr/>
              <p:nvPr/>
            </p:nvSpPr>
            <p:spPr>
              <a:xfrm flipV="1">
                <a:off x="8252128" y="3946707"/>
                <a:ext cx="1" cy="542450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79" name="Group 7694"/>
              <p:cNvGrpSpPr/>
              <p:nvPr/>
            </p:nvGrpSpPr>
            <p:grpSpPr>
              <a:xfrm>
                <a:off x="7719332" y="4489157"/>
                <a:ext cx="1372049" cy="1230585"/>
                <a:chOff x="116207" y="0"/>
                <a:chExt cx="1498695" cy="1378661"/>
              </a:xfrm>
            </p:grpSpPr>
            <p:sp>
              <p:nvSpPr>
                <p:cNvPr id="180" name="Shape 7689"/>
                <p:cNvSpPr/>
                <p:nvPr/>
              </p:nvSpPr>
              <p:spPr>
                <a:xfrm>
                  <a:off x="301433" y="0"/>
                  <a:ext cx="793497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45F9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81" name="Shape 7690"/>
                <p:cNvSpPr/>
                <p:nvPr/>
              </p:nvSpPr>
              <p:spPr>
                <a:xfrm>
                  <a:off x="116207" y="809861"/>
                  <a:ext cx="1498695" cy="568800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grpSp>
              <p:nvGrpSpPr>
                <p:cNvPr id="182" name="Group 7693"/>
                <p:cNvGrpSpPr/>
                <p:nvPr/>
              </p:nvGrpSpPr>
              <p:grpSpPr>
                <a:xfrm>
                  <a:off x="566983" y="238669"/>
                  <a:ext cx="262395" cy="381284"/>
                  <a:chOff x="0" y="0"/>
                  <a:chExt cx="262393" cy="381283"/>
                </a:xfrm>
              </p:grpSpPr>
              <p:sp>
                <p:nvSpPr>
                  <p:cNvPr id="183" name="Shape 7691"/>
                  <p:cNvSpPr/>
                  <p:nvPr/>
                </p:nvSpPr>
                <p:spPr>
                  <a:xfrm>
                    <a:off x="0" y="0"/>
                    <a:ext cx="262394" cy="381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791" y="0"/>
                        </a:moveTo>
                        <a:cubicBezTo>
                          <a:pt x="4836" y="0"/>
                          <a:pt x="0" y="3326"/>
                          <a:pt x="0" y="7422"/>
                        </a:cubicBezTo>
                        <a:cubicBezTo>
                          <a:pt x="0" y="10148"/>
                          <a:pt x="3622" y="13030"/>
                          <a:pt x="4931" y="15561"/>
                        </a:cubicBezTo>
                        <a:cubicBezTo>
                          <a:pt x="6903" y="19343"/>
                          <a:pt x="6694" y="21600"/>
                          <a:pt x="10791" y="21600"/>
                        </a:cubicBezTo>
                        <a:cubicBezTo>
                          <a:pt x="14963" y="21600"/>
                          <a:pt x="14678" y="19343"/>
                          <a:pt x="16650" y="15574"/>
                        </a:cubicBezTo>
                        <a:cubicBezTo>
                          <a:pt x="17978" y="13043"/>
                          <a:pt x="21600" y="10122"/>
                          <a:pt x="21600" y="7422"/>
                        </a:cubicBezTo>
                        <a:cubicBezTo>
                          <a:pt x="21600" y="3326"/>
                          <a:pt x="16764" y="0"/>
                          <a:pt x="10791" y="0"/>
                        </a:cubicBezTo>
                        <a:close/>
                        <a:moveTo>
                          <a:pt x="13332" y="18339"/>
                        </a:moveTo>
                        <a:cubicBezTo>
                          <a:pt x="8477" y="18757"/>
                          <a:pt x="8477" y="18757"/>
                          <a:pt x="8477" y="18757"/>
                        </a:cubicBezTo>
                        <a:cubicBezTo>
                          <a:pt x="8306" y="18417"/>
                          <a:pt x="8117" y="18013"/>
                          <a:pt x="7889" y="17478"/>
                        </a:cubicBezTo>
                        <a:cubicBezTo>
                          <a:pt x="7889" y="17478"/>
                          <a:pt x="7889" y="17465"/>
                          <a:pt x="7870" y="17465"/>
                        </a:cubicBezTo>
                        <a:cubicBezTo>
                          <a:pt x="13958" y="16943"/>
                          <a:pt x="13958" y="16943"/>
                          <a:pt x="13958" y="16943"/>
                        </a:cubicBezTo>
                        <a:cubicBezTo>
                          <a:pt x="13863" y="17139"/>
                          <a:pt x="13768" y="17348"/>
                          <a:pt x="13692" y="17543"/>
                        </a:cubicBezTo>
                        <a:cubicBezTo>
                          <a:pt x="13559" y="17843"/>
                          <a:pt x="13445" y="18104"/>
                          <a:pt x="13332" y="18339"/>
                        </a:cubicBezTo>
                        <a:close/>
                        <a:moveTo>
                          <a:pt x="7586" y="16813"/>
                        </a:moveTo>
                        <a:cubicBezTo>
                          <a:pt x="7415" y="16409"/>
                          <a:pt x="7206" y="15978"/>
                          <a:pt x="6998" y="15522"/>
                        </a:cubicBezTo>
                        <a:cubicBezTo>
                          <a:pt x="14602" y="15522"/>
                          <a:pt x="14602" y="15522"/>
                          <a:pt x="14602" y="15522"/>
                        </a:cubicBezTo>
                        <a:cubicBezTo>
                          <a:pt x="14488" y="15770"/>
                          <a:pt x="14375" y="16004"/>
                          <a:pt x="14261" y="16239"/>
                        </a:cubicBezTo>
                        <a:lnTo>
                          <a:pt x="7586" y="16813"/>
                        </a:lnTo>
                        <a:close/>
                        <a:moveTo>
                          <a:pt x="10791" y="20257"/>
                        </a:moveTo>
                        <a:cubicBezTo>
                          <a:pt x="9804" y="20257"/>
                          <a:pt x="9349" y="20165"/>
                          <a:pt x="8837" y="19409"/>
                        </a:cubicBezTo>
                        <a:cubicBezTo>
                          <a:pt x="12990" y="19043"/>
                          <a:pt x="12990" y="19043"/>
                          <a:pt x="12990" y="19043"/>
                        </a:cubicBezTo>
                        <a:cubicBezTo>
                          <a:pt x="12383" y="20165"/>
                          <a:pt x="11947" y="20257"/>
                          <a:pt x="10791" y="20257"/>
                        </a:cubicBezTo>
                        <a:close/>
                        <a:moveTo>
                          <a:pt x="15380" y="14178"/>
                        </a:moveTo>
                        <a:cubicBezTo>
                          <a:pt x="6220" y="14178"/>
                          <a:pt x="6220" y="14178"/>
                          <a:pt x="6220" y="14178"/>
                        </a:cubicBezTo>
                        <a:cubicBezTo>
                          <a:pt x="5727" y="13448"/>
                          <a:pt x="5139" y="12717"/>
                          <a:pt x="4570" y="12000"/>
                        </a:cubicBezTo>
                        <a:cubicBezTo>
                          <a:pt x="3281" y="10422"/>
                          <a:pt x="1972" y="8791"/>
                          <a:pt x="1972" y="7422"/>
                        </a:cubicBezTo>
                        <a:cubicBezTo>
                          <a:pt x="1972" y="4070"/>
                          <a:pt x="5917" y="1357"/>
                          <a:pt x="10791" y="1357"/>
                        </a:cubicBezTo>
                        <a:cubicBezTo>
                          <a:pt x="15664" y="1357"/>
                          <a:pt x="19628" y="4070"/>
                          <a:pt x="19628" y="7422"/>
                        </a:cubicBezTo>
                        <a:cubicBezTo>
                          <a:pt x="19628" y="8791"/>
                          <a:pt x="18300" y="10422"/>
                          <a:pt x="17030" y="12013"/>
                        </a:cubicBezTo>
                        <a:cubicBezTo>
                          <a:pt x="16442" y="12717"/>
                          <a:pt x="15873" y="13448"/>
                          <a:pt x="15380" y="141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184" name="Shape 7692"/>
                  <p:cNvSpPr/>
                  <p:nvPr/>
                </p:nvSpPr>
                <p:spPr>
                  <a:xfrm>
                    <a:off x="59638" y="59542"/>
                    <a:ext cx="77445" cy="774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9929" y="0"/>
                        </a:moveTo>
                        <a:cubicBezTo>
                          <a:pt x="8936" y="0"/>
                          <a:pt x="0" y="8936"/>
                          <a:pt x="0" y="19929"/>
                        </a:cubicBezTo>
                        <a:cubicBezTo>
                          <a:pt x="0" y="20893"/>
                          <a:pt x="707" y="21600"/>
                          <a:pt x="1671" y="21600"/>
                        </a:cubicBezTo>
                        <a:cubicBezTo>
                          <a:pt x="2571" y="21600"/>
                          <a:pt x="3343" y="20893"/>
                          <a:pt x="3343" y="19929"/>
                        </a:cubicBezTo>
                        <a:cubicBezTo>
                          <a:pt x="3343" y="10800"/>
                          <a:pt x="10800" y="3343"/>
                          <a:pt x="19929" y="3343"/>
                        </a:cubicBezTo>
                        <a:cubicBezTo>
                          <a:pt x="20893" y="3343"/>
                          <a:pt x="21600" y="2571"/>
                          <a:pt x="21600" y="1671"/>
                        </a:cubicBezTo>
                        <a:cubicBezTo>
                          <a:pt x="21600" y="707"/>
                          <a:pt x="20893" y="0"/>
                          <a:pt x="1992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round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defTabSz="414655">
                      <a:buClrTx/>
                      <a:defRPr sz="1200">
                        <a:uFillTx/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>
                      <a:solidFill>
                        <a:schemeClr val="bg2"/>
                      </a:solidFill>
                      <a:latin typeface="+mn-ea"/>
                    </a:endParaRPr>
                  </a:p>
                </p:txBody>
              </p:sp>
            </p:grpSp>
          </p:grpSp>
        </p:grpSp>
        <p:grpSp>
          <p:nvGrpSpPr>
            <p:cNvPr id="11" name="组合 10"/>
            <p:cNvGrpSpPr/>
            <p:nvPr/>
          </p:nvGrpSpPr>
          <p:grpSpPr>
            <a:xfrm>
              <a:off x="13102" y="2762"/>
              <a:ext cx="2070" cy="2369"/>
              <a:chOff x="8320043" y="1753819"/>
              <a:chExt cx="1314710" cy="1504297"/>
            </a:xfrm>
          </p:grpSpPr>
          <p:sp>
            <p:nvSpPr>
              <p:cNvPr id="117" name="Shape 7627"/>
              <p:cNvSpPr/>
              <p:nvPr/>
            </p:nvSpPr>
            <p:spPr>
              <a:xfrm flipV="1">
                <a:off x="8852839" y="2715666"/>
                <a:ext cx="1" cy="542450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85" name="Group 7698"/>
              <p:cNvGrpSpPr/>
              <p:nvPr/>
            </p:nvGrpSpPr>
            <p:grpSpPr>
              <a:xfrm>
                <a:off x="8320043" y="1753819"/>
                <a:ext cx="1314710" cy="975375"/>
                <a:chOff x="-3453" y="0"/>
                <a:chExt cx="1436063" cy="1092742"/>
              </a:xfrm>
            </p:grpSpPr>
            <p:sp>
              <p:nvSpPr>
                <p:cNvPr id="186" name="Shape 7695"/>
                <p:cNvSpPr/>
                <p:nvPr/>
              </p:nvSpPr>
              <p:spPr>
                <a:xfrm>
                  <a:off x="181772" y="299245"/>
                  <a:ext cx="793497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45F9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87" name="Shape 7696"/>
                <p:cNvSpPr/>
                <p:nvPr/>
              </p:nvSpPr>
              <p:spPr>
                <a:xfrm>
                  <a:off x="-3453" y="0"/>
                  <a:ext cx="1436063" cy="568967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sp>
              <p:nvSpPr>
                <p:cNvPr id="188" name="Shape 7697"/>
                <p:cNvSpPr/>
                <p:nvPr/>
              </p:nvSpPr>
              <p:spPr>
                <a:xfrm>
                  <a:off x="402657" y="546196"/>
                  <a:ext cx="300761" cy="3009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6" h="21600" extrusionOk="0">
                      <a:moveTo>
                        <a:pt x="21008" y="318"/>
                      </a:moveTo>
                      <a:cubicBezTo>
                        <a:pt x="20765" y="122"/>
                        <a:pt x="20472" y="0"/>
                        <a:pt x="20155" y="0"/>
                      </a:cubicBezTo>
                      <a:cubicBezTo>
                        <a:pt x="20082" y="0"/>
                        <a:pt x="19984" y="0"/>
                        <a:pt x="19911" y="24"/>
                      </a:cubicBezTo>
                      <a:cubicBezTo>
                        <a:pt x="8502" y="2057"/>
                        <a:pt x="8502" y="2057"/>
                        <a:pt x="8502" y="2057"/>
                      </a:cubicBezTo>
                      <a:cubicBezTo>
                        <a:pt x="7844" y="2155"/>
                        <a:pt x="7380" y="2718"/>
                        <a:pt x="7380" y="3380"/>
                      </a:cubicBezTo>
                      <a:cubicBezTo>
                        <a:pt x="7380" y="4727"/>
                        <a:pt x="7380" y="4727"/>
                        <a:pt x="7380" y="4727"/>
                      </a:cubicBezTo>
                      <a:cubicBezTo>
                        <a:pt x="7380" y="5412"/>
                        <a:pt x="7380" y="5412"/>
                        <a:pt x="7380" y="5412"/>
                      </a:cubicBezTo>
                      <a:cubicBezTo>
                        <a:pt x="7380" y="14963"/>
                        <a:pt x="7380" y="14963"/>
                        <a:pt x="7380" y="14963"/>
                      </a:cubicBezTo>
                      <a:cubicBezTo>
                        <a:pt x="6698" y="14473"/>
                        <a:pt x="5820" y="14180"/>
                        <a:pt x="4845" y="14180"/>
                      </a:cubicBezTo>
                      <a:cubicBezTo>
                        <a:pt x="4260" y="14180"/>
                        <a:pt x="3699" y="14278"/>
                        <a:pt x="3138" y="14449"/>
                      </a:cubicBezTo>
                      <a:cubicBezTo>
                        <a:pt x="1871" y="14890"/>
                        <a:pt x="847" y="15747"/>
                        <a:pt x="335" y="16800"/>
                      </a:cubicBezTo>
                      <a:cubicBezTo>
                        <a:pt x="-55" y="17633"/>
                        <a:pt x="-104" y="18539"/>
                        <a:pt x="189" y="19347"/>
                      </a:cubicBezTo>
                      <a:cubicBezTo>
                        <a:pt x="701" y="20718"/>
                        <a:pt x="2139" y="21600"/>
                        <a:pt x="3894" y="21600"/>
                      </a:cubicBezTo>
                      <a:cubicBezTo>
                        <a:pt x="4455" y="21600"/>
                        <a:pt x="5040" y="21502"/>
                        <a:pt x="5576" y="21331"/>
                      </a:cubicBezTo>
                      <a:cubicBezTo>
                        <a:pt x="6868" y="20890"/>
                        <a:pt x="7892" y="20033"/>
                        <a:pt x="8380" y="18980"/>
                      </a:cubicBezTo>
                      <a:cubicBezTo>
                        <a:pt x="8599" y="18514"/>
                        <a:pt x="8721" y="18024"/>
                        <a:pt x="8721" y="17559"/>
                      </a:cubicBezTo>
                      <a:cubicBezTo>
                        <a:pt x="8721" y="17559"/>
                        <a:pt x="8721" y="17559"/>
                        <a:pt x="8721" y="17559"/>
                      </a:cubicBezTo>
                      <a:cubicBezTo>
                        <a:pt x="8721" y="6759"/>
                        <a:pt x="8721" y="6759"/>
                        <a:pt x="8721" y="6759"/>
                      </a:cubicBezTo>
                      <a:cubicBezTo>
                        <a:pt x="8794" y="6759"/>
                        <a:pt x="8892" y="6735"/>
                        <a:pt x="8965" y="6735"/>
                      </a:cubicBezTo>
                      <a:cubicBezTo>
                        <a:pt x="20155" y="4751"/>
                        <a:pt x="20155" y="4751"/>
                        <a:pt x="20155" y="4751"/>
                      </a:cubicBezTo>
                      <a:cubicBezTo>
                        <a:pt x="20155" y="12931"/>
                        <a:pt x="20155" y="12931"/>
                        <a:pt x="20155" y="12931"/>
                      </a:cubicBezTo>
                      <a:cubicBezTo>
                        <a:pt x="19473" y="12441"/>
                        <a:pt x="18595" y="12147"/>
                        <a:pt x="17595" y="12147"/>
                      </a:cubicBezTo>
                      <a:cubicBezTo>
                        <a:pt x="17035" y="12147"/>
                        <a:pt x="16449" y="12245"/>
                        <a:pt x="15889" y="12441"/>
                      </a:cubicBezTo>
                      <a:cubicBezTo>
                        <a:pt x="14621" y="12857"/>
                        <a:pt x="13597" y="13714"/>
                        <a:pt x="13085" y="14792"/>
                      </a:cubicBezTo>
                      <a:cubicBezTo>
                        <a:pt x="12695" y="15600"/>
                        <a:pt x="12646" y="16506"/>
                        <a:pt x="12963" y="17314"/>
                      </a:cubicBezTo>
                      <a:cubicBezTo>
                        <a:pt x="13475" y="18686"/>
                        <a:pt x="14914" y="19567"/>
                        <a:pt x="16645" y="19567"/>
                      </a:cubicBezTo>
                      <a:cubicBezTo>
                        <a:pt x="17230" y="19567"/>
                        <a:pt x="17790" y="19494"/>
                        <a:pt x="18351" y="19298"/>
                      </a:cubicBezTo>
                      <a:cubicBezTo>
                        <a:pt x="19619" y="18857"/>
                        <a:pt x="20643" y="18000"/>
                        <a:pt x="21155" y="16947"/>
                      </a:cubicBezTo>
                      <a:cubicBezTo>
                        <a:pt x="21374" y="16482"/>
                        <a:pt x="21472" y="15992"/>
                        <a:pt x="21472" y="15527"/>
                      </a:cubicBezTo>
                      <a:cubicBezTo>
                        <a:pt x="21496" y="15527"/>
                        <a:pt x="21496" y="15527"/>
                        <a:pt x="21496" y="15527"/>
                      </a:cubicBezTo>
                      <a:cubicBezTo>
                        <a:pt x="21496" y="3380"/>
                        <a:pt x="21496" y="3380"/>
                        <a:pt x="21496" y="3380"/>
                      </a:cubicBezTo>
                      <a:cubicBezTo>
                        <a:pt x="21496" y="2694"/>
                        <a:pt x="21496" y="2694"/>
                        <a:pt x="21496" y="2694"/>
                      </a:cubicBezTo>
                      <a:cubicBezTo>
                        <a:pt x="21496" y="1347"/>
                        <a:pt x="21496" y="1347"/>
                        <a:pt x="21496" y="1347"/>
                      </a:cubicBezTo>
                      <a:cubicBezTo>
                        <a:pt x="21496" y="955"/>
                        <a:pt x="21325" y="563"/>
                        <a:pt x="21008" y="318"/>
                      </a:cubicBezTo>
                      <a:close/>
                      <a:moveTo>
                        <a:pt x="5162" y="20033"/>
                      </a:moveTo>
                      <a:cubicBezTo>
                        <a:pt x="3553" y="20571"/>
                        <a:pt x="1895" y="20057"/>
                        <a:pt x="1432" y="18857"/>
                      </a:cubicBezTo>
                      <a:cubicBezTo>
                        <a:pt x="993" y="17682"/>
                        <a:pt x="1944" y="16286"/>
                        <a:pt x="3553" y="15747"/>
                      </a:cubicBezTo>
                      <a:cubicBezTo>
                        <a:pt x="5162" y="15208"/>
                        <a:pt x="6844" y="15722"/>
                        <a:pt x="7283" y="16922"/>
                      </a:cubicBezTo>
                      <a:cubicBezTo>
                        <a:pt x="7722" y="18098"/>
                        <a:pt x="6771" y="19494"/>
                        <a:pt x="5162" y="20033"/>
                      </a:cubicBezTo>
                      <a:close/>
                      <a:moveTo>
                        <a:pt x="17912" y="18024"/>
                      </a:moveTo>
                      <a:cubicBezTo>
                        <a:pt x="16279" y="18563"/>
                        <a:pt x="14621" y="18024"/>
                        <a:pt x="14182" y="16849"/>
                      </a:cubicBezTo>
                      <a:cubicBezTo>
                        <a:pt x="13743" y="15649"/>
                        <a:pt x="14694" y="14253"/>
                        <a:pt x="16303" y="13714"/>
                      </a:cubicBezTo>
                      <a:cubicBezTo>
                        <a:pt x="17912" y="13176"/>
                        <a:pt x="19570" y="13690"/>
                        <a:pt x="20009" y="14890"/>
                      </a:cubicBezTo>
                      <a:cubicBezTo>
                        <a:pt x="20448" y="16065"/>
                        <a:pt x="19521" y="17486"/>
                        <a:pt x="17912" y="18024"/>
                      </a:cubicBezTo>
                      <a:close/>
                      <a:moveTo>
                        <a:pt x="20131" y="3380"/>
                      </a:moveTo>
                      <a:cubicBezTo>
                        <a:pt x="8697" y="5412"/>
                        <a:pt x="8697" y="5412"/>
                        <a:pt x="8697" y="5412"/>
                      </a:cubicBezTo>
                      <a:cubicBezTo>
                        <a:pt x="8697" y="4727"/>
                        <a:pt x="8697" y="4727"/>
                        <a:pt x="8697" y="4727"/>
                      </a:cubicBezTo>
                      <a:cubicBezTo>
                        <a:pt x="8697" y="3380"/>
                        <a:pt x="8697" y="3380"/>
                        <a:pt x="8697" y="3380"/>
                      </a:cubicBezTo>
                      <a:cubicBezTo>
                        <a:pt x="20131" y="1347"/>
                        <a:pt x="20131" y="1347"/>
                        <a:pt x="20131" y="1347"/>
                      </a:cubicBezTo>
                      <a:cubicBezTo>
                        <a:pt x="20131" y="2694"/>
                        <a:pt x="20131" y="2694"/>
                        <a:pt x="20131" y="2694"/>
                      </a:cubicBezTo>
                      <a:lnTo>
                        <a:pt x="20131" y="33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4475" y="5117"/>
              <a:ext cx="2158" cy="1944"/>
              <a:chOff x="9191516" y="3249217"/>
              <a:chExt cx="1370317" cy="1234343"/>
            </a:xfrm>
          </p:grpSpPr>
          <p:sp>
            <p:nvSpPr>
              <p:cNvPr id="189" name="Shape 7699"/>
              <p:cNvSpPr/>
              <p:nvPr/>
            </p:nvSpPr>
            <p:spPr>
              <a:xfrm flipH="1">
                <a:off x="9191516" y="3609927"/>
                <a:ext cx="317192" cy="1"/>
              </a:xfrm>
              <a:prstGeom prst="line">
                <a:avLst/>
              </a:prstGeom>
              <a:ln w="12700">
                <a:solidFill>
                  <a:schemeClr val="bg2"/>
                </a:solidFill>
                <a:prstDash val="dash"/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defTabSz="414655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solidFill>
                    <a:schemeClr val="bg2"/>
                  </a:solidFill>
                  <a:latin typeface="+mn-ea"/>
                </a:endParaRPr>
              </a:p>
            </p:txBody>
          </p:sp>
          <p:grpSp>
            <p:nvGrpSpPr>
              <p:cNvPr id="190" name="Group 7703"/>
              <p:cNvGrpSpPr/>
              <p:nvPr/>
            </p:nvGrpSpPr>
            <p:grpSpPr>
              <a:xfrm>
                <a:off x="9338593" y="3249217"/>
                <a:ext cx="1223240" cy="1234343"/>
                <a:chOff x="-53148" y="0"/>
                <a:chExt cx="1336150" cy="1382873"/>
              </a:xfrm>
            </p:grpSpPr>
            <p:sp>
              <p:nvSpPr>
                <p:cNvPr id="191" name="Shape 7700"/>
                <p:cNvSpPr/>
                <p:nvPr/>
              </p:nvSpPr>
              <p:spPr>
                <a:xfrm>
                  <a:off x="131485" y="0"/>
                  <a:ext cx="793497" cy="793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00A1B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  <p:sp>
              <p:nvSpPr>
                <p:cNvPr id="192" name="Shape 7701"/>
                <p:cNvSpPr/>
                <p:nvPr/>
              </p:nvSpPr>
              <p:spPr>
                <a:xfrm>
                  <a:off x="-53148" y="813685"/>
                  <a:ext cx="1336150" cy="569188"/>
                </a:xfrm>
                <a:prstGeom prst="rect">
                  <a:avLst/>
                </a:prstGeom>
                <a:noFill/>
                <a:ln w="12700" cap="flat">
                  <a:noFill/>
                  <a:round/>
                </a:ln>
                <a:effectLst/>
              </p:spPr>
              <p:txBody>
                <a:bodyPr wrap="square" lIns="38100" tIns="38100" rIns="38100" bIns="38100" numCol="1" anchor="t">
                  <a:spAutoFit/>
                </a:bodyPr>
                <a:lstStyle>
                  <a:lvl1pPr algn="ctr">
                    <a:buClr>
                      <a:srgbClr val="B5B5B5"/>
                    </a:buClr>
                    <a:buFont typeface="ArialUnicodeMS"/>
                    <a:defRPr sz="1400">
                      <a:solidFill>
                        <a:srgbClr val="B5B5B5"/>
                      </a:solidFill>
                      <a:uFill>
                        <a:solidFill>
                          <a:srgbClr val="B5B5B5"/>
                        </a:solidFill>
                      </a:uFill>
                      <a:latin typeface="ArialUnicodeMS"/>
                      <a:ea typeface="ArialUnicodeMS"/>
                      <a:cs typeface="ArialUnicodeMS"/>
                      <a:sym typeface="ArialUnicodeMS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  <a:uFillTx/>
                    </a:defRPr>
                  </a:pPr>
                  <a:r>
                    <a:rPr lang="zh-CN" altLang="en-US" sz="1300" dirty="0">
                      <a:solidFill>
                        <a:schemeClr val="bg2"/>
                      </a:solidFill>
                      <a:uFillTx/>
                      <a:latin typeface="+mn-ea"/>
                    </a:rPr>
                    <a:t>输入您的文字</a:t>
                  </a:r>
                </a:p>
              </p:txBody>
            </p:sp>
            <p:sp>
              <p:nvSpPr>
                <p:cNvPr id="193" name="Shape 7702"/>
                <p:cNvSpPr/>
                <p:nvPr/>
              </p:nvSpPr>
              <p:spPr>
                <a:xfrm>
                  <a:off x="319800" y="186654"/>
                  <a:ext cx="401490" cy="4012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891" y="0"/>
                      </a:moveTo>
                      <a:cubicBezTo>
                        <a:pt x="15478" y="0"/>
                        <a:pt x="14410" y="942"/>
                        <a:pt x="13626" y="2417"/>
                      </a:cubicBezTo>
                      <a:cubicBezTo>
                        <a:pt x="13594" y="2417"/>
                        <a:pt x="13594" y="2417"/>
                        <a:pt x="13594" y="2417"/>
                      </a:cubicBezTo>
                      <a:cubicBezTo>
                        <a:pt x="12464" y="4647"/>
                        <a:pt x="10769" y="6091"/>
                        <a:pt x="8916" y="6091"/>
                      </a:cubicBezTo>
                      <a:cubicBezTo>
                        <a:pt x="8477" y="6091"/>
                        <a:pt x="8477" y="6091"/>
                        <a:pt x="8477" y="6091"/>
                      </a:cubicBezTo>
                      <a:cubicBezTo>
                        <a:pt x="5494" y="6091"/>
                        <a:pt x="5494" y="6091"/>
                        <a:pt x="5494" y="6091"/>
                      </a:cubicBezTo>
                      <a:cubicBezTo>
                        <a:pt x="2700" y="6091"/>
                        <a:pt x="2700" y="6091"/>
                        <a:pt x="2700" y="6091"/>
                      </a:cubicBezTo>
                      <a:cubicBezTo>
                        <a:pt x="1193" y="6091"/>
                        <a:pt x="0" y="7566"/>
                        <a:pt x="0" y="9450"/>
                      </a:cubicBezTo>
                      <a:cubicBezTo>
                        <a:pt x="0" y="11334"/>
                        <a:pt x="1193" y="12841"/>
                        <a:pt x="2700" y="12841"/>
                      </a:cubicBezTo>
                      <a:cubicBezTo>
                        <a:pt x="3453" y="12841"/>
                        <a:pt x="4050" y="13437"/>
                        <a:pt x="4050" y="14191"/>
                      </a:cubicBezTo>
                      <a:cubicBezTo>
                        <a:pt x="4050" y="20250"/>
                        <a:pt x="4050" y="20250"/>
                        <a:pt x="4050" y="20250"/>
                      </a:cubicBezTo>
                      <a:cubicBezTo>
                        <a:pt x="4050" y="21003"/>
                        <a:pt x="4647" y="21600"/>
                        <a:pt x="5400" y="21600"/>
                      </a:cubicBezTo>
                      <a:cubicBezTo>
                        <a:pt x="8100" y="21600"/>
                        <a:pt x="8100" y="21600"/>
                        <a:pt x="8100" y="21600"/>
                      </a:cubicBezTo>
                      <a:cubicBezTo>
                        <a:pt x="8853" y="21600"/>
                        <a:pt x="9450" y="21003"/>
                        <a:pt x="9450" y="20250"/>
                      </a:cubicBezTo>
                      <a:cubicBezTo>
                        <a:pt x="9450" y="19591"/>
                        <a:pt x="9450" y="19591"/>
                        <a:pt x="9450" y="19591"/>
                      </a:cubicBezTo>
                      <a:cubicBezTo>
                        <a:pt x="9450" y="18900"/>
                        <a:pt x="8759" y="18586"/>
                        <a:pt x="8759" y="18241"/>
                      </a:cubicBezTo>
                      <a:cubicBezTo>
                        <a:pt x="8759" y="13500"/>
                        <a:pt x="8759" y="13500"/>
                        <a:pt x="8759" y="13500"/>
                      </a:cubicBezTo>
                      <a:cubicBezTo>
                        <a:pt x="8759" y="13469"/>
                        <a:pt x="8791" y="13469"/>
                        <a:pt x="8791" y="13469"/>
                      </a:cubicBezTo>
                      <a:cubicBezTo>
                        <a:pt x="8791" y="13374"/>
                        <a:pt x="8822" y="13280"/>
                        <a:pt x="8853" y="13186"/>
                      </a:cubicBezTo>
                      <a:cubicBezTo>
                        <a:pt x="8885" y="13155"/>
                        <a:pt x="8885" y="13155"/>
                        <a:pt x="8885" y="13123"/>
                      </a:cubicBezTo>
                      <a:cubicBezTo>
                        <a:pt x="8948" y="13060"/>
                        <a:pt x="9010" y="12998"/>
                        <a:pt x="9105" y="12935"/>
                      </a:cubicBezTo>
                      <a:cubicBezTo>
                        <a:pt x="9105" y="12935"/>
                        <a:pt x="9105" y="12935"/>
                        <a:pt x="9105" y="12935"/>
                      </a:cubicBezTo>
                      <a:cubicBezTo>
                        <a:pt x="9105" y="12935"/>
                        <a:pt x="9105" y="12935"/>
                        <a:pt x="9136" y="12935"/>
                      </a:cubicBezTo>
                      <a:cubicBezTo>
                        <a:pt x="9167" y="12903"/>
                        <a:pt x="9230" y="12872"/>
                        <a:pt x="9293" y="12872"/>
                      </a:cubicBezTo>
                      <a:cubicBezTo>
                        <a:pt x="10988" y="13060"/>
                        <a:pt x="12558" y="14410"/>
                        <a:pt x="13594" y="16483"/>
                      </a:cubicBezTo>
                      <a:cubicBezTo>
                        <a:pt x="13626" y="16483"/>
                        <a:pt x="13626" y="16483"/>
                        <a:pt x="13626" y="16483"/>
                      </a:cubicBezTo>
                      <a:cubicBezTo>
                        <a:pt x="14410" y="17958"/>
                        <a:pt x="15478" y="18900"/>
                        <a:pt x="16891" y="18900"/>
                      </a:cubicBezTo>
                      <a:cubicBezTo>
                        <a:pt x="19967" y="18900"/>
                        <a:pt x="21600" y="14159"/>
                        <a:pt x="21600" y="9450"/>
                      </a:cubicBezTo>
                      <a:cubicBezTo>
                        <a:pt x="21600" y="4741"/>
                        <a:pt x="19967" y="0"/>
                        <a:pt x="16891" y="0"/>
                      </a:cubicBezTo>
                      <a:close/>
                      <a:moveTo>
                        <a:pt x="13500" y="9450"/>
                      </a:moveTo>
                      <a:cubicBezTo>
                        <a:pt x="13500" y="8759"/>
                        <a:pt x="13531" y="8069"/>
                        <a:pt x="13626" y="7441"/>
                      </a:cubicBezTo>
                      <a:cubicBezTo>
                        <a:pt x="15541" y="7441"/>
                        <a:pt x="15541" y="7441"/>
                        <a:pt x="15541" y="7441"/>
                      </a:cubicBezTo>
                      <a:cubicBezTo>
                        <a:pt x="16263" y="7441"/>
                        <a:pt x="16891" y="8320"/>
                        <a:pt x="16891" y="9450"/>
                      </a:cubicBezTo>
                      <a:cubicBezTo>
                        <a:pt x="16891" y="10580"/>
                        <a:pt x="16263" y="11491"/>
                        <a:pt x="15541" y="11491"/>
                      </a:cubicBezTo>
                      <a:cubicBezTo>
                        <a:pt x="13626" y="11491"/>
                        <a:pt x="13626" y="11491"/>
                        <a:pt x="13626" y="11491"/>
                      </a:cubicBezTo>
                      <a:cubicBezTo>
                        <a:pt x="13531" y="10831"/>
                        <a:pt x="13500" y="10141"/>
                        <a:pt x="13500" y="9450"/>
                      </a:cubicBezTo>
                      <a:close/>
                      <a:moveTo>
                        <a:pt x="1350" y="9450"/>
                      </a:moveTo>
                      <a:cubicBezTo>
                        <a:pt x="1350" y="8320"/>
                        <a:pt x="1947" y="7441"/>
                        <a:pt x="2700" y="7441"/>
                      </a:cubicBezTo>
                      <a:cubicBezTo>
                        <a:pt x="7441" y="7441"/>
                        <a:pt x="7441" y="7441"/>
                        <a:pt x="7441" y="7441"/>
                      </a:cubicBezTo>
                      <a:cubicBezTo>
                        <a:pt x="7001" y="7912"/>
                        <a:pt x="6750" y="8634"/>
                        <a:pt x="6750" y="9450"/>
                      </a:cubicBezTo>
                      <a:cubicBezTo>
                        <a:pt x="6750" y="10266"/>
                        <a:pt x="7001" y="10988"/>
                        <a:pt x="7441" y="11491"/>
                      </a:cubicBezTo>
                      <a:cubicBezTo>
                        <a:pt x="2700" y="11491"/>
                        <a:pt x="2700" y="11491"/>
                        <a:pt x="2700" y="11491"/>
                      </a:cubicBezTo>
                      <a:cubicBezTo>
                        <a:pt x="1947" y="11491"/>
                        <a:pt x="1350" y="10580"/>
                        <a:pt x="1350" y="9450"/>
                      </a:cubicBezTo>
                      <a:close/>
                      <a:moveTo>
                        <a:pt x="8100" y="20250"/>
                      </a:moveTo>
                      <a:cubicBezTo>
                        <a:pt x="5400" y="20250"/>
                        <a:pt x="5400" y="20250"/>
                        <a:pt x="5400" y="20250"/>
                      </a:cubicBezTo>
                      <a:cubicBezTo>
                        <a:pt x="5400" y="14191"/>
                        <a:pt x="5400" y="14191"/>
                        <a:pt x="5400" y="14191"/>
                      </a:cubicBezTo>
                      <a:cubicBezTo>
                        <a:pt x="5400" y="13688"/>
                        <a:pt x="5274" y="13217"/>
                        <a:pt x="5023" y="12841"/>
                      </a:cubicBezTo>
                      <a:cubicBezTo>
                        <a:pt x="5494" y="12841"/>
                        <a:pt x="5494" y="12841"/>
                        <a:pt x="5494" y="12841"/>
                      </a:cubicBezTo>
                      <a:cubicBezTo>
                        <a:pt x="5494" y="12841"/>
                        <a:pt x="5494" y="12841"/>
                        <a:pt x="5494" y="12841"/>
                      </a:cubicBezTo>
                      <a:cubicBezTo>
                        <a:pt x="7535" y="12841"/>
                        <a:pt x="7535" y="12841"/>
                        <a:pt x="7535" y="12841"/>
                      </a:cubicBezTo>
                      <a:cubicBezTo>
                        <a:pt x="7472" y="13029"/>
                        <a:pt x="7409" y="13280"/>
                        <a:pt x="7409" y="13500"/>
                      </a:cubicBezTo>
                      <a:cubicBezTo>
                        <a:pt x="7409" y="18241"/>
                        <a:pt x="7409" y="18241"/>
                        <a:pt x="7409" y="18241"/>
                      </a:cubicBezTo>
                      <a:cubicBezTo>
                        <a:pt x="7409" y="18869"/>
                        <a:pt x="7786" y="19308"/>
                        <a:pt x="8006" y="19559"/>
                      </a:cubicBezTo>
                      <a:cubicBezTo>
                        <a:pt x="8037" y="19591"/>
                        <a:pt x="8069" y="19653"/>
                        <a:pt x="8100" y="19685"/>
                      </a:cubicBezTo>
                      <a:lnTo>
                        <a:pt x="8100" y="20250"/>
                      </a:lnTo>
                      <a:close/>
                      <a:moveTo>
                        <a:pt x="8916" y="11491"/>
                      </a:moveTo>
                      <a:cubicBezTo>
                        <a:pt x="8791" y="11491"/>
                        <a:pt x="8791" y="11491"/>
                        <a:pt x="8791" y="11491"/>
                      </a:cubicBezTo>
                      <a:cubicBezTo>
                        <a:pt x="8791" y="11491"/>
                        <a:pt x="8791" y="11491"/>
                        <a:pt x="8791" y="11491"/>
                      </a:cubicBezTo>
                      <a:cubicBezTo>
                        <a:pt x="8037" y="11491"/>
                        <a:pt x="7441" y="10580"/>
                        <a:pt x="7441" y="9450"/>
                      </a:cubicBezTo>
                      <a:cubicBezTo>
                        <a:pt x="7441" y="8320"/>
                        <a:pt x="8037" y="7441"/>
                        <a:pt x="8791" y="7441"/>
                      </a:cubicBezTo>
                      <a:cubicBezTo>
                        <a:pt x="8916" y="7441"/>
                        <a:pt x="8916" y="7441"/>
                        <a:pt x="8916" y="7441"/>
                      </a:cubicBezTo>
                      <a:cubicBezTo>
                        <a:pt x="10203" y="7441"/>
                        <a:pt x="11397" y="6938"/>
                        <a:pt x="12433" y="6059"/>
                      </a:cubicBezTo>
                      <a:cubicBezTo>
                        <a:pt x="12244" y="7158"/>
                        <a:pt x="12150" y="8288"/>
                        <a:pt x="12150" y="9450"/>
                      </a:cubicBezTo>
                      <a:cubicBezTo>
                        <a:pt x="12150" y="10612"/>
                        <a:pt x="12244" y="11773"/>
                        <a:pt x="12433" y="12841"/>
                      </a:cubicBezTo>
                      <a:cubicBezTo>
                        <a:pt x="11397" y="11993"/>
                        <a:pt x="10203" y="11491"/>
                        <a:pt x="8916" y="11491"/>
                      </a:cubicBezTo>
                      <a:close/>
                      <a:moveTo>
                        <a:pt x="16891" y="17550"/>
                      </a:moveTo>
                      <a:cubicBezTo>
                        <a:pt x="15509" y="17550"/>
                        <a:pt x="14348" y="15603"/>
                        <a:pt x="13814" y="12841"/>
                      </a:cubicBezTo>
                      <a:cubicBezTo>
                        <a:pt x="15541" y="12841"/>
                        <a:pt x="15541" y="12841"/>
                        <a:pt x="15541" y="12841"/>
                      </a:cubicBezTo>
                      <a:cubicBezTo>
                        <a:pt x="17048" y="12841"/>
                        <a:pt x="18241" y="11334"/>
                        <a:pt x="18241" y="9450"/>
                      </a:cubicBezTo>
                      <a:cubicBezTo>
                        <a:pt x="18241" y="7566"/>
                        <a:pt x="17048" y="6091"/>
                        <a:pt x="15541" y="6091"/>
                      </a:cubicBezTo>
                      <a:cubicBezTo>
                        <a:pt x="13814" y="6091"/>
                        <a:pt x="13814" y="6091"/>
                        <a:pt x="13814" y="6091"/>
                      </a:cubicBezTo>
                      <a:cubicBezTo>
                        <a:pt x="14348" y="3297"/>
                        <a:pt x="15509" y="1350"/>
                        <a:pt x="16891" y="1350"/>
                      </a:cubicBezTo>
                      <a:cubicBezTo>
                        <a:pt x="18743" y="1350"/>
                        <a:pt x="20250" y="4992"/>
                        <a:pt x="20250" y="9450"/>
                      </a:cubicBezTo>
                      <a:cubicBezTo>
                        <a:pt x="20250" y="13908"/>
                        <a:pt x="18743" y="17550"/>
                        <a:pt x="16891" y="175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14655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solidFill>
                      <a:schemeClr val="bg2"/>
                    </a:solidFill>
                    <a:latin typeface="+mn-ea"/>
                  </a:endParaRPr>
                </a:p>
              </p:txBody>
            </p:sp>
          </p:grpSp>
        </p:grpSp>
        <p:grpSp>
          <p:nvGrpSpPr>
            <p:cNvPr id="16" name="组合 15"/>
            <p:cNvGrpSpPr/>
            <p:nvPr/>
          </p:nvGrpSpPr>
          <p:grpSpPr>
            <a:xfrm>
              <a:off x="3171" y="4985"/>
              <a:ext cx="11373" cy="4507"/>
              <a:chOff x="2013778" y="3165554"/>
              <a:chExt cx="7221986" cy="2862255"/>
            </a:xfrm>
          </p:grpSpPr>
          <p:sp>
            <p:nvSpPr>
              <p:cNvPr id="194" name="Shape 7704"/>
              <p:cNvSpPr/>
              <p:nvPr/>
            </p:nvSpPr>
            <p:spPr>
              <a:xfrm>
                <a:off x="2013778" y="3165554"/>
                <a:ext cx="698180" cy="933119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一</a:t>
                </a:r>
              </a:p>
            </p:txBody>
          </p:sp>
          <p:sp>
            <p:nvSpPr>
              <p:cNvPr id="195" name="Shape 7705"/>
              <p:cNvSpPr/>
              <p:nvPr/>
            </p:nvSpPr>
            <p:spPr>
              <a:xfrm>
                <a:off x="2738645" y="3165554"/>
                <a:ext cx="698180" cy="1056873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切</a:t>
                </a:r>
              </a:p>
            </p:txBody>
          </p:sp>
          <p:sp>
            <p:nvSpPr>
              <p:cNvPr id="196" name="Shape 7706"/>
              <p:cNvSpPr/>
              <p:nvPr/>
            </p:nvSpPr>
            <p:spPr>
              <a:xfrm>
                <a:off x="3463512" y="3165554"/>
                <a:ext cx="698180" cy="1197039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以</a:t>
                </a:r>
              </a:p>
            </p:txBody>
          </p:sp>
          <p:sp>
            <p:nvSpPr>
              <p:cNvPr id="197" name="Shape 7707"/>
              <p:cNvSpPr/>
              <p:nvPr/>
            </p:nvSpPr>
            <p:spPr>
              <a:xfrm>
                <a:off x="4188380" y="3165554"/>
                <a:ext cx="698180" cy="1355795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客</a:t>
                </a:r>
              </a:p>
            </p:txBody>
          </p:sp>
          <p:sp>
            <p:nvSpPr>
              <p:cNvPr id="198" name="Shape 7708"/>
              <p:cNvSpPr/>
              <p:nvPr/>
            </p:nvSpPr>
            <p:spPr>
              <a:xfrm>
                <a:off x="4913248" y="3165554"/>
                <a:ext cx="698180" cy="1535606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户</a:t>
                </a:r>
              </a:p>
            </p:txBody>
          </p:sp>
          <p:sp>
            <p:nvSpPr>
              <p:cNvPr id="199" name="Shape 7709"/>
              <p:cNvSpPr/>
              <p:nvPr/>
            </p:nvSpPr>
            <p:spPr>
              <a:xfrm>
                <a:off x="5638115" y="3165554"/>
                <a:ext cx="698180" cy="1739264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需</a:t>
                </a:r>
              </a:p>
            </p:txBody>
          </p:sp>
          <p:sp>
            <p:nvSpPr>
              <p:cNvPr id="200" name="Shape 7710"/>
              <p:cNvSpPr/>
              <p:nvPr/>
            </p:nvSpPr>
            <p:spPr>
              <a:xfrm>
                <a:off x="6362983" y="3165554"/>
                <a:ext cx="698180" cy="1969932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求</a:t>
                </a:r>
              </a:p>
            </p:txBody>
          </p:sp>
          <p:sp>
            <p:nvSpPr>
              <p:cNvPr id="201" name="Shape 7711"/>
              <p:cNvSpPr/>
              <p:nvPr/>
            </p:nvSpPr>
            <p:spPr>
              <a:xfrm>
                <a:off x="7087851" y="3165554"/>
                <a:ext cx="698180" cy="2231192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为</a:t>
                </a:r>
              </a:p>
            </p:txBody>
          </p:sp>
          <p:sp>
            <p:nvSpPr>
              <p:cNvPr id="202" name="Shape 7712"/>
              <p:cNvSpPr/>
              <p:nvPr/>
            </p:nvSpPr>
            <p:spPr>
              <a:xfrm>
                <a:off x="7812719" y="3165554"/>
                <a:ext cx="698180" cy="2527101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中</a:t>
                </a:r>
              </a:p>
            </p:txBody>
          </p:sp>
          <p:sp>
            <p:nvSpPr>
              <p:cNvPr id="203" name="Shape 7713"/>
              <p:cNvSpPr/>
              <p:nvPr/>
            </p:nvSpPr>
            <p:spPr>
              <a:xfrm>
                <a:off x="8537584" y="3165554"/>
                <a:ext cx="698180" cy="2862255"/>
              </a:xfrm>
              <a:prstGeom prst="rect">
                <a:avLst/>
              </a:prstGeom>
              <a:ln w="12700">
                <a:round/>
              </a:ln>
            </p:spPr>
            <p:txBody>
              <a:bodyPr wrap="square" lIns="34564" tIns="34564" rIns="34564" bIns="34564">
                <a:spAutoFit/>
              </a:bodyPr>
              <a:lstStyle>
                <a:lvl1pPr algn="ctr">
                  <a:buClr>
                    <a:srgbClr val="32566A"/>
                  </a:buClr>
                  <a:buFont typeface="ArialUnicodeMS"/>
                  <a:defRPr sz="6600" b="1">
                    <a:solidFill>
                      <a:srgbClr val="32566A"/>
                    </a:solidFill>
                    <a:uFill>
                      <a:solidFill>
                        <a:srgbClr val="32566A"/>
                      </a:solidFill>
                    </a:uFill>
                    <a:latin typeface="ArialUnicodeMS"/>
                    <a:ea typeface="ArialUnicodeMS"/>
                    <a:cs typeface="ArialUnicodeMS"/>
                    <a:sym typeface="ArialUnicodeMS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  <a:uFillTx/>
                  </a:defRPr>
                </a:pPr>
                <a:r>
                  <a:rPr lang="zh-CN" altLang="en-US" sz="4900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心</a:t>
                </a:r>
              </a:p>
            </p:txBody>
          </p:sp>
        </p:grpSp>
      </p:grpSp>
    </p:spTree>
  </p:cSld>
  <p:clrMapOvr>
    <a:masterClrMapping/>
  </p:clrMapOvr>
  <p:transition spd="slow" advTm="4804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24"/>
          <p:cNvGrpSpPr/>
          <p:nvPr/>
        </p:nvGrpSpPr>
        <p:grpSpPr>
          <a:xfrm>
            <a:off x="356330" y="4733053"/>
            <a:ext cx="1003350" cy="982824"/>
            <a:chOff x="3754438" y="585788"/>
            <a:chExt cx="1474787" cy="1454151"/>
          </a:xfrm>
          <a:solidFill>
            <a:srgbClr val="00DBE8"/>
          </a:solidFill>
          <a:effectLst/>
        </p:grpSpPr>
        <p:sp>
          <p:nvSpPr>
            <p:cNvPr id="170" name="Freeform 5"/>
            <p:cNvSpPr/>
            <p:nvPr/>
          </p:nvSpPr>
          <p:spPr bwMode="auto">
            <a:xfrm>
              <a:off x="4837113" y="1476376"/>
              <a:ext cx="392112" cy="563563"/>
            </a:xfrm>
            <a:custGeom>
              <a:avLst/>
              <a:gdLst>
                <a:gd name="T0" fmla="*/ 42 w 104"/>
                <a:gd name="T1" fmla="*/ 139 h 149"/>
                <a:gd name="T2" fmla="*/ 52 w 104"/>
                <a:gd name="T3" fmla="*/ 149 h 149"/>
                <a:gd name="T4" fmla="*/ 63 w 104"/>
                <a:gd name="T5" fmla="*/ 139 h 149"/>
                <a:gd name="T6" fmla="*/ 56 w 104"/>
                <a:gd name="T7" fmla="*/ 129 h 149"/>
                <a:gd name="T8" fmla="*/ 57 w 104"/>
                <a:gd name="T9" fmla="*/ 115 h 149"/>
                <a:gd name="T10" fmla="*/ 83 w 104"/>
                <a:gd name="T11" fmla="*/ 121 h 149"/>
                <a:gd name="T12" fmla="*/ 89 w 104"/>
                <a:gd name="T13" fmla="*/ 125 h 149"/>
                <a:gd name="T14" fmla="*/ 89 w 104"/>
                <a:gd name="T15" fmla="*/ 126 h 149"/>
                <a:gd name="T16" fmla="*/ 89 w 104"/>
                <a:gd name="T17" fmla="*/ 130 h 149"/>
                <a:gd name="T18" fmla="*/ 84 w 104"/>
                <a:gd name="T19" fmla="*/ 139 h 149"/>
                <a:gd name="T20" fmla="*/ 94 w 104"/>
                <a:gd name="T21" fmla="*/ 149 h 149"/>
                <a:gd name="T22" fmla="*/ 104 w 104"/>
                <a:gd name="T23" fmla="*/ 139 h 149"/>
                <a:gd name="T24" fmla="*/ 97 w 104"/>
                <a:gd name="T25" fmla="*/ 129 h 149"/>
                <a:gd name="T26" fmla="*/ 97 w 104"/>
                <a:gd name="T27" fmla="*/ 123 h 149"/>
                <a:gd name="T28" fmla="*/ 96 w 104"/>
                <a:gd name="T29" fmla="*/ 123 h 149"/>
                <a:gd name="T30" fmla="*/ 58 w 104"/>
                <a:gd name="T31" fmla="*/ 108 h 149"/>
                <a:gd name="T32" fmla="*/ 59 w 104"/>
                <a:gd name="T33" fmla="*/ 93 h 149"/>
                <a:gd name="T34" fmla="*/ 89 w 104"/>
                <a:gd name="T35" fmla="*/ 93 h 149"/>
                <a:gd name="T36" fmla="*/ 98 w 104"/>
                <a:gd name="T37" fmla="*/ 84 h 149"/>
                <a:gd name="T38" fmla="*/ 102 w 104"/>
                <a:gd name="T39" fmla="*/ 11 h 149"/>
                <a:gd name="T40" fmla="*/ 94 w 104"/>
                <a:gd name="T41" fmla="*/ 1 h 149"/>
                <a:gd name="T42" fmla="*/ 84 w 104"/>
                <a:gd name="T43" fmla="*/ 10 h 149"/>
                <a:gd name="T44" fmla="*/ 84 w 104"/>
                <a:gd name="T45" fmla="*/ 10 h 149"/>
                <a:gd name="T46" fmla="*/ 80 w 104"/>
                <a:gd name="T47" fmla="*/ 74 h 149"/>
                <a:gd name="T48" fmla="*/ 15 w 104"/>
                <a:gd name="T49" fmla="*/ 74 h 149"/>
                <a:gd name="T50" fmla="*/ 6 w 104"/>
                <a:gd name="T51" fmla="*/ 83 h 149"/>
                <a:gd name="T52" fmla="*/ 15 w 104"/>
                <a:gd name="T53" fmla="*/ 93 h 149"/>
                <a:gd name="T54" fmla="*/ 44 w 104"/>
                <a:gd name="T55" fmla="*/ 93 h 149"/>
                <a:gd name="T56" fmla="*/ 46 w 104"/>
                <a:gd name="T57" fmla="*/ 108 h 149"/>
                <a:gd name="T58" fmla="*/ 7 w 104"/>
                <a:gd name="T59" fmla="*/ 123 h 149"/>
                <a:gd name="T60" fmla="*/ 7 w 104"/>
                <a:gd name="T61" fmla="*/ 123 h 149"/>
                <a:gd name="T62" fmla="*/ 7 w 104"/>
                <a:gd name="T63" fmla="*/ 129 h 149"/>
                <a:gd name="T64" fmla="*/ 0 w 104"/>
                <a:gd name="T65" fmla="*/ 139 h 149"/>
                <a:gd name="T66" fmla="*/ 10 w 104"/>
                <a:gd name="T67" fmla="*/ 149 h 149"/>
                <a:gd name="T68" fmla="*/ 20 w 104"/>
                <a:gd name="T69" fmla="*/ 139 h 149"/>
                <a:gd name="T70" fmla="*/ 14 w 104"/>
                <a:gd name="T71" fmla="*/ 129 h 149"/>
                <a:gd name="T72" fmla="*/ 14 w 104"/>
                <a:gd name="T73" fmla="*/ 126 h 149"/>
                <a:gd name="T74" fmla="*/ 46 w 104"/>
                <a:gd name="T75" fmla="*/ 115 h 149"/>
                <a:gd name="T76" fmla="*/ 48 w 104"/>
                <a:gd name="T77" fmla="*/ 130 h 149"/>
                <a:gd name="T78" fmla="*/ 42 w 104"/>
                <a:gd name="T79" fmla="*/ 13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42" y="139"/>
                  </a:moveTo>
                  <a:cubicBezTo>
                    <a:pt x="42" y="144"/>
                    <a:pt x="47" y="149"/>
                    <a:pt x="52" y="149"/>
                  </a:cubicBezTo>
                  <a:cubicBezTo>
                    <a:pt x="58" y="149"/>
                    <a:pt x="63" y="144"/>
                    <a:pt x="63" y="139"/>
                  </a:cubicBezTo>
                  <a:cubicBezTo>
                    <a:pt x="63" y="134"/>
                    <a:pt x="60" y="131"/>
                    <a:pt x="56" y="129"/>
                  </a:cubicBezTo>
                  <a:cubicBezTo>
                    <a:pt x="57" y="115"/>
                    <a:pt x="57" y="115"/>
                    <a:pt x="57" y="115"/>
                  </a:cubicBezTo>
                  <a:cubicBezTo>
                    <a:pt x="70" y="116"/>
                    <a:pt x="78" y="119"/>
                    <a:pt x="83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89" y="126"/>
                    <a:pt x="89" y="126"/>
                  </a:cubicBezTo>
                  <a:cubicBezTo>
                    <a:pt x="89" y="130"/>
                    <a:pt x="89" y="130"/>
                    <a:pt x="89" y="130"/>
                  </a:cubicBezTo>
                  <a:cubicBezTo>
                    <a:pt x="86" y="131"/>
                    <a:pt x="84" y="135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0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3"/>
                    <a:pt x="96" y="123"/>
                    <a:pt x="96" y="123"/>
                  </a:cubicBezTo>
                  <a:cubicBezTo>
                    <a:pt x="96" y="121"/>
                    <a:pt x="87" y="109"/>
                    <a:pt x="58" y="10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9"/>
                    <a:pt x="98" y="84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3" y="6"/>
                    <a:pt x="99" y="1"/>
                    <a:pt x="94" y="1"/>
                  </a:cubicBezTo>
                  <a:cubicBezTo>
                    <a:pt x="88" y="0"/>
                    <a:pt x="84" y="4"/>
                    <a:pt x="84" y="10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0" y="74"/>
                    <a:pt x="6" y="78"/>
                    <a:pt x="6" y="83"/>
                  </a:cubicBezTo>
                  <a:cubicBezTo>
                    <a:pt x="6" y="88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7" y="123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1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4"/>
                    <a:pt x="18" y="131"/>
                    <a:pt x="14" y="129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6" y="115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5" y="131"/>
                    <a:pt x="42" y="135"/>
                    <a:pt x="42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1" name="Freeform 6"/>
            <p:cNvSpPr/>
            <p:nvPr/>
          </p:nvSpPr>
          <p:spPr bwMode="auto">
            <a:xfrm>
              <a:off x="3754438" y="1476376"/>
              <a:ext cx="393700" cy="563563"/>
            </a:xfrm>
            <a:custGeom>
              <a:avLst/>
              <a:gdLst>
                <a:gd name="T0" fmla="*/ 8 w 104"/>
                <a:gd name="T1" fmla="*/ 123 h 149"/>
                <a:gd name="T2" fmla="*/ 7 w 104"/>
                <a:gd name="T3" fmla="*/ 123 h 149"/>
                <a:gd name="T4" fmla="*/ 7 w 104"/>
                <a:gd name="T5" fmla="*/ 129 h 149"/>
                <a:gd name="T6" fmla="*/ 0 w 104"/>
                <a:gd name="T7" fmla="*/ 139 h 149"/>
                <a:gd name="T8" fmla="*/ 10 w 104"/>
                <a:gd name="T9" fmla="*/ 149 h 149"/>
                <a:gd name="T10" fmla="*/ 20 w 104"/>
                <a:gd name="T11" fmla="*/ 139 h 149"/>
                <a:gd name="T12" fmla="*/ 14 w 104"/>
                <a:gd name="T13" fmla="*/ 130 h 149"/>
                <a:gd name="T14" fmla="*/ 14 w 104"/>
                <a:gd name="T15" fmla="*/ 126 h 149"/>
                <a:gd name="T16" fmla="*/ 47 w 104"/>
                <a:gd name="T17" fmla="*/ 115 h 149"/>
                <a:gd name="T18" fmla="*/ 48 w 104"/>
                <a:gd name="T19" fmla="*/ 129 h 149"/>
                <a:gd name="T20" fmla="*/ 41 w 104"/>
                <a:gd name="T21" fmla="*/ 139 h 149"/>
                <a:gd name="T22" fmla="*/ 51 w 104"/>
                <a:gd name="T23" fmla="*/ 149 h 149"/>
                <a:gd name="T24" fmla="*/ 62 w 104"/>
                <a:gd name="T25" fmla="*/ 139 h 149"/>
                <a:gd name="T26" fmla="*/ 56 w 104"/>
                <a:gd name="T27" fmla="*/ 130 h 149"/>
                <a:gd name="T28" fmla="*/ 58 w 104"/>
                <a:gd name="T29" fmla="*/ 115 h 149"/>
                <a:gd name="T30" fmla="*/ 84 w 104"/>
                <a:gd name="T31" fmla="*/ 121 h 149"/>
                <a:gd name="T32" fmla="*/ 89 w 104"/>
                <a:gd name="T33" fmla="*/ 125 h 149"/>
                <a:gd name="T34" fmla="*/ 90 w 104"/>
                <a:gd name="T35" fmla="*/ 126 h 149"/>
                <a:gd name="T36" fmla="*/ 90 w 104"/>
                <a:gd name="T37" fmla="*/ 129 h 149"/>
                <a:gd name="T38" fmla="*/ 84 w 104"/>
                <a:gd name="T39" fmla="*/ 139 h 149"/>
                <a:gd name="T40" fmla="*/ 94 w 104"/>
                <a:gd name="T41" fmla="*/ 149 h 149"/>
                <a:gd name="T42" fmla="*/ 104 w 104"/>
                <a:gd name="T43" fmla="*/ 139 h 149"/>
                <a:gd name="T44" fmla="*/ 97 w 104"/>
                <a:gd name="T45" fmla="*/ 129 h 149"/>
                <a:gd name="T46" fmla="*/ 97 w 104"/>
                <a:gd name="T47" fmla="*/ 123 h 149"/>
                <a:gd name="T48" fmla="*/ 97 w 104"/>
                <a:gd name="T49" fmla="*/ 123 h 149"/>
                <a:gd name="T50" fmla="*/ 58 w 104"/>
                <a:gd name="T51" fmla="*/ 108 h 149"/>
                <a:gd name="T52" fmla="*/ 60 w 104"/>
                <a:gd name="T53" fmla="*/ 93 h 149"/>
                <a:gd name="T54" fmla="*/ 89 w 104"/>
                <a:gd name="T55" fmla="*/ 93 h 149"/>
                <a:gd name="T56" fmla="*/ 98 w 104"/>
                <a:gd name="T57" fmla="*/ 83 h 149"/>
                <a:gd name="T58" fmla="*/ 89 w 104"/>
                <a:gd name="T59" fmla="*/ 74 h 149"/>
                <a:gd name="T60" fmla="*/ 24 w 104"/>
                <a:gd name="T61" fmla="*/ 74 h 149"/>
                <a:gd name="T62" fmla="*/ 20 w 104"/>
                <a:gd name="T63" fmla="*/ 10 h 149"/>
                <a:gd name="T64" fmla="*/ 10 w 104"/>
                <a:gd name="T65" fmla="*/ 1 h 149"/>
                <a:gd name="T66" fmla="*/ 1 w 104"/>
                <a:gd name="T67" fmla="*/ 11 h 149"/>
                <a:gd name="T68" fmla="*/ 1 w 104"/>
                <a:gd name="T69" fmla="*/ 11 h 149"/>
                <a:gd name="T70" fmla="*/ 6 w 104"/>
                <a:gd name="T71" fmla="*/ 84 h 149"/>
                <a:gd name="T72" fmla="*/ 15 w 104"/>
                <a:gd name="T73" fmla="*/ 93 h 149"/>
                <a:gd name="T74" fmla="*/ 44 w 104"/>
                <a:gd name="T75" fmla="*/ 93 h 149"/>
                <a:gd name="T76" fmla="*/ 46 w 104"/>
                <a:gd name="T77" fmla="*/ 108 h 149"/>
                <a:gd name="T78" fmla="*/ 8 w 104"/>
                <a:gd name="T79" fmla="*/ 12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9">
                  <a:moveTo>
                    <a:pt x="8" y="123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9"/>
                    <a:pt x="7" y="129"/>
                    <a:pt x="7" y="129"/>
                  </a:cubicBezTo>
                  <a:cubicBezTo>
                    <a:pt x="3" y="130"/>
                    <a:pt x="0" y="134"/>
                    <a:pt x="0" y="139"/>
                  </a:cubicBezTo>
                  <a:cubicBezTo>
                    <a:pt x="0" y="144"/>
                    <a:pt x="5" y="149"/>
                    <a:pt x="10" y="149"/>
                  </a:cubicBezTo>
                  <a:cubicBezTo>
                    <a:pt x="16" y="149"/>
                    <a:pt x="20" y="144"/>
                    <a:pt x="20" y="139"/>
                  </a:cubicBezTo>
                  <a:cubicBezTo>
                    <a:pt x="20" y="135"/>
                    <a:pt x="18" y="131"/>
                    <a:pt x="14" y="130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6" y="123"/>
                    <a:pt x="24" y="116"/>
                    <a:pt x="47" y="115"/>
                  </a:cubicBezTo>
                  <a:cubicBezTo>
                    <a:pt x="48" y="129"/>
                    <a:pt x="48" y="129"/>
                    <a:pt x="48" y="129"/>
                  </a:cubicBezTo>
                  <a:cubicBezTo>
                    <a:pt x="44" y="131"/>
                    <a:pt x="41" y="134"/>
                    <a:pt x="41" y="139"/>
                  </a:cubicBezTo>
                  <a:cubicBezTo>
                    <a:pt x="41" y="144"/>
                    <a:pt x="46" y="149"/>
                    <a:pt x="51" y="149"/>
                  </a:cubicBezTo>
                  <a:cubicBezTo>
                    <a:pt x="57" y="149"/>
                    <a:pt x="62" y="144"/>
                    <a:pt x="62" y="139"/>
                  </a:cubicBezTo>
                  <a:cubicBezTo>
                    <a:pt x="62" y="135"/>
                    <a:pt x="59" y="131"/>
                    <a:pt x="56" y="130"/>
                  </a:cubicBezTo>
                  <a:cubicBezTo>
                    <a:pt x="58" y="115"/>
                    <a:pt x="58" y="115"/>
                    <a:pt x="58" y="115"/>
                  </a:cubicBezTo>
                  <a:cubicBezTo>
                    <a:pt x="71" y="116"/>
                    <a:pt x="79" y="119"/>
                    <a:pt x="84" y="121"/>
                  </a:cubicBezTo>
                  <a:cubicBezTo>
                    <a:pt x="86" y="123"/>
                    <a:pt x="88" y="124"/>
                    <a:pt x="89" y="125"/>
                  </a:cubicBezTo>
                  <a:cubicBezTo>
                    <a:pt x="89" y="125"/>
                    <a:pt x="90" y="126"/>
                    <a:pt x="90" y="126"/>
                  </a:cubicBezTo>
                  <a:cubicBezTo>
                    <a:pt x="90" y="129"/>
                    <a:pt x="90" y="129"/>
                    <a:pt x="90" y="129"/>
                  </a:cubicBezTo>
                  <a:cubicBezTo>
                    <a:pt x="86" y="131"/>
                    <a:pt x="84" y="134"/>
                    <a:pt x="84" y="139"/>
                  </a:cubicBezTo>
                  <a:cubicBezTo>
                    <a:pt x="84" y="144"/>
                    <a:pt x="88" y="149"/>
                    <a:pt x="94" y="149"/>
                  </a:cubicBezTo>
                  <a:cubicBezTo>
                    <a:pt x="99" y="149"/>
                    <a:pt x="104" y="144"/>
                    <a:pt x="104" y="139"/>
                  </a:cubicBezTo>
                  <a:cubicBezTo>
                    <a:pt x="104" y="134"/>
                    <a:pt x="101" y="131"/>
                    <a:pt x="97" y="129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1"/>
                    <a:pt x="88" y="109"/>
                    <a:pt x="58" y="10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94" y="93"/>
                    <a:pt x="98" y="88"/>
                    <a:pt x="98" y="83"/>
                  </a:cubicBezTo>
                  <a:cubicBezTo>
                    <a:pt x="98" y="78"/>
                    <a:pt x="94" y="74"/>
                    <a:pt x="89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15" y="0"/>
                    <a:pt x="10" y="1"/>
                  </a:cubicBezTo>
                  <a:cubicBezTo>
                    <a:pt x="5" y="1"/>
                    <a:pt x="1" y="6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6" y="89"/>
                    <a:pt x="10" y="93"/>
                    <a:pt x="15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16" y="109"/>
                    <a:pt x="8" y="121"/>
                    <a:pt x="8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2" name="Freeform 7"/>
            <p:cNvSpPr/>
            <p:nvPr/>
          </p:nvSpPr>
          <p:spPr bwMode="auto">
            <a:xfrm>
              <a:off x="4183063" y="1465263"/>
              <a:ext cx="566737" cy="566738"/>
            </a:xfrm>
            <a:custGeom>
              <a:avLst/>
              <a:gdLst>
                <a:gd name="T0" fmla="*/ 144 w 150"/>
                <a:gd name="T1" fmla="*/ 0 h 150"/>
                <a:gd name="T2" fmla="*/ 7 w 150"/>
                <a:gd name="T3" fmla="*/ 0 h 150"/>
                <a:gd name="T4" fmla="*/ 0 w 150"/>
                <a:gd name="T5" fmla="*/ 6 h 150"/>
                <a:gd name="T6" fmla="*/ 0 w 150"/>
                <a:gd name="T7" fmla="*/ 7 h 150"/>
                <a:gd name="T8" fmla="*/ 7 w 150"/>
                <a:gd name="T9" fmla="*/ 13 h 150"/>
                <a:gd name="T10" fmla="*/ 48 w 150"/>
                <a:gd name="T11" fmla="*/ 13 h 150"/>
                <a:gd name="T12" fmla="*/ 48 w 150"/>
                <a:gd name="T13" fmla="*/ 150 h 150"/>
                <a:gd name="T14" fmla="*/ 63 w 150"/>
                <a:gd name="T15" fmla="*/ 150 h 150"/>
                <a:gd name="T16" fmla="*/ 63 w 150"/>
                <a:gd name="T17" fmla="*/ 12 h 150"/>
                <a:gd name="T18" fmla="*/ 87 w 150"/>
                <a:gd name="T19" fmla="*/ 12 h 150"/>
                <a:gd name="T20" fmla="*/ 87 w 150"/>
                <a:gd name="T21" fmla="*/ 150 h 150"/>
                <a:gd name="T22" fmla="*/ 103 w 150"/>
                <a:gd name="T23" fmla="*/ 150 h 150"/>
                <a:gd name="T24" fmla="*/ 103 w 150"/>
                <a:gd name="T25" fmla="*/ 13 h 150"/>
                <a:gd name="T26" fmla="*/ 144 w 150"/>
                <a:gd name="T27" fmla="*/ 13 h 150"/>
                <a:gd name="T28" fmla="*/ 150 w 150"/>
                <a:gd name="T29" fmla="*/ 7 h 150"/>
                <a:gd name="T30" fmla="*/ 150 w 150"/>
                <a:gd name="T31" fmla="*/ 6 h 150"/>
                <a:gd name="T32" fmla="*/ 144 w 150"/>
                <a:gd name="T3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0" h="150">
                  <a:moveTo>
                    <a:pt x="14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87" y="12"/>
                    <a:pt x="87" y="12"/>
                    <a:pt x="87" y="12"/>
                  </a:cubicBezTo>
                  <a:cubicBezTo>
                    <a:pt x="87" y="150"/>
                    <a:pt x="87" y="150"/>
                    <a:pt x="87" y="150"/>
                  </a:cubicBezTo>
                  <a:cubicBezTo>
                    <a:pt x="103" y="150"/>
                    <a:pt x="103" y="150"/>
                    <a:pt x="103" y="150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44" y="13"/>
                    <a:pt x="144" y="13"/>
                    <a:pt x="144" y="13"/>
                  </a:cubicBezTo>
                  <a:cubicBezTo>
                    <a:pt x="147" y="13"/>
                    <a:pt x="150" y="10"/>
                    <a:pt x="150" y="7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0" y="2"/>
                    <a:pt x="147" y="0"/>
                    <a:pt x="1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3" name="Freeform 8"/>
            <p:cNvSpPr/>
            <p:nvPr/>
          </p:nvSpPr>
          <p:spPr bwMode="auto">
            <a:xfrm>
              <a:off x="4848225" y="1054101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0 w 56"/>
                <a:gd name="T3" fmla="*/ 29 h 57"/>
                <a:gd name="T4" fmla="*/ 28 w 56"/>
                <a:gd name="T5" fmla="*/ 0 h 57"/>
                <a:gd name="T6" fmla="*/ 56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13" y="57"/>
                    <a:pt x="0" y="44"/>
                    <a:pt x="0" y="29"/>
                  </a:cubicBezTo>
                  <a:cubicBezTo>
                    <a:pt x="0" y="13"/>
                    <a:pt x="13" y="1"/>
                    <a:pt x="28" y="0"/>
                  </a:cubicBezTo>
                  <a:cubicBezTo>
                    <a:pt x="44" y="0"/>
                    <a:pt x="56" y="13"/>
                    <a:pt x="56" y="28"/>
                  </a:cubicBezTo>
                  <a:cubicBezTo>
                    <a:pt x="56" y="44"/>
                    <a:pt x="44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4" name="Freeform 9"/>
            <p:cNvSpPr/>
            <p:nvPr/>
          </p:nvSpPr>
          <p:spPr bwMode="auto">
            <a:xfrm>
              <a:off x="4651375" y="1300163"/>
              <a:ext cx="423862" cy="153988"/>
            </a:xfrm>
            <a:custGeom>
              <a:avLst/>
              <a:gdLst>
                <a:gd name="T0" fmla="*/ 84 w 112"/>
                <a:gd name="T1" fmla="*/ 10 h 41"/>
                <a:gd name="T2" fmla="*/ 93 w 112"/>
                <a:gd name="T3" fmla="*/ 5 h 41"/>
                <a:gd name="T4" fmla="*/ 94 w 112"/>
                <a:gd name="T5" fmla="*/ 4 h 41"/>
                <a:gd name="T6" fmla="*/ 95 w 112"/>
                <a:gd name="T7" fmla="*/ 4 h 41"/>
                <a:gd name="T8" fmla="*/ 95 w 112"/>
                <a:gd name="T9" fmla="*/ 4 h 41"/>
                <a:gd name="T10" fmla="*/ 109 w 112"/>
                <a:gd name="T11" fmla="*/ 5 h 41"/>
                <a:gd name="T12" fmla="*/ 108 w 112"/>
                <a:gd name="T13" fmla="*/ 19 h 41"/>
                <a:gd name="T14" fmla="*/ 108 w 112"/>
                <a:gd name="T15" fmla="*/ 19 h 41"/>
                <a:gd name="T16" fmla="*/ 91 w 112"/>
                <a:gd name="T17" fmla="*/ 28 h 41"/>
                <a:gd name="T18" fmla="*/ 91 w 112"/>
                <a:gd name="T19" fmla="*/ 28 h 41"/>
                <a:gd name="T20" fmla="*/ 9 w 112"/>
                <a:gd name="T21" fmla="*/ 35 h 41"/>
                <a:gd name="T22" fmla="*/ 1 w 112"/>
                <a:gd name="T23" fmla="*/ 24 h 41"/>
                <a:gd name="T24" fmla="*/ 12 w 112"/>
                <a:gd name="T25" fmla="*/ 15 h 41"/>
                <a:gd name="T26" fmla="*/ 84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84" y="10"/>
                  </a:moveTo>
                  <a:cubicBezTo>
                    <a:pt x="88" y="8"/>
                    <a:pt x="91" y="6"/>
                    <a:pt x="93" y="5"/>
                  </a:cubicBezTo>
                  <a:cubicBezTo>
                    <a:pt x="94" y="5"/>
                    <a:pt x="94" y="4"/>
                    <a:pt x="94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9" y="0"/>
                    <a:pt x="105" y="0"/>
                    <a:pt x="109" y="5"/>
                  </a:cubicBezTo>
                  <a:cubicBezTo>
                    <a:pt x="112" y="9"/>
                    <a:pt x="112" y="15"/>
                    <a:pt x="108" y="19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7" y="19"/>
                    <a:pt x="102" y="24"/>
                    <a:pt x="91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76" y="35"/>
                    <a:pt x="49" y="41"/>
                    <a:pt x="9" y="35"/>
                  </a:cubicBezTo>
                  <a:cubicBezTo>
                    <a:pt x="4" y="34"/>
                    <a:pt x="0" y="29"/>
                    <a:pt x="1" y="24"/>
                  </a:cubicBezTo>
                  <a:cubicBezTo>
                    <a:pt x="2" y="18"/>
                    <a:pt x="7" y="15"/>
                    <a:pt x="12" y="15"/>
                  </a:cubicBezTo>
                  <a:cubicBezTo>
                    <a:pt x="49" y="21"/>
                    <a:pt x="72" y="15"/>
                    <a:pt x="8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5" name="Freeform 10"/>
            <p:cNvSpPr/>
            <p:nvPr/>
          </p:nvSpPr>
          <p:spPr bwMode="auto">
            <a:xfrm>
              <a:off x="4881563" y="1431926"/>
              <a:ext cx="57150" cy="112713"/>
            </a:xfrm>
            <a:custGeom>
              <a:avLst/>
              <a:gdLst>
                <a:gd name="T0" fmla="*/ 12 w 15"/>
                <a:gd name="T1" fmla="*/ 18 h 30"/>
                <a:gd name="T2" fmla="*/ 15 w 15"/>
                <a:gd name="T3" fmla="*/ 0 h 30"/>
                <a:gd name="T4" fmla="*/ 4 w 15"/>
                <a:gd name="T5" fmla="*/ 2 h 30"/>
                <a:gd name="T6" fmla="*/ 0 w 15"/>
                <a:gd name="T7" fmla="*/ 15 h 30"/>
                <a:gd name="T8" fmla="*/ 4 w 15"/>
                <a:gd name="T9" fmla="*/ 30 h 30"/>
                <a:gd name="T10" fmla="*/ 12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12" y="18"/>
                  </a:moveTo>
                  <a:cubicBezTo>
                    <a:pt x="12" y="12"/>
                    <a:pt x="14" y="6"/>
                    <a:pt x="15" y="0"/>
                  </a:cubicBezTo>
                  <a:cubicBezTo>
                    <a:pt x="12" y="1"/>
                    <a:pt x="8" y="2"/>
                    <a:pt x="4" y="2"/>
                  </a:cubicBezTo>
                  <a:cubicBezTo>
                    <a:pt x="3" y="7"/>
                    <a:pt x="1" y="11"/>
                    <a:pt x="0" y="15"/>
                  </a:cubicBezTo>
                  <a:cubicBezTo>
                    <a:pt x="1" y="20"/>
                    <a:pt x="2" y="25"/>
                    <a:pt x="4" y="30"/>
                  </a:cubicBezTo>
                  <a:cubicBezTo>
                    <a:pt x="6" y="25"/>
                    <a:pt x="9" y="21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6" name="Freeform 11"/>
            <p:cNvSpPr/>
            <p:nvPr/>
          </p:nvSpPr>
          <p:spPr bwMode="auto">
            <a:xfrm>
              <a:off x="4662488" y="1243013"/>
              <a:ext cx="484187" cy="763588"/>
            </a:xfrm>
            <a:custGeom>
              <a:avLst/>
              <a:gdLst>
                <a:gd name="T0" fmla="*/ 125 w 128"/>
                <a:gd name="T1" fmla="*/ 32 h 202"/>
                <a:gd name="T2" fmla="*/ 93 w 128"/>
                <a:gd name="T3" fmla="*/ 5 h 202"/>
                <a:gd name="T4" fmla="*/ 88 w 128"/>
                <a:gd name="T5" fmla="*/ 8 h 202"/>
                <a:gd name="T6" fmla="*/ 87 w 128"/>
                <a:gd name="T7" fmla="*/ 9 h 202"/>
                <a:gd name="T8" fmla="*/ 79 w 128"/>
                <a:gd name="T9" fmla="*/ 16 h 202"/>
                <a:gd name="T10" fmla="*/ 75 w 128"/>
                <a:gd name="T11" fmla="*/ 25 h 202"/>
                <a:gd name="T12" fmla="*/ 80 w 128"/>
                <a:gd name="T13" fmla="*/ 23 h 202"/>
                <a:gd name="T14" fmla="*/ 89 w 128"/>
                <a:gd name="T15" fmla="*/ 19 h 202"/>
                <a:gd name="T16" fmla="*/ 90 w 128"/>
                <a:gd name="T17" fmla="*/ 17 h 202"/>
                <a:gd name="T18" fmla="*/ 98 w 128"/>
                <a:gd name="T19" fmla="*/ 14 h 202"/>
                <a:gd name="T20" fmla="*/ 107 w 128"/>
                <a:gd name="T21" fmla="*/ 18 h 202"/>
                <a:gd name="T22" fmla="*/ 106 w 128"/>
                <a:gd name="T23" fmla="*/ 35 h 202"/>
                <a:gd name="T24" fmla="*/ 89 w 128"/>
                <a:gd name="T25" fmla="*/ 45 h 202"/>
                <a:gd name="T26" fmla="*/ 76 w 128"/>
                <a:gd name="T27" fmla="*/ 50 h 202"/>
                <a:gd name="T28" fmla="*/ 71 w 128"/>
                <a:gd name="T29" fmla="*/ 92 h 202"/>
                <a:gd name="T30" fmla="*/ 69 w 128"/>
                <a:gd name="T31" fmla="*/ 99 h 202"/>
                <a:gd name="T32" fmla="*/ 28 w 128"/>
                <a:gd name="T33" fmla="*/ 99 h 202"/>
                <a:gd name="T34" fmla="*/ 12 w 128"/>
                <a:gd name="T35" fmla="*/ 112 h 202"/>
                <a:gd name="T36" fmla="*/ 1 w 128"/>
                <a:gd name="T37" fmla="*/ 184 h 202"/>
                <a:gd name="T38" fmla="*/ 14 w 128"/>
                <a:gd name="T39" fmla="*/ 202 h 202"/>
                <a:gd name="T40" fmla="*/ 16 w 128"/>
                <a:gd name="T41" fmla="*/ 202 h 202"/>
                <a:gd name="T42" fmla="*/ 32 w 128"/>
                <a:gd name="T43" fmla="*/ 189 h 202"/>
                <a:gd name="T44" fmla="*/ 41 w 128"/>
                <a:gd name="T45" fmla="*/ 130 h 202"/>
                <a:gd name="T46" fmla="*/ 91 w 128"/>
                <a:gd name="T47" fmla="*/ 130 h 202"/>
                <a:gd name="T48" fmla="*/ 93 w 128"/>
                <a:gd name="T49" fmla="*/ 130 h 202"/>
                <a:gd name="T50" fmla="*/ 94 w 128"/>
                <a:gd name="T51" fmla="*/ 130 h 202"/>
                <a:gd name="T52" fmla="*/ 118 w 128"/>
                <a:gd name="T53" fmla="*/ 106 h 202"/>
                <a:gd name="T54" fmla="*/ 125 w 128"/>
                <a:gd name="T55" fmla="*/ 3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25" y="32"/>
                  </a:moveTo>
                  <a:cubicBezTo>
                    <a:pt x="122" y="12"/>
                    <a:pt x="106" y="0"/>
                    <a:pt x="93" y="5"/>
                  </a:cubicBezTo>
                  <a:cubicBezTo>
                    <a:pt x="91" y="6"/>
                    <a:pt x="89" y="7"/>
                    <a:pt x="88" y="8"/>
                  </a:cubicBezTo>
                  <a:cubicBezTo>
                    <a:pt x="87" y="8"/>
                    <a:pt x="87" y="8"/>
                    <a:pt x="87" y="9"/>
                  </a:cubicBezTo>
                  <a:cubicBezTo>
                    <a:pt x="85" y="10"/>
                    <a:pt x="79" y="16"/>
                    <a:pt x="79" y="16"/>
                  </a:cubicBezTo>
                  <a:cubicBezTo>
                    <a:pt x="78" y="18"/>
                    <a:pt x="76" y="21"/>
                    <a:pt x="75" y="25"/>
                  </a:cubicBezTo>
                  <a:cubicBezTo>
                    <a:pt x="77" y="24"/>
                    <a:pt x="78" y="24"/>
                    <a:pt x="80" y="23"/>
                  </a:cubicBezTo>
                  <a:cubicBezTo>
                    <a:pt x="84" y="21"/>
                    <a:pt x="87" y="20"/>
                    <a:pt x="89" y="19"/>
                  </a:cubicBezTo>
                  <a:cubicBezTo>
                    <a:pt x="89" y="18"/>
                    <a:pt x="90" y="18"/>
                    <a:pt x="90" y="17"/>
                  </a:cubicBezTo>
                  <a:cubicBezTo>
                    <a:pt x="93" y="15"/>
                    <a:pt x="95" y="14"/>
                    <a:pt x="98" y="14"/>
                  </a:cubicBezTo>
                  <a:cubicBezTo>
                    <a:pt x="102" y="14"/>
                    <a:pt x="105" y="16"/>
                    <a:pt x="107" y="18"/>
                  </a:cubicBezTo>
                  <a:cubicBezTo>
                    <a:pt x="112" y="23"/>
                    <a:pt x="111" y="31"/>
                    <a:pt x="106" y="35"/>
                  </a:cubicBezTo>
                  <a:cubicBezTo>
                    <a:pt x="105" y="36"/>
                    <a:pt x="100" y="41"/>
                    <a:pt x="89" y="45"/>
                  </a:cubicBezTo>
                  <a:cubicBezTo>
                    <a:pt x="86" y="47"/>
                    <a:pt x="81" y="48"/>
                    <a:pt x="76" y="50"/>
                  </a:cubicBezTo>
                  <a:cubicBezTo>
                    <a:pt x="76" y="64"/>
                    <a:pt x="75" y="78"/>
                    <a:pt x="71" y="92"/>
                  </a:cubicBezTo>
                  <a:cubicBezTo>
                    <a:pt x="70" y="94"/>
                    <a:pt x="69" y="96"/>
                    <a:pt x="69" y="99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0" y="99"/>
                    <a:pt x="13" y="104"/>
                    <a:pt x="12" y="112"/>
                  </a:cubicBezTo>
                  <a:cubicBezTo>
                    <a:pt x="1" y="184"/>
                    <a:pt x="1" y="184"/>
                    <a:pt x="1" y="184"/>
                  </a:cubicBezTo>
                  <a:cubicBezTo>
                    <a:pt x="0" y="192"/>
                    <a:pt x="5" y="200"/>
                    <a:pt x="14" y="202"/>
                  </a:cubicBezTo>
                  <a:cubicBezTo>
                    <a:pt x="15" y="202"/>
                    <a:pt x="16" y="202"/>
                    <a:pt x="16" y="202"/>
                  </a:cubicBezTo>
                  <a:cubicBezTo>
                    <a:pt x="24" y="202"/>
                    <a:pt x="31" y="196"/>
                    <a:pt x="32" y="189"/>
                  </a:cubicBezTo>
                  <a:cubicBezTo>
                    <a:pt x="41" y="130"/>
                    <a:pt x="41" y="130"/>
                    <a:pt x="41" y="130"/>
                  </a:cubicBezTo>
                  <a:cubicBezTo>
                    <a:pt x="91" y="130"/>
                    <a:pt x="91" y="130"/>
                    <a:pt x="91" y="130"/>
                  </a:cubicBezTo>
                  <a:cubicBezTo>
                    <a:pt x="92" y="130"/>
                    <a:pt x="92" y="130"/>
                    <a:pt x="93" y="130"/>
                  </a:cubicBezTo>
                  <a:cubicBezTo>
                    <a:pt x="93" y="130"/>
                    <a:pt x="94" y="130"/>
                    <a:pt x="94" y="130"/>
                  </a:cubicBezTo>
                  <a:cubicBezTo>
                    <a:pt x="104" y="129"/>
                    <a:pt x="114" y="120"/>
                    <a:pt x="118" y="106"/>
                  </a:cubicBezTo>
                  <a:cubicBezTo>
                    <a:pt x="126" y="82"/>
                    <a:pt x="128" y="57"/>
                    <a:pt x="125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7" name="Freeform 12"/>
            <p:cNvSpPr/>
            <p:nvPr/>
          </p:nvSpPr>
          <p:spPr bwMode="auto">
            <a:xfrm>
              <a:off x="4829175" y="1262063"/>
              <a:ext cx="98425" cy="93663"/>
            </a:xfrm>
            <a:custGeom>
              <a:avLst/>
              <a:gdLst>
                <a:gd name="T0" fmla="*/ 21 w 26"/>
                <a:gd name="T1" fmla="*/ 23 h 25"/>
                <a:gd name="T2" fmla="*/ 25 w 26"/>
                <a:gd name="T3" fmla="*/ 11 h 25"/>
                <a:gd name="T4" fmla="*/ 19 w 26"/>
                <a:gd name="T5" fmla="*/ 1 h 25"/>
                <a:gd name="T6" fmla="*/ 9 w 26"/>
                <a:gd name="T7" fmla="*/ 7 h 25"/>
                <a:gd name="T8" fmla="*/ 0 w 26"/>
                <a:gd name="T9" fmla="*/ 25 h 25"/>
                <a:gd name="T10" fmla="*/ 0 w 26"/>
                <a:gd name="T11" fmla="*/ 25 h 25"/>
                <a:gd name="T12" fmla="*/ 21 w 26"/>
                <a:gd name="T1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">
                  <a:moveTo>
                    <a:pt x="21" y="23"/>
                  </a:moveTo>
                  <a:cubicBezTo>
                    <a:pt x="22" y="19"/>
                    <a:pt x="24" y="15"/>
                    <a:pt x="25" y="11"/>
                  </a:cubicBezTo>
                  <a:cubicBezTo>
                    <a:pt x="26" y="7"/>
                    <a:pt x="24" y="2"/>
                    <a:pt x="19" y="1"/>
                  </a:cubicBezTo>
                  <a:cubicBezTo>
                    <a:pt x="15" y="0"/>
                    <a:pt x="10" y="2"/>
                    <a:pt x="9" y="7"/>
                  </a:cubicBezTo>
                  <a:cubicBezTo>
                    <a:pt x="7" y="15"/>
                    <a:pt x="4" y="21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7" y="25"/>
                    <a:pt x="14" y="24"/>
                    <a:pt x="2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8" name="Freeform 13"/>
            <p:cNvSpPr/>
            <p:nvPr/>
          </p:nvSpPr>
          <p:spPr bwMode="auto">
            <a:xfrm>
              <a:off x="3917950" y="1038226"/>
              <a:ext cx="211137" cy="215900"/>
            </a:xfrm>
            <a:custGeom>
              <a:avLst/>
              <a:gdLst>
                <a:gd name="T0" fmla="*/ 28 w 56"/>
                <a:gd name="T1" fmla="*/ 57 h 57"/>
                <a:gd name="T2" fmla="*/ 56 w 56"/>
                <a:gd name="T3" fmla="*/ 29 h 57"/>
                <a:gd name="T4" fmla="*/ 28 w 56"/>
                <a:gd name="T5" fmla="*/ 0 h 57"/>
                <a:gd name="T6" fmla="*/ 0 w 56"/>
                <a:gd name="T7" fmla="*/ 28 h 57"/>
                <a:gd name="T8" fmla="*/ 28 w 5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7">
                  <a:moveTo>
                    <a:pt x="28" y="57"/>
                  </a:moveTo>
                  <a:cubicBezTo>
                    <a:pt x="43" y="57"/>
                    <a:pt x="56" y="44"/>
                    <a:pt x="56" y="29"/>
                  </a:cubicBezTo>
                  <a:cubicBezTo>
                    <a:pt x="56" y="13"/>
                    <a:pt x="43" y="1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4"/>
                    <a:pt x="12" y="57"/>
                    <a:pt x="28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79" name="Freeform 14"/>
            <p:cNvSpPr/>
            <p:nvPr/>
          </p:nvSpPr>
          <p:spPr bwMode="auto">
            <a:xfrm>
              <a:off x="3913188" y="1300163"/>
              <a:ext cx="428625" cy="153988"/>
            </a:xfrm>
            <a:custGeom>
              <a:avLst/>
              <a:gdLst>
                <a:gd name="T0" fmla="*/ 29 w 113"/>
                <a:gd name="T1" fmla="*/ 10 h 41"/>
                <a:gd name="T2" fmla="*/ 20 w 113"/>
                <a:gd name="T3" fmla="*/ 5 h 41"/>
                <a:gd name="T4" fmla="*/ 18 w 113"/>
                <a:gd name="T5" fmla="*/ 4 h 41"/>
                <a:gd name="T6" fmla="*/ 18 w 113"/>
                <a:gd name="T7" fmla="*/ 4 h 41"/>
                <a:gd name="T8" fmla="*/ 18 w 113"/>
                <a:gd name="T9" fmla="*/ 4 h 41"/>
                <a:gd name="T10" fmla="*/ 4 w 113"/>
                <a:gd name="T11" fmla="*/ 5 h 41"/>
                <a:gd name="T12" fmla="*/ 5 w 113"/>
                <a:gd name="T13" fmla="*/ 19 h 41"/>
                <a:gd name="T14" fmla="*/ 5 w 113"/>
                <a:gd name="T15" fmla="*/ 19 h 41"/>
                <a:gd name="T16" fmla="*/ 21 w 113"/>
                <a:gd name="T17" fmla="*/ 28 h 41"/>
                <a:gd name="T18" fmla="*/ 21 w 113"/>
                <a:gd name="T19" fmla="*/ 28 h 41"/>
                <a:gd name="T20" fmla="*/ 103 w 113"/>
                <a:gd name="T21" fmla="*/ 35 h 41"/>
                <a:gd name="T22" fmla="*/ 112 w 113"/>
                <a:gd name="T23" fmla="*/ 24 h 41"/>
                <a:gd name="T24" fmla="*/ 101 w 113"/>
                <a:gd name="T25" fmla="*/ 15 h 41"/>
                <a:gd name="T26" fmla="*/ 29 w 113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3" h="41">
                  <a:moveTo>
                    <a:pt x="29" y="10"/>
                  </a:moveTo>
                  <a:cubicBezTo>
                    <a:pt x="25" y="8"/>
                    <a:pt x="22" y="6"/>
                    <a:pt x="20" y="5"/>
                  </a:cubicBezTo>
                  <a:cubicBezTo>
                    <a:pt x="19" y="5"/>
                    <a:pt x="19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8" y="0"/>
                    <a:pt x="4" y="5"/>
                  </a:cubicBezTo>
                  <a:cubicBezTo>
                    <a:pt x="0" y="9"/>
                    <a:pt x="1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11" y="24"/>
                    <a:pt x="21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37" y="35"/>
                    <a:pt x="64" y="41"/>
                    <a:pt x="103" y="35"/>
                  </a:cubicBezTo>
                  <a:cubicBezTo>
                    <a:pt x="109" y="34"/>
                    <a:pt x="113" y="29"/>
                    <a:pt x="112" y="24"/>
                  </a:cubicBezTo>
                  <a:cubicBezTo>
                    <a:pt x="111" y="18"/>
                    <a:pt x="106" y="15"/>
                    <a:pt x="101" y="15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0" name="Freeform 15"/>
            <p:cNvSpPr/>
            <p:nvPr/>
          </p:nvSpPr>
          <p:spPr bwMode="auto">
            <a:xfrm>
              <a:off x="4054475" y="1431926"/>
              <a:ext cx="55562" cy="112713"/>
            </a:xfrm>
            <a:custGeom>
              <a:avLst/>
              <a:gdLst>
                <a:gd name="T0" fmla="*/ 3 w 15"/>
                <a:gd name="T1" fmla="*/ 18 h 30"/>
                <a:gd name="T2" fmla="*/ 11 w 15"/>
                <a:gd name="T3" fmla="*/ 30 h 30"/>
                <a:gd name="T4" fmla="*/ 15 w 15"/>
                <a:gd name="T5" fmla="*/ 15 h 30"/>
                <a:gd name="T6" fmla="*/ 10 w 15"/>
                <a:gd name="T7" fmla="*/ 2 h 30"/>
                <a:gd name="T8" fmla="*/ 0 w 15"/>
                <a:gd name="T9" fmla="*/ 0 h 30"/>
                <a:gd name="T10" fmla="*/ 3 w 15"/>
                <a:gd name="T11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">
                  <a:moveTo>
                    <a:pt x="3" y="18"/>
                  </a:moveTo>
                  <a:cubicBezTo>
                    <a:pt x="6" y="21"/>
                    <a:pt x="9" y="25"/>
                    <a:pt x="11" y="30"/>
                  </a:cubicBezTo>
                  <a:cubicBezTo>
                    <a:pt x="13" y="25"/>
                    <a:pt x="14" y="20"/>
                    <a:pt x="15" y="15"/>
                  </a:cubicBezTo>
                  <a:cubicBezTo>
                    <a:pt x="14" y="11"/>
                    <a:pt x="12" y="7"/>
                    <a:pt x="10" y="2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1" y="6"/>
                    <a:pt x="2" y="12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1" name="Freeform 16"/>
            <p:cNvSpPr/>
            <p:nvPr/>
          </p:nvSpPr>
          <p:spPr bwMode="auto">
            <a:xfrm>
              <a:off x="3846513" y="1243013"/>
              <a:ext cx="482600" cy="763588"/>
            </a:xfrm>
            <a:custGeom>
              <a:avLst/>
              <a:gdLst>
                <a:gd name="T0" fmla="*/ 116 w 128"/>
                <a:gd name="T1" fmla="*/ 112 h 202"/>
                <a:gd name="T2" fmla="*/ 100 w 128"/>
                <a:gd name="T3" fmla="*/ 99 h 202"/>
                <a:gd name="T4" fmla="*/ 58 w 128"/>
                <a:gd name="T5" fmla="*/ 99 h 202"/>
                <a:gd name="T6" fmla="*/ 57 w 128"/>
                <a:gd name="T7" fmla="*/ 92 h 202"/>
                <a:gd name="T8" fmla="*/ 52 w 128"/>
                <a:gd name="T9" fmla="*/ 50 h 202"/>
                <a:gd name="T10" fmla="*/ 39 w 128"/>
                <a:gd name="T11" fmla="*/ 45 h 202"/>
                <a:gd name="T12" fmla="*/ 21 w 128"/>
                <a:gd name="T13" fmla="*/ 35 h 202"/>
                <a:gd name="T14" fmla="*/ 20 w 128"/>
                <a:gd name="T15" fmla="*/ 18 h 202"/>
                <a:gd name="T16" fmla="*/ 29 w 128"/>
                <a:gd name="T17" fmla="*/ 14 h 202"/>
                <a:gd name="T18" fmla="*/ 37 w 128"/>
                <a:gd name="T19" fmla="*/ 17 h 202"/>
                <a:gd name="T20" fmla="*/ 39 w 128"/>
                <a:gd name="T21" fmla="*/ 19 h 202"/>
                <a:gd name="T22" fmla="*/ 48 w 128"/>
                <a:gd name="T23" fmla="*/ 23 h 202"/>
                <a:gd name="T24" fmla="*/ 53 w 128"/>
                <a:gd name="T25" fmla="*/ 25 h 202"/>
                <a:gd name="T26" fmla="*/ 48 w 128"/>
                <a:gd name="T27" fmla="*/ 16 h 202"/>
                <a:gd name="T28" fmla="*/ 41 w 128"/>
                <a:gd name="T29" fmla="*/ 9 h 202"/>
                <a:gd name="T30" fmla="*/ 40 w 128"/>
                <a:gd name="T31" fmla="*/ 8 h 202"/>
                <a:gd name="T32" fmla="*/ 35 w 128"/>
                <a:gd name="T33" fmla="*/ 5 h 202"/>
                <a:gd name="T34" fmla="*/ 3 w 128"/>
                <a:gd name="T35" fmla="*/ 32 h 202"/>
                <a:gd name="T36" fmla="*/ 10 w 128"/>
                <a:gd name="T37" fmla="*/ 106 h 202"/>
                <a:gd name="T38" fmla="*/ 34 w 128"/>
                <a:gd name="T39" fmla="*/ 130 h 202"/>
                <a:gd name="T40" fmla="*/ 35 w 128"/>
                <a:gd name="T41" fmla="*/ 130 h 202"/>
                <a:gd name="T42" fmla="*/ 37 w 128"/>
                <a:gd name="T43" fmla="*/ 130 h 202"/>
                <a:gd name="T44" fmla="*/ 87 w 128"/>
                <a:gd name="T45" fmla="*/ 130 h 202"/>
                <a:gd name="T46" fmla="*/ 96 w 128"/>
                <a:gd name="T47" fmla="*/ 189 h 202"/>
                <a:gd name="T48" fmla="*/ 111 w 128"/>
                <a:gd name="T49" fmla="*/ 202 h 202"/>
                <a:gd name="T50" fmla="*/ 114 w 128"/>
                <a:gd name="T51" fmla="*/ 202 h 202"/>
                <a:gd name="T52" fmla="*/ 127 w 128"/>
                <a:gd name="T53" fmla="*/ 184 h 202"/>
                <a:gd name="T54" fmla="*/ 116 w 128"/>
                <a:gd name="T55" fmla="*/ 11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2">
                  <a:moveTo>
                    <a:pt x="116" y="112"/>
                  </a:moveTo>
                  <a:cubicBezTo>
                    <a:pt x="114" y="104"/>
                    <a:pt x="108" y="99"/>
                    <a:pt x="100" y="9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58" y="96"/>
                    <a:pt x="58" y="94"/>
                    <a:pt x="57" y="92"/>
                  </a:cubicBezTo>
                  <a:cubicBezTo>
                    <a:pt x="53" y="78"/>
                    <a:pt x="51" y="64"/>
                    <a:pt x="52" y="50"/>
                  </a:cubicBezTo>
                  <a:cubicBezTo>
                    <a:pt x="47" y="48"/>
                    <a:pt x="42" y="47"/>
                    <a:pt x="39" y="45"/>
                  </a:cubicBezTo>
                  <a:cubicBezTo>
                    <a:pt x="28" y="41"/>
                    <a:pt x="22" y="36"/>
                    <a:pt x="21" y="35"/>
                  </a:cubicBezTo>
                  <a:cubicBezTo>
                    <a:pt x="17" y="31"/>
                    <a:pt x="16" y="23"/>
                    <a:pt x="20" y="18"/>
                  </a:cubicBezTo>
                  <a:cubicBezTo>
                    <a:pt x="23" y="16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8"/>
                    <a:pt x="38" y="18"/>
                    <a:pt x="39" y="19"/>
                  </a:cubicBezTo>
                  <a:cubicBezTo>
                    <a:pt x="41" y="20"/>
                    <a:pt x="44" y="21"/>
                    <a:pt x="48" y="23"/>
                  </a:cubicBezTo>
                  <a:cubicBezTo>
                    <a:pt x="49" y="24"/>
                    <a:pt x="51" y="24"/>
                    <a:pt x="53" y="25"/>
                  </a:cubicBezTo>
                  <a:cubicBezTo>
                    <a:pt x="52" y="21"/>
                    <a:pt x="50" y="18"/>
                    <a:pt x="48" y="16"/>
                  </a:cubicBezTo>
                  <a:cubicBezTo>
                    <a:pt x="49" y="16"/>
                    <a:pt x="43" y="10"/>
                    <a:pt x="41" y="9"/>
                  </a:cubicBezTo>
                  <a:cubicBezTo>
                    <a:pt x="41" y="8"/>
                    <a:pt x="40" y="8"/>
                    <a:pt x="40" y="8"/>
                  </a:cubicBezTo>
                  <a:cubicBezTo>
                    <a:pt x="38" y="7"/>
                    <a:pt x="37" y="6"/>
                    <a:pt x="35" y="5"/>
                  </a:cubicBezTo>
                  <a:cubicBezTo>
                    <a:pt x="22" y="0"/>
                    <a:pt x="6" y="12"/>
                    <a:pt x="3" y="32"/>
                  </a:cubicBezTo>
                  <a:cubicBezTo>
                    <a:pt x="0" y="57"/>
                    <a:pt x="2" y="82"/>
                    <a:pt x="10" y="106"/>
                  </a:cubicBezTo>
                  <a:cubicBezTo>
                    <a:pt x="14" y="120"/>
                    <a:pt x="24" y="129"/>
                    <a:pt x="34" y="130"/>
                  </a:cubicBezTo>
                  <a:cubicBezTo>
                    <a:pt x="34" y="130"/>
                    <a:pt x="34" y="130"/>
                    <a:pt x="35" y="130"/>
                  </a:cubicBezTo>
                  <a:cubicBezTo>
                    <a:pt x="35" y="130"/>
                    <a:pt x="36" y="130"/>
                    <a:pt x="37" y="130"/>
                  </a:cubicBezTo>
                  <a:cubicBezTo>
                    <a:pt x="87" y="130"/>
                    <a:pt x="87" y="130"/>
                    <a:pt x="87" y="130"/>
                  </a:cubicBezTo>
                  <a:cubicBezTo>
                    <a:pt x="96" y="189"/>
                    <a:pt x="96" y="189"/>
                    <a:pt x="96" y="189"/>
                  </a:cubicBezTo>
                  <a:cubicBezTo>
                    <a:pt x="97" y="196"/>
                    <a:pt x="104" y="202"/>
                    <a:pt x="111" y="202"/>
                  </a:cubicBezTo>
                  <a:cubicBezTo>
                    <a:pt x="112" y="202"/>
                    <a:pt x="113" y="202"/>
                    <a:pt x="114" y="202"/>
                  </a:cubicBezTo>
                  <a:cubicBezTo>
                    <a:pt x="122" y="200"/>
                    <a:pt x="128" y="192"/>
                    <a:pt x="127" y="184"/>
                  </a:cubicBezTo>
                  <a:lnTo>
                    <a:pt x="116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2" name="Freeform 17"/>
            <p:cNvSpPr/>
            <p:nvPr/>
          </p:nvSpPr>
          <p:spPr bwMode="auto">
            <a:xfrm>
              <a:off x="4046538" y="1300163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3 h 17"/>
                <a:gd name="T4" fmla="*/ 67 w 78"/>
                <a:gd name="T5" fmla="*/ 13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1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7" y="16"/>
                    <a:pt x="56" y="15"/>
                    <a:pt x="65" y="13"/>
                  </a:cubicBezTo>
                  <a:cubicBezTo>
                    <a:pt x="66" y="13"/>
                    <a:pt x="66" y="13"/>
                    <a:pt x="67" y="13"/>
                  </a:cubicBezTo>
                  <a:cubicBezTo>
                    <a:pt x="70" y="13"/>
                    <a:pt x="73" y="15"/>
                    <a:pt x="75" y="17"/>
                  </a:cubicBezTo>
                  <a:cubicBezTo>
                    <a:pt x="77" y="14"/>
                    <a:pt x="78" y="11"/>
                    <a:pt x="77" y="8"/>
                  </a:cubicBezTo>
                  <a:cubicBezTo>
                    <a:pt x="75" y="2"/>
                    <a:pt x="70" y="0"/>
                    <a:pt x="64" y="1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3" name="Freeform 18"/>
            <p:cNvSpPr/>
            <p:nvPr/>
          </p:nvSpPr>
          <p:spPr bwMode="auto">
            <a:xfrm>
              <a:off x="4284663" y="1193801"/>
              <a:ext cx="38100" cy="196850"/>
            </a:xfrm>
            <a:custGeom>
              <a:avLst/>
              <a:gdLst>
                <a:gd name="T0" fmla="*/ 24 w 24"/>
                <a:gd name="T1" fmla="*/ 121 h 124"/>
                <a:gd name="T2" fmla="*/ 17 w 24"/>
                <a:gd name="T3" fmla="*/ 124 h 124"/>
                <a:gd name="T4" fmla="*/ 0 w 24"/>
                <a:gd name="T5" fmla="*/ 0 h 124"/>
                <a:gd name="T6" fmla="*/ 9 w 24"/>
                <a:gd name="T7" fmla="*/ 0 h 124"/>
                <a:gd name="T8" fmla="*/ 24 w 24"/>
                <a:gd name="T9" fmla="*/ 121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4">
                  <a:moveTo>
                    <a:pt x="24" y="121"/>
                  </a:moveTo>
                  <a:lnTo>
                    <a:pt x="17" y="124"/>
                  </a:lnTo>
                  <a:lnTo>
                    <a:pt x="0" y="0"/>
                  </a:lnTo>
                  <a:lnTo>
                    <a:pt x="9" y="0"/>
                  </a:lnTo>
                  <a:lnTo>
                    <a:pt x="24" y="1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4" name="Freeform 19"/>
            <p:cNvSpPr>
              <a:spLocks noEditPoints="1"/>
            </p:cNvSpPr>
            <p:nvPr/>
          </p:nvSpPr>
          <p:spPr bwMode="auto">
            <a:xfrm>
              <a:off x="4454525" y="769938"/>
              <a:ext cx="401637" cy="355600"/>
            </a:xfrm>
            <a:custGeom>
              <a:avLst/>
              <a:gdLst>
                <a:gd name="T0" fmla="*/ 82 w 106"/>
                <a:gd name="T1" fmla="*/ 94 h 94"/>
                <a:gd name="T2" fmla="*/ 81 w 106"/>
                <a:gd name="T3" fmla="*/ 94 h 94"/>
                <a:gd name="T4" fmla="*/ 68 w 106"/>
                <a:gd name="T5" fmla="*/ 86 h 94"/>
                <a:gd name="T6" fmla="*/ 50 w 106"/>
                <a:gd name="T7" fmla="*/ 88 h 94"/>
                <a:gd name="T8" fmla="*/ 0 w 106"/>
                <a:gd name="T9" fmla="*/ 44 h 94"/>
                <a:gd name="T10" fmla="*/ 50 w 106"/>
                <a:gd name="T11" fmla="*/ 0 h 94"/>
                <a:gd name="T12" fmla="*/ 106 w 106"/>
                <a:gd name="T13" fmla="*/ 44 h 94"/>
                <a:gd name="T14" fmla="*/ 86 w 106"/>
                <a:gd name="T15" fmla="*/ 78 h 94"/>
                <a:gd name="T16" fmla="*/ 86 w 106"/>
                <a:gd name="T17" fmla="*/ 89 h 94"/>
                <a:gd name="T18" fmla="*/ 86 w 106"/>
                <a:gd name="T19" fmla="*/ 90 h 94"/>
                <a:gd name="T20" fmla="*/ 83 w 106"/>
                <a:gd name="T21" fmla="*/ 94 h 94"/>
                <a:gd name="T22" fmla="*/ 82 w 106"/>
                <a:gd name="T23" fmla="*/ 94 h 94"/>
                <a:gd name="T24" fmla="*/ 68 w 106"/>
                <a:gd name="T25" fmla="*/ 78 h 94"/>
                <a:gd name="T26" fmla="*/ 70 w 106"/>
                <a:gd name="T27" fmla="*/ 79 h 94"/>
                <a:gd name="T28" fmla="*/ 79 w 106"/>
                <a:gd name="T29" fmla="*/ 84 h 94"/>
                <a:gd name="T30" fmla="*/ 79 w 106"/>
                <a:gd name="T31" fmla="*/ 76 h 94"/>
                <a:gd name="T32" fmla="*/ 80 w 106"/>
                <a:gd name="T33" fmla="*/ 73 h 94"/>
                <a:gd name="T34" fmla="*/ 98 w 106"/>
                <a:gd name="T35" fmla="*/ 44 h 94"/>
                <a:gd name="T36" fmla="*/ 50 w 106"/>
                <a:gd name="T37" fmla="*/ 8 h 94"/>
                <a:gd name="T38" fmla="*/ 8 w 106"/>
                <a:gd name="T39" fmla="*/ 44 h 94"/>
                <a:gd name="T40" fmla="*/ 50 w 106"/>
                <a:gd name="T41" fmla="*/ 81 h 94"/>
                <a:gd name="T42" fmla="*/ 67 w 106"/>
                <a:gd name="T43" fmla="*/ 78 h 94"/>
                <a:gd name="T44" fmla="*/ 68 w 106"/>
                <a:gd name="T45" fmla="*/ 7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94">
                  <a:moveTo>
                    <a:pt x="82" y="94"/>
                  </a:moveTo>
                  <a:cubicBezTo>
                    <a:pt x="82" y="94"/>
                    <a:pt x="81" y="94"/>
                    <a:pt x="81" y="94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2" y="88"/>
                    <a:pt x="56" y="88"/>
                    <a:pt x="50" y="88"/>
                  </a:cubicBezTo>
                  <a:cubicBezTo>
                    <a:pt x="21" y="88"/>
                    <a:pt x="0" y="70"/>
                    <a:pt x="0" y="44"/>
                  </a:cubicBezTo>
                  <a:cubicBezTo>
                    <a:pt x="0" y="19"/>
                    <a:pt x="21" y="0"/>
                    <a:pt x="50" y="0"/>
                  </a:cubicBezTo>
                  <a:cubicBezTo>
                    <a:pt x="81" y="0"/>
                    <a:pt x="106" y="20"/>
                    <a:pt x="106" y="44"/>
                  </a:cubicBezTo>
                  <a:cubicBezTo>
                    <a:pt x="106" y="57"/>
                    <a:pt x="99" y="70"/>
                    <a:pt x="86" y="78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2"/>
                    <a:pt x="85" y="94"/>
                    <a:pt x="83" y="94"/>
                  </a:cubicBezTo>
                  <a:cubicBezTo>
                    <a:pt x="83" y="94"/>
                    <a:pt x="83" y="94"/>
                    <a:pt x="82" y="94"/>
                  </a:cubicBezTo>
                  <a:close/>
                  <a:moveTo>
                    <a:pt x="68" y="78"/>
                  </a:moveTo>
                  <a:cubicBezTo>
                    <a:pt x="69" y="78"/>
                    <a:pt x="70" y="78"/>
                    <a:pt x="70" y="79"/>
                  </a:cubicBezTo>
                  <a:cubicBezTo>
                    <a:pt x="79" y="84"/>
                    <a:pt x="79" y="84"/>
                    <a:pt x="79" y="8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5"/>
                    <a:pt x="79" y="73"/>
                    <a:pt x="80" y="73"/>
                  </a:cubicBezTo>
                  <a:cubicBezTo>
                    <a:pt x="92" y="66"/>
                    <a:pt x="98" y="55"/>
                    <a:pt x="98" y="44"/>
                  </a:cubicBezTo>
                  <a:cubicBezTo>
                    <a:pt x="98" y="24"/>
                    <a:pt x="77" y="8"/>
                    <a:pt x="50" y="8"/>
                  </a:cubicBezTo>
                  <a:cubicBezTo>
                    <a:pt x="25" y="8"/>
                    <a:pt x="8" y="23"/>
                    <a:pt x="8" y="44"/>
                  </a:cubicBezTo>
                  <a:cubicBezTo>
                    <a:pt x="8" y="66"/>
                    <a:pt x="25" y="81"/>
                    <a:pt x="50" y="81"/>
                  </a:cubicBezTo>
                  <a:cubicBezTo>
                    <a:pt x="56" y="81"/>
                    <a:pt x="62" y="80"/>
                    <a:pt x="67" y="78"/>
                  </a:cubicBezTo>
                  <a:cubicBezTo>
                    <a:pt x="68" y="78"/>
                    <a:pt x="68" y="78"/>
                    <a:pt x="68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5" name="Freeform 20"/>
            <p:cNvSpPr/>
            <p:nvPr/>
          </p:nvSpPr>
          <p:spPr bwMode="auto">
            <a:xfrm>
              <a:off x="4121150" y="585788"/>
              <a:ext cx="601662" cy="539750"/>
            </a:xfrm>
            <a:custGeom>
              <a:avLst/>
              <a:gdLst>
                <a:gd name="T0" fmla="*/ 94 w 159"/>
                <a:gd name="T1" fmla="*/ 122 h 143"/>
                <a:gd name="T2" fmla="*/ 85 w 159"/>
                <a:gd name="T3" fmla="*/ 123 h 143"/>
                <a:gd name="T4" fmla="*/ 59 w 159"/>
                <a:gd name="T5" fmla="*/ 119 h 143"/>
                <a:gd name="T6" fmla="*/ 57 w 159"/>
                <a:gd name="T7" fmla="*/ 119 h 143"/>
                <a:gd name="T8" fmla="*/ 54 w 159"/>
                <a:gd name="T9" fmla="*/ 120 h 143"/>
                <a:gd name="T10" fmla="*/ 41 w 159"/>
                <a:gd name="T11" fmla="*/ 127 h 143"/>
                <a:gd name="T12" fmla="*/ 41 w 159"/>
                <a:gd name="T13" fmla="*/ 115 h 143"/>
                <a:gd name="T14" fmla="*/ 39 w 159"/>
                <a:gd name="T15" fmla="*/ 110 h 143"/>
                <a:gd name="T16" fmla="*/ 12 w 159"/>
                <a:gd name="T17" fmla="*/ 67 h 143"/>
                <a:gd name="T18" fmla="*/ 85 w 159"/>
                <a:gd name="T19" fmla="*/ 11 h 143"/>
                <a:gd name="T20" fmla="*/ 146 w 159"/>
                <a:gd name="T21" fmla="*/ 46 h 143"/>
                <a:gd name="T22" fmla="*/ 159 w 159"/>
                <a:gd name="T23" fmla="*/ 48 h 143"/>
                <a:gd name="T24" fmla="*/ 85 w 159"/>
                <a:gd name="T25" fmla="*/ 0 h 143"/>
                <a:gd name="T26" fmla="*/ 0 w 159"/>
                <a:gd name="T27" fmla="*/ 67 h 143"/>
                <a:gd name="T28" fmla="*/ 30 w 159"/>
                <a:gd name="T29" fmla="*/ 118 h 143"/>
                <a:gd name="T30" fmla="*/ 30 w 159"/>
                <a:gd name="T31" fmla="*/ 136 h 143"/>
                <a:gd name="T32" fmla="*/ 30 w 159"/>
                <a:gd name="T33" fmla="*/ 137 h 143"/>
                <a:gd name="T34" fmla="*/ 35 w 159"/>
                <a:gd name="T35" fmla="*/ 143 h 143"/>
                <a:gd name="T36" fmla="*/ 36 w 159"/>
                <a:gd name="T37" fmla="*/ 143 h 143"/>
                <a:gd name="T38" fmla="*/ 38 w 159"/>
                <a:gd name="T39" fmla="*/ 142 h 143"/>
                <a:gd name="T40" fmla="*/ 58 w 159"/>
                <a:gd name="T41" fmla="*/ 131 h 143"/>
                <a:gd name="T42" fmla="*/ 85 w 159"/>
                <a:gd name="T43" fmla="*/ 134 h 143"/>
                <a:gd name="T44" fmla="*/ 105 w 159"/>
                <a:gd name="T45" fmla="*/ 132 h 143"/>
                <a:gd name="T46" fmla="*/ 94 w 159"/>
                <a:gd name="T47" fmla="*/ 12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9" h="143">
                  <a:moveTo>
                    <a:pt x="94" y="122"/>
                  </a:moveTo>
                  <a:cubicBezTo>
                    <a:pt x="91" y="122"/>
                    <a:pt x="88" y="123"/>
                    <a:pt x="85" y="123"/>
                  </a:cubicBezTo>
                  <a:cubicBezTo>
                    <a:pt x="76" y="123"/>
                    <a:pt x="67" y="121"/>
                    <a:pt x="59" y="119"/>
                  </a:cubicBezTo>
                  <a:cubicBezTo>
                    <a:pt x="58" y="119"/>
                    <a:pt x="58" y="119"/>
                    <a:pt x="57" y="119"/>
                  </a:cubicBezTo>
                  <a:cubicBezTo>
                    <a:pt x="56" y="119"/>
                    <a:pt x="55" y="119"/>
                    <a:pt x="54" y="120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3"/>
                    <a:pt x="40" y="111"/>
                    <a:pt x="39" y="110"/>
                  </a:cubicBezTo>
                  <a:cubicBezTo>
                    <a:pt x="21" y="100"/>
                    <a:pt x="12" y="84"/>
                    <a:pt x="12" y="67"/>
                  </a:cubicBezTo>
                  <a:cubicBezTo>
                    <a:pt x="12" y="36"/>
                    <a:pt x="44" y="11"/>
                    <a:pt x="85" y="11"/>
                  </a:cubicBezTo>
                  <a:cubicBezTo>
                    <a:pt x="114" y="11"/>
                    <a:pt x="137" y="25"/>
                    <a:pt x="146" y="46"/>
                  </a:cubicBezTo>
                  <a:cubicBezTo>
                    <a:pt x="150" y="46"/>
                    <a:pt x="155" y="47"/>
                    <a:pt x="159" y="48"/>
                  </a:cubicBezTo>
                  <a:cubicBezTo>
                    <a:pt x="150" y="19"/>
                    <a:pt x="122" y="0"/>
                    <a:pt x="85" y="0"/>
                  </a:cubicBezTo>
                  <a:cubicBezTo>
                    <a:pt x="37" y="0"/>
                    <a:pt x="0" y="29"/>
                    <a:pt x="0" y="67"/>
                  </a:cubicBezTo>
                  <a:cubicBezTo>
                    <a:pt x="0" y="87"/>
                    <a:pt x="11" y="106"/>
                    <a:pt x="30" y="118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40"/>
                    <a:pt x="32" y="143"/>
                    <a:pt x="35" y="143"/>
                  </a:cubicBezTo>
                  <a:cubicBezTo>
                    <a:pt x="35" y="143"/>
                    <a:pt x="35" y="143"/>
                    <a:pt x="36" y="143"/>
                  </a:cubicBezTo>
                  <a:cubicBezTo>
                    <a:pt x="37" y="143"/>
                    <a:pt x="38" y="143"/>
                    <a:pt x="38" y="142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67" y="133"/>
                    <a:pt x="76" y="134"/>
                    <a:pt x="85" y="134"/>
                  </a:cubicBezTo>
                  <a:cubicBezTo>
                    <a:pt x="92" y="134"/>
                    <a:pt x="98" y="134"/>
                    <a:pt x="105" y="132"/>
                  </a:cubicBezTo>
                  <a:cubicBezTo>
                    <a:pt x="101" y="129"/>
                    <a:pt x="97" y="126"/>
                    <a:pt x="9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6" name="Freeform 21"/>
            <p:cNvSpPr>
              <a:spLocks noEditPoints="1"/>
            </p:cNvSpPr>
            <p:nvPr/>
          </p:nvSpPr>
          <p:spPr bwMode="auto">
            <a:xfrm>
              <a:off x="4533900" y="909638"/>
              <a:ext cx="65087" cy="65088"/>
            </a:xfrm>
            <a:custGeom>
              <a:avLst/>
              <a:gdLst>
                <a:gd name="T0" fmla="*/ 8 w 17"/>
                <a:gd name="T1" fmla="*/ 17 h 17"/>
                <a:gd name="T2" fmla="*/ 0 w 17"/>
                <a:gd name="T3" fmla="*/ 8 h 17"/>
                <a:gd name="T4" fmla="*/ 8 w 17"/>
                <a:gd name="T5" fmla="*/ 0 h 17"/>
                <a:gd name="T6" fmla="*/ 17 w 17"/>
                <a:gd name="T7" fmla="*/ 8 h 17"/>
                <a:gd name="T8" fmla="*/ 8 w 17"/>
                <a:gd name="T9" fmla="*/ 17 h 17"/>
                <a:gd name="T10" fmla="*/ 8 w 17"/>
                <a:gd name="T11" fmla="*/ 4 h 17"/>
                <a:gd name="T12" fmla="*/ 4 w 17"/>
                <a:gd name="T13" fmla="*/ 8 h 17"/>
                <a:gd name="T14" fmla="*/ 8 w 17"/>
                <a:gd name="T15" fmla="*/ 13 h 17"/>
                <a:gd name="T16" fmla="*/ 13 w 17"/>
                <a:gd name="T17" fmla="*/ 8 h 17"/>
                <a:gd name="T18" fmla="*/ 8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8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8" y="17"/>
                  </a:cubicBezTo>
                  <a:close/>
                  <a:moveTo>
                    <a:pt x="8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7" name="Freeform 22"/>
            <p:cNvSpPr>
              <a:spLocks noEditPoints="1"/>
            </p:cNvSpPr>
            <p:nvPr/>
          </p:nvSpPr>
          <p:spPr bwMode="auto">
            <a:xfrm>
              <a:off x="4616450" y="909638"/>
              <a:ext cx="65087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88" name="Freeform 23"/>
            <p:cNvSpPr>
              <a:spLocks noEditPoints="1"/>
            </p:cNvSpPr>
            <p:nvPr/>
          </p:nvSpPr>
          <p:spPr bwMode="auto">
            <a:xfrm>
              <a:off x="4700588" y="909638"/>
              <a:ext cx="63500" cy="65088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sp>
        <p:nvSpPr>
          <p:cNvPr id="165" name="Rectangle 2"/>
          <p:cNvSpPr/>
          <p:nvPr/>
        </p:nvSpPr>
        <p:spPr>
          <a:xfrm>
            <a:off x="1777365" y="4664075"/>
            <a:ext cx="9820275" cy="986790"/>
          </a:xfrm>
          <a:prstGeom prst="rect">
            <a:avLst/>
          </a:prstGeom>
          <a:solidFill>
            <a:srgbClr val="CCEC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577" tIns="45788" rIns="91577" bIns="4578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66" name="Rectangle 3"/>
          <p:cNvSpPr/>
          <p:nvPr/>
        </p:nvSpPr>
        <p:spPr>
          <a:xfrm>
            <a:off x="3004185" y="3646170"/>
            <a:ext cx="8640445" cy="986790"/>
          </a:xfrm>
          <a:prstGeom prst="rect">
            <a:avLst/>
          </a:prstGeom>
          <a:solidFill>
            <a:srgbClr val="45F9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577" tIns="45788" rIns="91577" bIns="4578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67" name="Rectangle 4"/>
          <p:cNvSpPr/>
          <p:nvPr/>
        </p:nvSpPr>
        <p:spPr>
          <a:xfrm>
            <a:off x="4230370" y="2622550"/>
            <a:ext cx="7343775" cy="986790"/>
          </a:xfrm>
          <a:prstGeom prst="rect">
            <a:avLst/>
          </a:prstGeom>
          <a:solidFill>
            <a:srgbClr val="00DB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577" tIns="45788" rIns="91577" bIns="4578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68" name="Rectangle 5"/>
          <p:cNvSpPr/>
          <p:nvPr/>
        </p:nvSpPr>
        <p:spPr>
          <a:xfrm>
            <a:off x="5445125" y="1604645"/>
            <a:ext cx="6163310" cy="986790"/>
          </a:xfrm>
          <a:prstGeom prst="rect">
            <a:avLst/>
          </a:prstGeom>
          <a:solidFill>
            <a:srgbClr val="00A1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577" tIns="45788" rIns="91577" bIns="45788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189" name="Group 46"/>
          <p:cNvGrpSpPr/>
          <p:nvPr/>
        </p:nvGrpSpPr>
        <p:grpSpPr>
          <a:xfrm>
            <a:off x="2169160" y="3660140"/>
            <a:ext cx="594360" cy="868045"/>
            <a:chOff x="5310188" y="708025"/>
            <a:chExt cx="985838" cy="1449388"/>
          </a:xfrm>
          <a:solidFill>
            <a:srgbClr val="45F9FF"/>
          </a:solidFill>
          <a:effectLst/>
        </p:grpSpPr>
        <p:sp>
          <p:nvSpPr>
            <p:cNvPr id="190" name="Freeform 27"/>
            <p:cNvSpPr/>
            <p:nvPr/>
          </p:nvSpPr>
          <p:spPr bwMode="auto">
            <a:xfrm>
              <a:off x="5386388" y="1587500"/>
              <a:ext cx="100013" cy="17463"/>
            </a:xfrm>
            <a:custGeom>
              <a:avLst/>
              <a:gdLst>
                <a:gd name="T0" fmla="*/ 0 w 37"/>
                <a:gd name="T1" fmla="*/ 6 h 6"/>
                <a:gd name="T2" fmla="*/ 37 w 37"/>
                <a:gd name="T3" fmla="*/ 6 h 6"/>
                <a:gd name="T4" fmla="*/ 37 w 37"/>
                <a:gd name="T5" fmla="*/ 0 h 6"/>
                <a:gd name="T6" fmla="*/ 25 w 37"/>
                <a:gd name="T7" fmla="*/ 0 h 6"/>
                <a:gd name="T8" fmla="*/ 19 w 37"/>
                <a:gd name="T9" fmla="*/ 2 h 6"/>
                <a:gd name="T10" fmla="*/ 17 w 37"/>
                <a:gd name="T11" fmla="*/ 2 h 6"/>
                <a:gd name="T12" fmla="*/ 10 w 37"/>
                <a:gd name="T13" fmla="*/ 0 h 6"/>
                <a:gd name="T14" fmla="*/ 0 w 37"/>
                <a:gd name="T15" fmla="*/ 0 h 6"/>
                <a:gd name="T16" fmla="*/ 0 w 37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6">
                  <a:moveTo>
                    <a:pt x="0" y="6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1"/>
                    <a:pt x="21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5" y="2"/>
                    <a:pt x="12" y="1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1" name="Freeform 28"/>
            <p:cNvSpPr/>
            <p:nvPr/>
          </p:nvSpPr>
          <p:spPr bwMode="auto">
            <a:xfrm>
              <a:off x="5853113" y="708025"/>
              <a:ext cx="307975" cy="306388"/>
            </a:xfrm>
            <a:custGeom>
              <a:avLst/>
              <a:gdLst>
                <a:gd name="T0" fmla="*/ 71 w 113"/>
                <a:gd name="T1" fmla="*/ 105 h 113"/>
                <a:gd name="T2" fmla="*/ 106 w 113"/>
                <a:gd name="T3" fmla="*/ 42 h 113"/>
                <a:gd name="T4" fmla="*/ 43 w 113"/>
                <a:gd name="T5" fmla="*/ 7 h 113"/>
                <a:gd name="T6" fmla="*/ 8 w 113"/>
                <a:gd name="T7" fmla="*/ 70 h 113"/>
                <a:gd name="T8" fmla="*/ 71 w 113"/>
                <a:gd name="T9" fmla="*/ 105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71" y="105"/>
                  </a:moveTo>
                  <a:cubicBezTo>
                    <a:pt x="98" y="97"/>
                    <a:pt x="113" y="69"/>
                    <a:pt x="106" y="42"/>
                  </a:cubicBezTo>
                  <a:cubicBezTo>
                    <a:pt x="98" y="15"/>
                    <a:pt x="70" y="0"/>
                    <a:pt x="43" y="7"/>
                  </a:cubicBezTo>
                  <a:cubicBezTo>
                    <a:pt x="16" y="15"/>
                    <a:pt x="0" y="43"/>
                    <a:pt x="8" y="70"/>
                  </a:cubicBezTo>
                  <a:cubicBezTo>
                    <a:pt x="16" y="97"/>
                    <a:pt x="44" y="113"/>
                    <a:pt x="7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2" name="Freeform 29"/>
            <p:cNvSpPr/>
            <p:nvPr/>
          </p:nvSpPr>
          <p:spPr bwMode="auto">
            <a:xfrm>
              <a:off x="5986463" y="1003300"/>
              <a:ext cx="309563" cy="1154113"/>
            </a:xfrm>
            <a:custGeom>
              <a:avLst/>
              <a:gdLst>
                <a:gd name="T0" fmla="*/ 111 w 114"/>
                <a:gd name="T1" fmla="*/ 166 h 426"/>
                <a:gd name="T2" fmla="*/ 91 w 114"/>
                <a:gd name="T3" fmla="*/ 42 h 426"/>
                <a:gd name="T4" fmla="*/ 31 w 114"/>
                <a:gd name="T5" fmla="*/ 6 h 426"/>
                <a:gd name="T6" fmla="*/ 11 w 114"/>
                <a:gd name="T7" fmla="*/ 29 h 426"/>
                <a:gd name="T8" fmla="*/ 0 w 114"/>
                <a:gd name="T9" fmla="*/ 105 h 426"/>
                <a:gd name="T10" fmla="*/ 15 w 114"/>
                <a:gd name="T11" fmla="*/ 80 h 426"/>
                <a:gd name="T12" fmla="*/ 15 w 114"/>
                <a:gd name="T13" fmla="*/ 71 h 426"/>
                <a:gd name="T14" fmla="*/ 16 w 114"/>
                <a:gd name="T15" fmla="*/ 77 h 426"/>
                <a:gd name="T16" fmla="*/ 18 w 114"/>
                <a:gd name="T17" fmla="*/ 70 h 426"/>
                <a:gd name="T18" fmla="*/ 23 w 114"/>
                <a:gd name="T19" fmla="*/ 49 h 426"/>
                <a:gd name="T20" fmla="*/ 24 w 114"/>
                <a:gd name="T21" fmla="*/ 43 h 426"/>
                <a:gd name="T22" fmla="*/ 24 w 114"/>
                <a:gd name="T23" fmla="*/ 42 h 426"/>
                <a:gd name="T24" fmla="*/ 24 w 114"/>
                <a:gd name="T25" fmla="*/ 41 h 426"/>
                <a:gd name="T26" fmla="*/ 46 w 114"/>
                <a:gd name="T27" fmla="*/ 20 h 426"/>
                <a:gd name="T28" fmla="*/ 47 w 114"/>
                <a:gd name="T29" fmla="*/ 20 h 426"/>
                <a:gd name="T30" fmla="*/ 63 w 114"/>
                <a:gd name="T31" fmla="*/ 27 h 426"/>
                <a:gd name="T32" fmla="*/ 69 w 114"/>
                <a:gd name="T33" fmla="*/ 43 h 426"/>
                <a:gd name="T34" fmla="*/ 69 w 114"/>
                <a:gd name="T35" fmla="*/ 43 h 426"/>
                <a:gd name="T36" fmla="*/ 69 w 114"/>
                <a:gd name="T37" fmla="*/ 43 h 426"/>
                <a:gd name="T38" fmla="*/ 69 w 114"/>
                <a:gd name="T39" fmla="*/ 43 h 426"/>
                <a:gd name="T40" fmla="*/ 52 w 114"/>
                <a:gd name="T41" fmla="*/ 108 h 426"/>
                <a:gd name="T42" fmla="*/ 27 w 114"/>
                <a:gd name="T43" fmla="*/ 141 h 426"/>
                <a:gd name="T44" fmla="*/ 29 w 114"/>
                <a:gd name="T45" fmla="*/ 156 h 426"/>
                <a:gd name="T46" fmla="*/ 29 w 114"/>
                <a:gd name="T47" fmla="*/ 398 h 426"/>
                <a:gd name="T48" fmla="*/ 57 w 114"/>
                <a:gd name="T49" fmla="*/ 426 h 426"/>
                <a:gd name="T50" fmla="*/ 86 w 114"/>
                <a:gd name="T51" fmla="*/ 398 h 426"/>
                <a:gd name="T52" fmla="*/ 86 w 114"/>
                <a:gd name="T53" fmla="*/ 204 h 426"/>
                <a:gd name="T54" fmla="*/ 111 w 114"/>
                <a:gd name="T55" fmla="*/ 16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426">
                  <a:moveTo>
                    <a:pt x="111" y="166"/>
                  </a:moveTo>
                  <a:cubicBezTo>
                    <a:pt x="114" y="115"/>
                    <a:pt x="109" y="86"/>
                    <a:pt x="91" y="42"/>
                  </a:cubicBezTo>
                  <a:cubicBezTo>
                    <a:pt x="78" y="9"/>
                    <a:pt x="50" y="0"/>
                    <a:pt x="31" y="6"/>
                  </a:cubicBezTo>
                  <a:cubicBezTo>
                    <a:pt x="21" y="9"/>
                    <a:pt x="14" y="18"/>
                    <a:pt x="11" y="29"/>
                  </a:cubicBezTo>
                  <a:cubicBezTo>
                    <a:pt x="5" y="42"/>
                    <a:pt x="1" y="76"/>
                    <a:pt x="0" y="105"/>
                  </a:cubicBezTo>
                  <a:cubicBezTo>
                    <a:pt x="7" y="97"/>
                    <a:pt x="12" y="88"/>
                    <a:pt x="15" y="80"/>
                  </a:cubicBezTo>
                  <a:cubicBezTo>
                    <a:pt x="15" y="77"/>
                    <a:pt x="15" y="74"/>
                    <a:pt x="15" y="71"/>
                  </a:cubicBezTo>
                  <a:cubicBezTo>
                    <a:pt x="15" y="73"/>
                    <a:pt x="16" y="75"/>
                    <a:pt x="16" y="77"/>
                  </a:cubicBezTo>
                  <a:cubicBezTo>
                    <a:pt x="17" y="75"/>
                    <a:pt x="18" y="72"/>
                    <a:pt x="18" y="70"/>
                  </a:cubicBezTo>
                  <a:cubicBezTo>
                    <a:pt x="21" y="62"/>
                    <a:pt x="22" y="54"/>
                    <a:pt x="23" y="49"/>
                  </a:cubicBezTo>
                  <a:cubicBezTo>
                    <a:pt x="24" y="46"/>
                    <a:pt x="24" y="44"/>
                    <a:pt x="24" y="43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29"/>
                    <a:pt x="34" y="20"/>
                    <a:pt x="46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53" y="20"/>
                    <a:pt x="59" y="22"/>
                    <a:pt x="63" y="27"/>
                  </a:cubicBezTo>
                  <a:cubicBezTo>
                    <a:pt x="67" y="31"/>
                    <a:pt x="69" y="37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68" y="53"/>
                    <a:pt x="66" y="80"/>
                    <a:pt x="52" y="108"/>
                  </a:cubicBezTo>
                  <a:cubicBezTo>
                    <a:pt x="45" y="120"/>
                    <a:pt x="37" y="132"/>
                    <a:pt x="27" y="141"/>
                  </a:cubicBezTo>
                  <a:cubicBezTo>
                    <a:pt x="28" y="146"/>
                    <a:pt x="29" y="152"/>
                    <a:pt x="29" y="156"/>
                  </a:cubicBezTo>
                  <a:cubicBezTo>
                    <a:pt x="29" y="398"/>
                    <a:pt x="29" y="398"/>
                    <a:pt x="29" y="398"/>
                  </a:cubicBezTo>
                  <a:cubicBezTo>
                    <a:pt x="29" y="414"/>
                    <a:pt x="42" y="426"/>
                    <a:pt x="57" y="426"/>
                  </a:cubicBezTo>
                  <a:cubicBezTo>
                    <a:pt x="73" y="426"/>
                    <a:pt x="86" y="414"/>
                    <a:pt x="86" y="398"/>
                  </a:cubicBezTo>
                  <a:cubicBezTo>
                    <a:pt x="86" y="204"/>
                    <a:pt x="86" y="204"/>
                    <a:pt x="86" y="204"/>
                  </a:cubicBezTo>
                  <a:cubicBezTo>
                    <a:pt x="98" y="198"/>
                    <a:pt x="108" y="188"/>
                    <a:pt x="111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3" name="Freeform 30"/>
            <p:cNvSpPr/>
            <p:nvPr/>
          </p:nvSpPr>
          <p:spPr bwMode="auto">
            <a:xfrm>
              <a:off x="6011863" y="1409700"/>
              <a:ext cx="23813" cy="42863"/>
            </a:xfrm>
            <a:custGeom>
              <a:avLst/>
              <a:gdLst>
                <a:gd name="T0" fmla="*/ 9 w 9"/>
                <a:gd name="T1" fmla="*/ 0 h 16"/>
                <a:gd name="T2" fmla="*/ 3 w 9"/>
                <a:gd name="T3" fmla="*/ 4 h 16"/>
                <a:gd name="T4" fmla="*/ 0 w 9"/>
                <a:gd name="T5" fmla="*/ 6 h 16"/>
                <a:gd name="T6" fmla="*/ 6 w 9"/>
                <a:gd name="T7" fmla="*/ 16 h 16"/>
                <a:gd name="T8" fmla="*/ 9 w 9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7" y="1"/>
                    <a:pt x="5" y="2"/>
                    <a:pt x="3" y="4"/>
                  </a:cubicBezTo>
                  <a:cubicBezTo>
                    <a:pt x="2" y="4"/>
                    <a:pt x="1" y="5"/>
                    <a:pt x="0" y="6"/>
                  </a:cubicBezTo>
                  <a:cubicBezTo>
                    <a:pt x="2" y="10"/>
                    <a:pt x="4" y="14"/>
                    <a:pt x="6" y="16"/>
                  </a:cubicBezTo>
                  <a:cubicBezTo>
                    <a:pt x="7" y="12"/>
                    <a:pt x="8" y="6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4" name="Freeform 31"/>
            <p:cNvSpPr/>
            <p:nvPr/>
          </p:nvSpPr>
          <p:spPr bwMode="auto">
            <a:xfrm>
              <a:off x="5767388" y="1068388"/>
              <a:ext cx="395288" cy="398463"/>
            </a:xfrm>
            <a:custGeom>
              <a:avLst/>
              <a:gdLst>
                <a:gd name="T0" fmla="*/ 90 w 146"/>
                <a:gd name="T1" fmla="*/ 126 h 147"/>
                <a:gd name="T2" fmla="*/ 129 w 146"/>
                <a:gd name="T3" fmla="*/ 81 h 147"/>
                <a:gd name="T4" fmla="*/ 146 w 146"/>
                <a:gd name="T5" fmla="*/ 19 h 147"/>
                <a:gd name="T6" fmla="*/ 128 w 146"/>
                <a:gd name="T7" fmla="*/ 0 h 147"/>
                <a:gd name="T8" fmla="*/ 109 w 146"/>
                <a:gd name="T9" fmla="*/ 18 h 147"/>
                <a:gd name="T10" fmla="*/ 109 w 146"/>
                <a:gd name="T11" fmla="*/ 18 h 147"/>
                <a:gd name="T12" fmla="*/ 109 w 146"/>
                <a:gd name="T13" fmla="*/ 19 h 147"/>
                <a:gd name="T14" fmla="*/ 109 w 146"/>
                <a:gd name="T15" fmla="*/ 26 h 147"/>
                <a:gd name="T16" fmla="*/ 104 w 146"/>
                <a:gd name="T17" fmla="*/ 48 h 147"/>
                <a:gd name="T18" fmla="*/ 70 w 146"/>
                <a:gd name="T19" fmla="*/ 96 h 147"/>
                <a:gd name="T20" fmla="*/ 19 w 146"/>
                <a:gd name="T21" fmla="*/ 110 h 147"/>
                <a:gd name="T22" fmla="*/ 18 w 146"/>
                <a:gd name="T23" fmla="*/ 110 h 147"/>
                <a:gd name="T24" fmla="*/ 0 w 146"/>
                <a:gd name="T25" fmla="*/ 129 h 147"/>
                <a:gd name="T26" fmla="*/ 18 w 146"/>
                <a:gd name="T27" fmla="*/ 147 h 147"/>
                <a:gd name="T28" fmla="*/ 18 w 146"/>
                <a:gd name="T29" fmla="*/ 147 h 147"/>
                <a:gd name="T30" fmla="*/ 19 w 146"/>
                <a:gd name="T31" fmla="*/ 147 h 147"/>
                <a:gd name="T32" fmla="*/ 90 w 146"/>
                <a:gd name="T33" fmla="*/ 12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6" h="147">
                  <a:moveTo>
                    <a:pt x="90" y="126"/>
                  </a:moveTo>
                  <a:cubicBezTo>
                    <a:pt x="109" y="114"/>
                    <a:pt x="121" y="97"/>
                    <a:pt x="129" y="81"/>
                  </a:cubicBezTo>
                  <a:cubicBezTo>
                    <a:pt x="145" y="50"/>
                    <a:pt x="145" y="20"/>
                    <a:pt x="146" y="19"/>
                  </a:cubicBezTo>
                  <a:cubicBezTo>
                    <a:pt x="146" y="9"/>
                    <a:pt x="138" y="0"/>
                    <a:pt x="128" y="0"/>
                  </a:cubicBezTo>
                  <a:cubicBezTo>
                    <a:pt x="118" y="0"/>
                    <a:pt x="110" y="8"/>
                    <a:pt x="109" y="18"/>
                  </a:cubicBezTo>
                  <a:cubicBezTo>
                    <a:pt x="109" y="18"/>
                    <a:pt x="109" y="18"/>
                    <a:pt x="109" y="18"/>
                  </a:cubicBezTo>
                  <a:cubicBezTo>
                    <a:pt x="109" y="18"/>
                    <a:pt x="109" y="19"/>
                    <a:pt x="109" y="19"/>
                  </a:cubicBezTo>
                  <a:cubicBezTo>
                    <a:pt x="109" y="21"/>
                    <a:pt x="109" y="23"/>
                    <a:pt x="109" y="26"/>
                  </a:cubicBezTo>
                  <a:cubicBezTo>
                    <a:pt x="108" y="31"/>
                    <a:pt x="106" y="39"/>
                    <a:pt x="104" y="48"/>
                  </a:cubicBezTo>
                  <a:cubicBezTo>
                    <a:pt x="98" y="65"/>
                    <a:pt x="88" y="84"/>
                    <a:pt x="70" y="96"/>
                  </a:cubicBezTo>
                  <a:cubicBezTo>
                    <a:pt x="58" y="105"/>
                    <a:pt x="42" y="110"/>
                    <a:pt x="19" y="110"/>
                  </a:cubicBezTo>
                  <a:cubicBezTo>
                    <a:pt x="19" y="110"/>
                    <a:pt x="18" y="110"/>
                    <a:pt x="18" y="110"/>
                  </a:cubicBezTo>
                  <a:cubicBezTo>
                    <a:pt x="8" y="111"/>
                    <a:pt x="0" y="119"/>
                    <a:pt x="0" y="129"/>
                  </a:cubicBezTo>
                  <a:cubicBezTo>
                    <a:pt x="0" y="139"/>
                    <a:pt x="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9" y="147"/>
                  </a:cubicBezTo>
                  <a:cubicBezTo>
                    <a:pt x="48" y="147"/>
                    <a:pt x="72" y="139"/>
                    <a:pt x="90" y="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5" name="Freeform 32"/>
            <p:cNvSpPr/>
            <p:nvPr/>
          </p:nvSpPr>
          <p:spPr bwMode="auto">
            <a:xfrm>
              <a:off x="5443538" y="708025"/>
              <a:ext cx="306388" cy="306388"/>
            </a:xfrm>
            <a:custGeom>
              <a:avLst/>
              <a:gdLst>
                <a:gd name="T0" fmla="*/ 8 w 113"/>
                <a:gd name="T1" fmla="*/ 42 h 113"/>
                <a:gd name="T2" fmla="*/ 43 w 113"/>
                <a:gd name="T3" fmla="*/ 105 h 113"/>
                <a:gd name="T4" fmla="*/ 106 w 113"/>
                <a:gd name="T5" fmla="*/ 70 h 113"/>
                <a:gd name="T6" fmla="*/ 71 w 113"/>
                <a:gd name="T7" fmla="*/ 7 h 113"/>
                <a:gd name="T8" fmla="*/ 8 w 113"/>
                <a:gd name="T9" fmla="*/ 4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8" y="42"/>
                  </a:moveTo>
                  <a:cubicBezTo>
                    <a:pt x="0" y="69"/>
                    <a:pt x="16" y="97"/>
                    <a:pt x="43" y="105"/>
                  </a:cubicBezTo>
                  <a:cubicBezTo>
                    <a:pt x="70" y="113"/>
                    <a:pt x="98" y="97"/>
                    <a:pt x="106" y="70"/>
                  </a:cubicBezTo>
                  <a:cubicBezTo>
                    <a:pt x="113" y="43"/>
                    <a:pt x="98" y="15"/>
                    <a:pt x="71" y="7"/>
                  </a:cubicBezTo>
                  <a:cubicBezTo>
                    <a:pt x="44" y="0"/>
                    <a:pt x="16" y="15"/>
                    <a:pt x="8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6" name="Freeform 33"/>
            <p:cNvSpPr/>
            <p:nvPr/>
          </p:nvSpPr>
          <p:spPr bwMode="auto">
            <a:xfrm>
              <a:off x="5383213" y="1054100"/>
              <a:ext cx="168275" cy="525463"/>
            </a:xfrm>
            <a:custGeom>
              <a:avLst/>
              <a:gdLst>
                <a:gd name="T0" fmla="*/ 18 w 62"/>
                <a:gd name="T1" fmla="*/ 194 h 194"/>
                <a:gd name="T2" fmla="*/ 19 w 62"/>
                <a:gd name="T3" fmla="*/ 194 h 194"/>
                <a:gd name="T4" fmla="*/ 36 w 62"/>
                <a:gd name="T5" fmla="*/ 175 h 194"/>
                <a:gd name="T6" fmla="*/ 36 w 62"/>
                <a:gd name="T7" fmla="*/ 149 h 194"/>
                <a:gd name="T8" fmla="*/ 57 w 62"/>
                <a:gd name="T9" fmla="*/ 30 h 194"/>
                <a:gd name="T10" fmla="*/ 57 w 62"/>
                <a:gd name="T11" fmla="*/ 30 h 194"/>
                <a:gd name="T12" fmla="*/ 57 w 62"/>
                <a:gd name="T13" fmla="*/ 30 h 194"/>
                <a:gd name="T14" fmla="*/ 57 w 62"/>
                <a:gd name="T15" fmla="*/ 30 h 194"/>
                <a:gd name="T16" fmla="*/ 50 w 62"/>
                <a:gd name="T17" fmla="*/ 5 h 194"/>
                <a:gd name="T18" fmla="*/ 26 w 62"/>
                <a:gd name="T19" fmla="*/ 12 h 194"/>
                <a:gd name="T20" fmla="*/ 0 w 62"/>
                <a:gd name="T21" fmla="*/ 149 h 194"/>
                <a:gd name="T22" fmla="*/ 0 w 62"/>
                <a:gd name="T23" fmla="*/ 177 h 194"/>
                <a:gd name="T24" fmla="*/ 18 w 62"/>
                <a:gd name="T2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194">
                  <a:moveTo>
                    <a:pt x="18" y="194"/>
                  </a:moveTo>
                  <a:cubicBezTo>
                    <a:pt x="19" y="194"/>
                    <a:pt x="19" y="194"/>
                    <a:pt x="19" y="194"/>
                  </a:cubicBezTo>
                  <a:cubicBezTo>
                    <a:pt x="29" y="194"/>
                    <a:pt x="37" y="185"/>
                    <a:pt x="36" y="175"/>
                  </a:cubicBezTo>
                  <a:cubicBezTo>
                    <a:pt x="36" y="166"/>
                    <a:pt x="36" y="157"/>
                    <a:pt x="36" y="149"/>
                  </a:cubicBezTo>
                  <a:cubicBezTo>
                    <a:pt x="36" y="70"/>
                    <a:pt x="56" y="32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62" y="21"/>
                    <a:pt x="59" y="10"/>
                    <a:pt x="50" y="5"/>
                  </a:cubicBezTo>
                  <a:cubicBezTo>
                    <a:pt x="42" y="0"/>
                    <a:pt x="31" y="3"/>
                    <a:pt x="26" y="12"/>
                  </a:cubicBezTo>
                  <a:cubicBezTo>
                    <a:pt x="24" y="14"/>
                    <a:pt x="0" y="58"/>
                    <a:pt x="0" y="149"/>
                  </a:cubicBezTo>
                  <a:cubicBezTo>
                    <a:pt x="0" y="158"/>
                    <a:pt x="0" y="167"/>
                    <a:pt x="0" y="177"/>
                  </a:cubicBezTo>
                  <a:cubicBezTo>
                    <a:pt x="1" y="187"/>
                    <a:pt x="9" y="194"/>
                    <a:pt x="18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7" name="Freeform 34"/>
            <p:cNvSpPr>
              <a:spLocks noEditPoints="1"/>
            </p:cNvSpPr>
            <p:nvPr/>
          </p:nvSpPr>
          <p:spPr bwMode="auto">
            <a:xfrm>
              <a:off x="5310188" y="1003300"/>
              <a:ext cx="485775" cy="1154113"/>
            </a:xfrm>
            <a:custGeom>
              <a:avLst/>
              <a:gdLst>
                <a:gd name="T0" fmla="*/ 179 w 179"/>
                <a:gd name="T1" fmla="*/ 131 h 426"/>
                <a:gd name="T2" fmla="*/ 129 w 179"/>
                <a:gd name="T3" fmla="*/ 117 h 426"/>
                <a:gd name="T4" fmla="*/ 114 w 179"/>
                <a:gd name="T5" fmla="*/ 103 h 426"/>
                <a:gd name="T6" fmla="*/ 103 w 179"/>
                <a:gd name="T7" fmla="*/ 30 h 426"/>
                <a:gd name="T8" fmla="*/ 83 w 179"/>
                <a:gd name="T9" fmla="*/ 6 h 426"/>
                <a:gd name="T10" fmla="*/ 23 w 179"/>
                <a:gd name="T11" fmla="*/ 42 h 426"/>
                <a:gd name="T12" fmla="*/ 3 w 179"/>
                <a:gd name="T13" fmla="*/ 166 h 426"/>
                <a:gd name="T14" fmla="*/ 19 w 179"/>
                <a:gd name="T15" fmla="*/ 198 h 426"/>
                <a:gd name="T16" fmla="*/ 22 w 179"/>
                <a:gd name="T17" fmla="*/ 198 h 426"/>
                <a:gd name="T18" fmla="*/ 21 w 179"/>
                <a:gd name="T19" fmla="*/ 197 h 426"/>
                <a:gd name="T20" fmla="*/ 21 w 179"/>
                <a:gd name="T21" fmla="*/ 168 h 426"/>
                <a:gd name="T22" fmla="*/ 48 w 179"/>
                <a:gd name="T23" fmla="*/ 28 h 426"/>
                <a:gd name="T24" fmla="*/ 68 w 179"/>
                <a:gd name="T25" fmla="*/ 16 h 426"/>
                <a:gd name="T26" fmla="*/ 81 w 179"/>
                <a:gd name="T27" fmla="*/ 19 h 426"/>
                <a:gd name="T28" fmla="*/ 92 w 179"/>
                <a:gd name="T29" fmla="*/ 34 h 426"/>
                <a:gd name="T30" fmla="*/ 90 w 179"/>
                <a:gd name="T31" fmla="*/ 49 h 426"/>
                <a:gd name="T32" fmla="*/ 90 w 179"/>
                <a:gd name="T33" fmla="*/ 49 h 426"/>
                <a:gd name="T34" fmla="*/ 90 w 179"/>
                <a:gd name="T35" fmla="*/ 50 h 426"/>
                <a:gd name="T36" fmla="*/ 89 w 179"/>
                <a:gd name="T37" fmla="*/ 52 h 426"/>
                <a:gd name="T38" fmla="*/ 89 w 179"/>
                <a:gd name="T39" fmla="*/ 52 h 426"/>
                <a:gd name="T40" fmla="*/ 69 w 179"/>
                <a:gd name="T41" fmla="*/ 168 h 426"/>
                <a:gd name="T42" fmla="*/ 69 w 179"/>
                <a:gd name="T43" fmla="*/ 194 h 426"/>
                <a:gd name="T44" fmla="*/ 47 w 179"/>
                <a:gd name="T45" fmla="*/ 219 h 426"/>
                <a:gd name="T46" fmla="*/ 45 w 179"/>
                <a:gd name="T47" fmla="*/ 219 h 426"/>
                <a:gd name="T48" fmla="*/ 28 w 179"/>
                <a:gd name="T49" fmla="*/ 212 h 426"/>
                <a:gd name="T50" fmla="*/ 28 w 179"/>
                <a:gd name="T51" fmla="*/ 398 h 426"/>
                <a:gd name="T52" fmla="*/ 56 w 179"/>
                <a:gd name="T53" fmla="*/ 426 h 426"/>
                <a:gd name="T54" fmla="*/ 85 w 179"/>
                <a:gd name="T55" fmla="*/ 398 h 426"/>
                <a:gd name="T56" fmla="*/ 85 w 179"/>
                <a:gd name="T57" fmla="*/ 222 h 426"/>
                <a:gd name="T58" fmla="*/ 85 w 179"/>
                <a:gd name="T59" fmla="*/ 184 h 426"/>
                <a:gd name="T60" fmla="*/ 85 w 179"/>
                <a:gd name="T61" fmla="*/ 156 h 426"/>
                <a:gd name="T62" fmla="*/ 88 w 179"/>
                <a:gd name="T63" fmla="*/ 128 h 426"/>
                <a:gd name="T64" fmla="*/ 93 w 179"/>
                <a:gd name="T65" fmla="*/ 134 h 426"/>
                <a:gd name="T66" fmla="*/ 99 w 179"/>
                <a:gd name="T67" fmla="*/ 166 h 426"/>
                <a:gd name="T68" fmla="*/ 108 w 179"/>
                <a:gd name="T69" fmla="*/ 146 h 426"/>
                <a:gd name="T70" fmla="*/ 109 w 179"/>
                <a:gd name="T71" fmla="*/ 147 h 426"/>
                <a:gd name="T72" fmla="*/ 168 w 179"/>
                <a:gd name="T73" fmla="*/ 167 h 426"/>
                <a:gd name="T74" fmla="*/ 163 w 179"/>
                <a:gd name="T75" fmla="*/ 153 h 426"/>
                <a:gd name="T76" fmla="*/ 170 w 179"/>
                <a:gd name="T77" fmla="*/ 137 h 426"/>
                <a:gd name="T78" fmla="*/ 179 w 179"/>
                <a:gd name="T79" fmla="*/ 131 h 426"/>
                <a:gd name="T80" fmla="*/ 99 w 179"/>
                <a:gd name="T81" fmla="*/ 77 h 426"/>
                <a:gd name="T82" fmla="*/ 98 w 179"/>
                <a:gd name="T83" fmla="*/ 75 h 426"/>
                <a:gd name="T84" fmla="*/ 99 w 179"/>
                <a:gd name="T85" fmla="*/ 71 h 426"/>
                <a:gd name="T86" fmla="*/ 99 w 179"/>
                <a:gd name="T87" fmla="*/ 7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9" h="426">
                  <a:moveTo>
                    <a:pt x="179" y="131"/>
                  </a:moveTo>
                  <a:cubicBezTo>
                    <a:pt x="157" y="131"/>
                    <a:pt x="141" y="125"/>
                    <a:pt x="129" y="117"/>
                  </a:cubicBezTo>
                  <a:cubicBezTo>
                    <a:pt x="123" y="113"/>
                    <a:pt x="118" y="108"/>
                    <a:pt x="114" y="103"/>
                  </a:cubicBezTo>
                  <a:cubicBezTo>
                    <a:pt x="112" y="75"/>
                    <a:pt x="108" y="42"/>
                    <a:pt x="103" y="30"/>
                  </a:cubicBezTo>
                  <a:cubicBezTo>
                    <a:pt x="100" y="18"/>
                    <a:pt x="93" y="9"/>
                    <a:pt x="83" y="6"/>
                  </a:cubicBezTo>
                  <a:cubicBezTo>
                    <a:pt x="64" y="0"/>
                    <a:pt x="36" y="9"/>
                    <a:pt x="23" y="42"/>
                  </a:cubicBezTo>
                  <a:cubicBezTo>
                    <a:pt x="5" y="86"/>
                    <a:pt x="0" y="115"/>
                    <a:pt x="3" y="166"/>
                  </a:cubicBezTo>
                  <a:cubicBezTo>
                    <a:pt x="5" y="182"/>
                    <a:pt x="11" y="192"/>
                    <a:pt x="19" y="198"/>
                  </a:cubicBezTo>
                  <a:cubicBezTo>
                    <a:pt x="22" y="198"/>
                    <a:pt x="22" y="198"/>
                    <a:pt x="22" y="198"/>
                  </a:cubicBezTo>
                  <a:cubicBezTo>
                    <a:pt x="22" y="198"/>
                    <a:pt x="21" y="197"/>
                    <a:pt x="21" y="197"/>
                  </a:cubicBezTo>
                  <a:cubicBezTo>
                    <a:pt x="21" y="187"/>
                    <a:pt x="21" y="177"/>
                    <a:pt x="21" y="168"/>
                  </a:cubicBezTo>
                  <a:cubicBezTo>
                    <a:pt x="21" y="73"/>
                    <a:pt x="47" y="29"/>
                    <a:pt x="48" y="28"/>
                  </a:cubicBezTo>
                  <a:cubicBezTo>
                    <a:pt x="52" y="20"/>
                    <a:pt x="60" y="16"/>
                    <a:pt x="68" y="16"/>
                  </a:cubicBezTo>
                  <a:cubicBezTo>
                    <a:pt x="73" y="16"/>
                    <a:pt x="77" y="17"/>
                    <a:pt x="81" y="19"/>
                  </a:cubicBezTo>
                  <a:cubicBezTo>
                    <a:pt x="86" y="22"/>
                    <a:pt x="90" y="28"/>
                    <a:pt x="92" y="34"/>
                  </a:cubicBezTo>
                  <a:cubicBezTo>
                    <a:pt x="93" y="39"/>
                    <a:pt x="93" y="44"/>
                    <a:pt x="90" y="4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1"/>
                    <a:pt x="89" y="51"/>
                    <a:pt x="89" y="52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87" y="56"/>
                    <a:pt x="69" y="92"/>
                    <a:pt x="69" y="168"/>
                  </a:cubicBezTo>
                  <a:cubicBezTo>
                    <a:pt x="69" y="176"/>
                    <a:pt x="69" y="185"/>
                    <a:pt x="69" y="194"/>
                  </a:cubicBezTo>
                  <a:cubicBezTo>
                    <a:pt x="70" y="207"/>
                    <a:pt x="60" y="219"/>
                    <a:pt x="47" y="219"/>
                  </a:cubicBezTo>
                  <a:cubicBezTo>
                    <a:pt x="46" y="219"/>
                    <a:pt x="46" y="219"/>
                    <a:pt x="45" y="219"/>
                  </a:cubicBezTo>
                  <a:cubicBezTo>
                    <a:pt x="39" y="219"/>
                    <a:pt x="33" y="217"/>
                    <a:pt x="28" y="212"/>
                  </a:cubicBezTo>
                  <a:cubicBezTo>
                    <a:pt x="28" y="398"/>
                    <a:pt x="28" y="398"/>
                    <a:pt x="28" y="398"/>
                  </a:cubicBezTo>
                  <a:cubicBezTo>
                    <a:pt x="28" y="414"/>
                    <a:pt x="41" y="426"/>
                    <a:pt x="56" y="426"/>
                  </a:cubicBezTo>
                  <a:cubicBezTo>
                    <a:pt x="72" y="426"/>
                    <a:pt x="85" y="414"/>
                    <a:pt x="85" y="398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184"/>
                    <a:pt x="85" y="184"/>
                    <a:pt x="85" y="184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85" y="148"/>
                    <a:pt x="87" y="138"/>
                    <a:pt x="88" y="128"/>
                  </a:cubicBezTo>
                  <a:cubicBezTo>
                    <a:pt x="90" y="130"/>
                    <a:pt x="91" y="132"/>
                    <a:pt x="93" y="134"/>
                  </a:cubicBezTo>
                  <a:cubicBezTo>
                    <a:pt x="95" y="142"/>
                    <a:pt x="97" y="158"/>
                    <a:pt x="99" y="166"/>
                  </a:cubicBezTo>
                  <a:cubicBezTo>
                    <a:pt x="102" y="162"/>
                    <a:pt x="105" y="154"/>
                    <a:pt x="108" y="146"/>
                  </a:cubicBezTo>
                  <a:cubicBezTo>
                    <a:pt x="108" y="146"/>
                    <a:pt x="109" y="147"/>
                    <a:pt x="109" y="147"/>
                  </a:cubicBezTo>
                  <a:cubicBezTo>
                    <a:pt x="124" y="157"/>
                    <a:pt x="144" y="165"/>
                    <a:pt x="168" y="167"/>
                  </a:cubicBezTo>
                  <a:cubicBezTo>
                    <a:pt x="165" y="163"/>
                    <a:pt x="163" y="158"/>
                    <a:pt x="163" y="153"/>
                  </a:cubicBezTo>
                  <a:cubicBezTo>
                    <a:pt x="163" y="147"/>
                    <a:pt x="165" y="141"/>
                    <a:pt x="170" y="137"/>
                  </a:cubicBezTo>
                  <a:cubicBezTo>
                    <a:pt x="172" y="134"/>
                    <a:pt x="175" y="132"/>
                    <a:pt x="179" y="131"/>
                  </a:cubicBezTo>
                  <a:close/>
                  <a:moveTo>
                    <a:pt x="99" y="77"/>
                  </a:moveTo>
                  <a:cubicBezTo>
                    <a:pt x="99" y="77"/>
                    <a:pt x="98" y="76"/>
                    <a:pt x="98" y="75"/>
                  </a:cubicBezTo>
                  <a:cubicBezTo>
                    <a:pt x="98" y="74"/>
                    <a:pt x="99" y="73"/>
                    <a:pt x="99" y="71"/>
                  </a:cubicBezTo>
                  <a:cubicBezTo>
                    <a:pt x="99" y="73"/>
                    <a:pt x="99" y="75"/>
                    <a:pt x="99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8" name="Freeform 35"/>
            <p:cNvSpPr/>
            <p:nvPr/>
          </p:nvSpPr>
          <p:spPr bwMode="auto">
            <a:xfrm>
              <a:off x="5611813" y="1866900"/>
              <a:ext cx="369888" cy="106363"/>
            </a:xfrm>
            <a:custGeom>
              <a:avLst/>
              <a:gdLst>
                <a:gd name="T0" fmla="*/ 136 w 136"/>
                <a:gd name="T1" fmla="*/ 19 h 39"/>
                <a:gd name="T2" fmla="*/ 136 w 136"/>
                <a:gd name="T3" fmla="*/ 10 h 39"/>
                <a:gd name="T4" fmla="*/ 126 w 136"/>
                <a:gd name="T5" fmla="*/ 0 h 39"/>
                <a:gd name="T6" fmla="*/ 10 w 136"/>
                <a:gd name="T7" fmla="*/ 0 h 39"/>
                <a:gd name="T8" fmla="*/ 0 w 136"/>
                <a:gd name="T9" fmla="*/ 10 h 39"/>
                <a:gd name="T10" fmla="*/ 0 w 136"/>
                <a:gd name="T11" fmla="*/ 19 h 39"/>
                <a:gd name="T12" fmla="*/ 68 w 136"/>
                <a:gd name="T13" fmla="*/ 39 h 39"/>
                <a:gd name="T14" fmla="*/ 136 w 136"/>
                <a:gd name="T1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6" h="39">
                  <a:moveTo>
                    <a:pt x="136" y="19"/>
                  </a:moveTo>
                  <a:cubicBezTo>
                    <a:pt x="136" y="10"/>
                    <a:pt x="136" y="10"/>
                    <a:pt x="136" y="10"/>
                  </a:cubicBezTo>
                  <a:cubicBezTo>
                    <a:pt x="136" y="5"/>
                    <a:pt x="132" y="0"/>
                    <a:pt x="126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8" y="39"/>
                    <a:pt x="68" y="39"/>
                    <a:pt x="68" y="39"/>
                  </a:cubicBezTo>
                  <a:lnTo>
                    <a:pt x="13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99" name="Freeform 36"/>
            <p:cNvSpPr/>
            <p:nvPr/>
          </p:nvSpPr>
          <p:spPr bwMode="auto">
            <a:xfrm>
              <a:off x="5611813" y="1939925"/>
              <a:ext cx="369888" cy="217488"/>
            </a:xfrm>
            <a:custGeom>
              <a:avLst/>
              <a:gdLst>
                <a:gd name="T0" fmla="*/ 76 w 136"/>
                <a:gd name="T1" fmla="*/ 18 h 80"/>
                <a:gd name="T2" fmla="*/ 76 w 136"/>
                <a:gd name="T3" fmla="*/ 28 h 80"/>
                <a:gd name="T4" fmla="*/ 73 w 136"/>
                <a:gd name="T5" fmla="*/ 31 h 80"/>
                <a:gd name="T6" fmla="*/ 62 w 136"/>
                <a:gd name="T7" fmla="*/ 31 h 80"/>
                <a:gd name="T8" fmla="*/ 60 w 136"/>
                <a:gd name="T9" fmla="*/ 28 h 80"/>
                <a:gd name="T10" fmla="*/ 60 w 136"/>
                <a:gd name="T11" fmla="*/ 18 h 80"/>
                <a:gd name="T12" fmla="*/ 0 w 136"/>
                <a:gd name="T13" fmla="*/ 0 h 80"/>
                <a:gd name="T14" fmla="*/ 0 w 136"/>
                <a:gd name="T15" fmla="*/ 70 h 80"/>
                <a:gd name="T16" fmla="*/ 10 w 136"/>
                <a:gd name="T17" fmla="*/ 80 h 80"/>
                <a:gd name="T18" fmla="*/ 126 w 136"/>
                <a:gd name="T19" fmla="*/ 80 h 80"/>
                <a:gd name="T20" fmla="*/ 136 w 136"/>
                <a:gd name="T21" fmla="*/ 70 h 80"/>
                <a:gd name="T22" fmla="*/ 136 w 136"/>
                <a:gd name="T23" fmla="*/ 0 h 80"/>
                <a:gd name="T24" fmla="*/ 76 w 136"/>
                <a:gd name="T25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80">
                  <a:moveTo>
                    <a:pt x="76" y="18"/>
                  </a:moveTo>
                  <a:cubicBezTo>
                    <a:pt x="76" y="28"/>
                    <a:pt x="76" y="28"/>
                    <a:pt x="76" y="28"/>
                  </a:cubicBezTo>
                  <a:cubicBezTo>
                    <a:pt x="76" y="29"/>
                    <a:pt x="75" y="31"/>
                    <a:pt x="73" y="31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1" y="31"/>
                    <a:pt x="60" y="29"/>
                    <a:pt x="60" y="2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6"/>
                    <a:pt x="4" y="80"/>
                    <a:pt x="10" y="80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32" y="80"/>
                    <a:pt x="136" y="76"/>
                    <a:pt x="136" y="70"/>
                  </a:cubicBezTo>
                  <a:cubicBezTo>
                    <a:pt x="136" y="0"/>
                    <a:pt x="136" y="0"/>
                    <a:pt x="136" y="0"/>
                  </a:cubicBezTo>
                  <a:lnTo>
                    <a:pt x="7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00" name="Freeform 37"/>
            <p:cNvSpPr/>
            <p:nvPr/>
          </p:nvSpPr>
          <p:spPr bwMode="auto">
            <a:xfrm>
              <a:off x="5721351" y="1817688"/>
              <a:ext cx="150813" cy="17463"/>
            </a:xfrm>
            <a:custGeom>
              <a:avLst/>
              <a:gdLst>
                <a:gd name="T0" fmla="*/ 56 w 56"/>
                <a:gd name="T1" fmla="*/ 3 h 6"/>
                <a:gd name="T2" fmla="*/ 53 w 56"/>
                <a:gd name="T3" fmla="*/ 6 h 6"/>
                <a:gd name="T4" fmla="*/ 3 w 56"/>
                <a:gd name="T5" fmla="*/ 6 h 6"/>
                <a:gd name="T6" fmla="*/ 0 w 56"/>
                <a:gd name="T7" fmla="*/ 3 h 6"/>
                <a:gd name="T8" fmla="*/ 3 w 56"/>
                <a:gd name="T9" fmla="*/ 0 h 6"/>
                <a:gd name="T10" fmla="*/ 53 w 56"/>
                <a:gd name="T11" fmla="*/ 0 h 6"/>
                <a:gd name="T12" fmla="*/ 56 w 5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">
                  <a:moveTo>
                    <a:pt x="56" y="3"/>
                  </a:moveTo>
                  <a:cubicBezTo>
                    <a:pt x="56" y="5"/>
                    <a:pt x="55" y="6"/>
                    <a:pt x="5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01" name="Rectangle 38"/>
            <p:cNvSpPr>
              <a:spLocks noChangeArrowheads="1"/>
            </p:cNvSpPr>
            <p:nvPr/>
          </p:nvSpPr>
          <p:spPr bwMode="auto">
            <a:xfrm>
              <a:off x="5862638" y="1827213"/>
              <a:ext cx="4763" cy="53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02" name="Rectangle 39"/>
            <p:cNvSpPr>
              <a:spLocks noChangeArrowheads="1"/>
            </p:cNvSpPr>
            <p:nvPr/>
          </p:nvSpPr>
          <p:spPr bwMode="auto">
            <a:xfrm>
              <a:off x="5722938" y="1827213"/>
              <a:ext cx="7938" cy="55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sp>
        <p:nvSpPr>
          <p:cNvPr id="203" name="Content Placeholder 19"/>
          <p:cNvSpPr txBox="1"/>
          <p:nvPr/>
        </p:nvSpPr>
        <p:spPr>
          <a:xfrm>
            <a:off x="3922395" y="4833620"/>
            <a:ext cx="3543935" cy="68326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字以内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1810385" y="4914265"/>
            <a:ext cx="1990725" cy="531495"/>
          </a:xfrm>
          <a:prstGeom prst="rect">
            <a:avLst/>
          </a:prstGeom>
          <a:noFill/>
        </p:spPr>
        <p:txBody>
          <a:bodyPr wrap="square" lIns="91577" tIns="45788" rIns="91577" bIns="45788" rtlCol="0">
            <a:spAutoFit/>
          </a:bodyPr>
          <a:lstStyle/>
          <a:p>
            <a:r>
              <a:rPr lang="zh-CN" altLang="en-US" sz="2700" b="1" dirty="0" smtClean="0">
                <a:latin typeface="微软雅黑" pitchFamily="34" charset="-122"/>
                <a:ea typeface="微软雅黑" pitchFamily="34" charset="-122"/>
              </a:rPr>
              <a:t>会议</a:t>
            </a:r>
            <a:endParaRPr lang="en-US" sz="2700" b="1" dirty="0">
              <a:latin typeface="+mn-ea"/>
            </a:endParaRPr>
          </a:p>
        </p:txBody>
      </p:sp>
      <p:cxnSp>
        <p:nvCxnSpPr>
          <p:cNvPr id="205" name="Straight Connector 66"/>
          <p:cNvCxnSpPr/>
          <p:nvPr/>
        </p:nvCxnSpPr>
        <p:spPr>
          <a:xfrm>
            <a:off x="3658870" y="4808220"/>
            <a:ext cx="0" cy="73469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06" name="Content Placeholder 19"/>
          <p:cNvSpPr txBox="1"/>
          <p:nvPr/>
        </p:nvSpPr>
        <p:spPr>
          <a:xfrm>
            <a:off x="5111115" y="3836670"/>
            <a:ext cx="3543935" cy="68326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字以内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3021965" y="3916680"/>
            <a:ext cx="1990725" cy="531495"/>
          </a:xfrm>
          <a:prstGeom prst="rect">
            <a:avLst/>
          </a:prstGeom>
          <a:noFill/>
        </p:spPr>
        <p:txBody>
          <a:bodyPr wrap="square" lIns="91577" tIns="45788" rIns="91577" bIns="45788" rtlCol="0">
            <a:spAutoFit/>
          </a:bodyPr>
          <a:lstStyle/>
          <a:p>
            <a:r>
              <a:rPr lang="zh-CN" altLang="en-US" sz="2700" b="1" dirty="0">
                <a:latin typeface="微软雅黑" pitchFamily="34" charset="-122"/>
                <a:ea typeface="微软雅黑" pitchFamily="34" charset="-122"/>
              </a:rPr>
              <a:t>合作</a:t>
            </a:r>
            <a:endParaRPr lang="en-US" sz="2700" b="1" dirty="0">
              <a:latin typeface="+mn-ea"/>
            </a:endParaRPr>
          </a:p>
        </p:txBody>
      </p:sp>
      <p:cxnSp>
        <p:nvCxnSpPr>
          <p:cNvPr id="208" name="Straight Connector 69"/>
          <p:cNvCxnSpPr/>
          <p:nvPr/>
        </p:nvCxnSpPr>
        <p:spPr>
          <a:xfrm>
            <a:off x="4915535" y="3810635"/>
            <a:ext cx="0" cy="73469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grpSp>
        <p:nvGrpSpPr>
          <p:cNvPr id="209" name="Group 72"/>
          <p:cNvGrpSpPr/>
          <p:nvPr/>
        </p:nvGrpSpPr>
        <p:grpSpPr>
          <a:xfrm>
            <a:off x="3320415" y="2602865"/>
            <a:ext cx="647065" cy="916305"/>
            <a:chOff x="6626225" y="441325"/>
            <a:chExt cx="889001" cy="1266826"/>
          </a:xfrm>
          <a:solidFill>
            <a:srgbClr val="00DBE8"/>
          </a:solidFill>
        </p:grpSpPr>
        <p:sp>
          <p:nvSpPr>
            <p:cNvPr id="210" name="Freeform 50"/>
            <p:cNvSpPr/>
            <p:nvPr/>
          </p:nvSpPr>
          <p:spPr bwMode="auto">
            <a:xfrm>
              <a:off x="6626225" y="1147763"/>
              <a:ext cx="395288" cy="560388"/>
            </a:xfrm>
            <a:custGeom>
              <a:avLst/>
              <a:gdLst>
                <a:gd name="T0" fmla="*/ 7 w 104"/>
                <a:gd name="T1" fmla="*/ 122 h 148"/>
                <a:gd name="T2" fmla="*/ 7 w 104"/>
                <a:gd name="T3" fmla="*/ 123 h 148"/>
                <a:gd name="T4" fmla="*/ 7 w 104"/>
                <a:gd name="T5" fmla="*/ 128 h 148"/>
                <a:gd name="T6" fmla="*/ 0 w 104"/>
                <a:gd name="T7" fmla="*/ 138 h 148"/>
                <a:gd name="T8" fmla="*/ 10 w 104"/>
                <a:gd name="T9" fmla="*/ 148 h 148"/>
                <a:gd name="T10" fmla="*/ 20 w 104"/>
                <a:gd name="T11" fmla="*/ 138 h 148"/>
                <a:gd name="T12" fmla="*/ 14 w 104"/>
                <a:gd name="T13" fmla="*/ 129 h 148"/>
                <a:gd name="T14" fmla="*/ 14 w 104"/>
                <a:gd name="T15" fmla="*/ 125 h 148"/>
                <a:gd name="T16" fmla="*/ 46 w 104"/>
                <a:gd name="T17" fmla="*/ 114 h 148"/>
                <a:gd name="T18" fmla="*/ 48 w 104"/>
                <a:gd name="T19" fmla="*/ 128 h 148"/>
                <a:gd name="T20" fmla="*/ 41 w 104"/>
                <a:gd name="T21" fmla="*/ 138 h 148"/>
                <a:gd name="T22" fmla="*/ 51 w 104"/>
                <a:gd name="T23" fmla="*/ 148 h 148"/>
                <a:gd name="T24" fmla="*/ 61 w 104"/>
                <a:gd name="T25" fmla="*/ 138 h 148"/>
                <a:gd name="T26" fmla="*/ 56 w 104"/>
                <a:gd name="T27" fmla="*/ 129 h 148"/>
                <a:gd name="T28" fmla="*/ 57 w 104"/>
                <a:gd name="T29" fmla="*/ 114 h 148"/>
                <a:gd name="T30" fmla="*/ 83 w 104"/>
                <a:gd name="T31" fmla="*/ 120 h 148"/>
                <a:gd name="T32" fmla="*/ 89 w 104"/>
                <a:gd name="T33" fmla="*/ 124 h 148"/>
                <a:gd name="T34" fmla="*/ 89 w 104"/>
                <a:gd name="T35" fmla="*/ 125 h 148"/>
                <a:gd name="T36" fmla="*/ 89 w 104"/>
                <a:gd name="T37" fmla="*/ 129 h 148"/>
                <a:gd name="T38" fmla="*/ 83 w 104"/>
                <a:gd name="T39" fmla="*/ 138 h 148"/>
                <a:gd name="T40" fmla="*/ 93 w 104"/>
                <a:gd name="T41" fmla="*/ 148 h 148"/>
                <a:gd name="T42" fmla="*/ 104 w 104"/>
                <a:gd name="T43" fmla="*/ 138 h 148"/>
                <a:gd name="T44" fmla="*/ 97 w 104"/>
                <a:gd name="T45" fmla="*/ 128 h 148"/>
                <a:gd name="T46" fmla="*/ 97 w 104"/>
                <a:gd name="T47" fmla="*/ 123 h 148"/>
                <a:gd name="T48" fmla="*/ 96 w 104"/>
                <a:gd name="T49" fmla="*/ 122 h 148"/>
                <a:gd name="T50" fmla="*/ 58 w 104"/>
                <a:gd name="T51" fmla="*/ 107 h 148"/>
                <a:gd name="T52" fmla="*/ 60 w 104"/>
                <a:gd name="T53" fmla="*/ 92 h 148"/>
                <a:gd name="T54" fmla="*/ 88 w 104"/>
                <a:gd name="T55" fmla="*/ 92 h 148"/>
                <a:gd name="T56" fmla="*/ 98 w 104"/>
                <a:gd name="T57" fmla="*/ 83 h 148"/>
                <a:gd name="T58" fmla="*/ 88 w 104"/>
                <a:gd name="T59" fmla="*/ 73 h 148"/>
                <a:gd name="T60" fmla="*/ 24 w 104"/>
                <a:gd name="T61" fmla="*/ 73 h 148"/>
                <a:gd name="T62" fmla="*/ 20 w 104"/>
                <a:gd name="T63" fmla="*/ 9 h 148"/>
                <a:gd name="T64" fmla="*/ 10 w 104"/>
                <a:gd name="T65" fmla="*/ 0 h 148"/>
                <a:gd name="T66" fmla="*/ 1 w 104"/>
                <a:gd name="T67" fmla="*/ 10 h 148"/>
                <a:gd name="T68" fmla="*/ 1 w 104"/>
                <a:gd name="T69" fmla="*/ 10 h 148"/>
                <a:gd name="T70" fmla="*/ 6 w 104"/>
                <a:gd name="T71" fmla="*/ 83 h 148"/>
                <a:gd name="T72" fmla="*/ 15 w 104"/>
                <a:gd name="T73" fmla="*/ 92 h 148"/>
                <a:gd name="T74" fmla="*/ 44 w 104"/>
                <a:gd name="T75" fmla="*/ 92 h 148"/>
                <a:gd name="T76" fmla="*/ 46 w 104"/>
                <a:gd name="T77" fmla="*/ 107 h 148"/>
                <a:gd name="T78" fmla="*/ 7 w 104"/>
                <a:gd name="T79" fmla="*/ 12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148">
                  <a:moveTo>
                    <a:pt x="7" y="122"/>
                  </a:moveTo>
                  <a:cubicBezTo>
                    <a:pt x="7" y="123"/>
                    <a:pt x="7" y="123"/>
                    <a:pt x="7" y="123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3" y="130"/>
                    <a:pt x="0" y="133"/>
                    <a:pt x="0" y="138"/>
                  </a:cubicBezTo>
                  <a:cubicBezTo>
                    <a:pt x="0" y="144"/>
                    <a:pt x="4" y="148"/>
                    <a:pt x="10" y="148"/>
                  </a:cubicBezTo>
                  <a:cubicBezTo>
                    <a:pt x="15" y="148"/>
                    <a:pt x="20" y="144"/>
                    <a:pt x="20" y="138"/>
                  </a:cubicBezTo>
                  <a:cubicBezTo>
                    <a:pt x="20" y="134"/>
                    <a:pt x="18" y="130"/>
                    <a:pt x="14" y="129"/>
                  </a:cubicBezTo>
                  <a:cubicBezTo>
                    <a:pt x="14" y="125"/>
                    <a:pt x="14" y="125"/>
                    <a:pt x="14" y="125"/>
                  </a:cubicBezTo>
                  <a:cubicBezTo>
                    <a:pt x="16" y="123"/>
                    <a:pt x="24" y="116"/>
                    <a:pt x="46" y="114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4" y="130"/>
                    <a:pt x="41" y="134"/>
                    <a:pt x="41" y="138"/>
                  </a:cubicBezTo>
                  <a:cubicBezTo>
                    <a:pt x="41" y="144"/>
                    <a:pt x="46" y="148"/>
                    <a:pt x="51" y="148"/>
                  </a:cubicBezTo>
                  <a:cubicBezTo>
                    <a:pt x="57" y="148"/>
                    <a:pt x="61" y="144"/>
                    <a:pt x="61" y="138"/>
                  </a:cubicBezTo>
                  <a:cubicBezTo>
                    <a:pt x="61" y="134"/>
                    <a:pt x="59" y="131"/>
                    <a:pt x="56" y="129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70" y="115"/>
                    <a:pt x="78" y="118"/>
                    <a:pt x="83" y="120"/>
                  </a:cubicBezTo>
                  <a:cubicBezTo>
                    <a:pt x="86" y="122"/>
                    <a:pt x="88" y="123"/>
                    <a:pt x="89" y="124"/>
                  </a:cubicBezTo>
                  <a:cubicBezTo>
                    <a:pt x="89" y="125"/>
                    <a:pt x="89" y="125"/>
                    <a:pt x="89" y="125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0"/>
                    <a:pt x="83" y="134"/>
                    <a:pt x="83" y="138"/>
                  </a:cubicBezTo>
                  <a:cubicBezTo>
                    <a:pt x="83" y="144"/>
                    <a:pt x="88" y="148"/>
                    <a:pt x="93" y="148"/>
                  </a:cubicBezTo>
                  <a:cubicBezTo>
                    <a:pt x="99" y="148"/>
                    <a:pt x="104" y="144"/>
                    <a:pt x="104" y="138"/>
                  </a:cubicBezTo>
                  <a:cubicBezTo>
                    <a:pt x="104" y="134"/>
                    <a:pt x="101" y="130"/>
                    <a:pt x="97" y="128"/>
                  </a:cubicBezTo>
                  <a:cubicBezTo>
                    <a:pt x="97" y="123"/>
                    <a:pt x="97" y="123"/>
                    <a:pt x="97" y="123"/>
                  </a:cubicBezTo>
                  <a:cubicBezTo>
                    <a:pt x="96" y="122"/>
                    <a:pt x="96" y="122"/>
                    <a:pt x="96" y="122"/>
                  </a:cubicBezTo>
                  <a:cubicBezTo>
                    <a:pt x="96" y="121"/>
                    <a:pt x="88" y="108"/>
                    <a:pt x="58" y="107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94" y="92"/>
                    <a:pt x="98" y="88"/>
                    <a:pt x="98" y="83"/>
                  </a:cubicBezTo>
                  <a:cubicBezTo>
                    <a:pt x="98" y="77"/>
                    <a:pt x="94" y="73"/>
                    <a:pt x="88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1" y="5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8"/>
                    <a:pt x="10" y="92"/>
                    <a:pt x="15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16" y="108"/>
                    <a:pt x="8" y="121"/>
                    <a:pt x="7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1" name="Oval 51"/>
            <p:cNvSpPr>
              <a:spLocks noChangeArrowheads="1"/>
            </p:cNvSpPr>
            <p:nvPr/>
          </p:nvSpPr>
          <p:spPr bwMode="auto">
            <a:xfrm>
              <a:off x="6786563" y="709613"/>
              <a:ext cx="212725" cy="2111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2" name="Freeform 52"/>
            <p:cNvSpPr/>
            <p:nvPr/>
          </p:nvSpPr>
          <p:spPr bwMode="auto">
            <a:xfrm>
              <a:off x="6786563" y="966788"/>
              <a:ext cx="425450" cy="155575"/>
            </a:xfrm>
            <a:custGeom>
              <a:avLst/>
              <a:gdLst>
                <a:gd name="T0" fmla="*/ 29 w 112"/>
                <a:gd name="T1" fmla="*/ 10 h 41"/>
                <a:gd name="T2" fmla="*/ 20 w 112"/>
                <a:gd name="T3" fmla="*/ 6 h 41"/>
                <a:gd name="T4" fmla="*/ 18 w 112"/>
                <a:gd name="T5" fmla="*/ 4 h 41"/>
                <a:gd name="T6" fmla="*/ 18 w 112"/>
                <a:gd name="T7" fmla="*/ 4 h 41"/>
                <a:gd name="T8" fmla="*/ 18 w 112"/>
                <a:gd name="T9" fmla="*/ 4 h 41"/>
                <a:gd name="T10" fmla="*/ 4 w 112"/>
                <a:gd name="T11" fmla="*/ 5 h 41"/>
                <a:gd name="T12" fmla="*/ 5 w 112"/>
                <a:gd name="T13" fmla="*/ 19 h 41"/>
                <a:gd name="T14" fmla="*/ 5 w 112"/>
                <a:gd name="T15" fmla="*/ 19 h 41"/>
                <a:gd name="T16" fmla="*/ 21 w 112"/>
                <a:gd name="T17" fmla="*/ 29 h 41"/>
                <a:gd name="T18" fmla="*/ 21 w 112"/>
                <a:gd name="T19" fmla="*/ 29 h 41"/>
                <a:gd name="T20" fmla="*/ 103 w 112"/>
                <a:gd name="T21" fmla="*/ 35 h 41"/>
                <a:gd name="T22" fmla="*/ 112 w 112"/>
                <a:gd name="T23" fmla="*/ 24 h 41"/>
                <a:gd name="T24" fmla="*/ 100 w 112"/>
                <a:gd name="T25" fmla="*/ 16 h 41"/>
                <a:gd name="T26" fmla="*/ 29 w 112"/>
                <a:gd name="T2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2" h="41">
                  <a:moveTo>
                    <a:pt x="29" y="10"/>
                  </a:moveTo>
                  <a:cubicBezTo>
                    <a:pt x="25" y="8"/>
                    <a:pt x="22" y="7"/>
                    <a:pt x="20" y="6"/>
                  </a:cubicBezTo>
                  <a:cubicBezTo>
                    <a:pt x="19" y="5"/>
                    <a:pt x="18" y="5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7" y="1"/>
                    <a:pt x="4" y="5"/>
                  </a:cubicBezTo>
                  <a:cubicBezTo>
                    <a:pt x="0" y="9"/>
                    <a:pt x="0" y="15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0"/>
                    <a:pt x="10" y="24"/>
                    <a:pt x="21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37" y="35"/>
                    <a:pt x="63" y="41"/>
                    <a:pt x="103" y="35"/>
                  </a:cubicBezTo>
                  <a:cubicBezTo>
                    <a:pt x="109" y="35"/>
                    <a:pt x="112" y="30"/>
                    <a:pt x="112" y="24"/>
                  </a:cubicBezTo>
                  <a:cubicBezTo>
                    <a:pt x="111" y="19"/>
                    <a:pt x="106" y="15"/>
                    <a:pt x="100" y="16"/>
                  </a:cubicBezTo>
                  <a:cubicBezTo>
                    <a:pt x="64" y="21"/>
                    <a:pt x="41" y="15"/>
                    <a:pt x="29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3" name="Freeform 53"/>
            <p:cNvSpPr/>
            <p:nvPr/>
          </p:nvSpPr>
          <p:spPr bwMode="auto">
            <a:xfrm>
              <a:off x="6926263" y="1103313"/>
              <a:ext cx="57150" cy="109538"/>
            </a:xfrm>
            <a:custGeom>
              <a:avLst/>
              <a:gdLst>
                <a:gd name="T0" fmla="*/ 3 w 15"/>
                <a:gd name="T1" fmla="*/ 17 h 29"/>
                <a:gd name="T2" fmla="*/ 11 w 15"/>
                <a:gd name="T3" fmla="*/ 29 h 29"/>
                <a:gd name="T4" fmla="*/ 15 w 15"/>
                <a:gd name="T5" fmla="*/ 14 h 29"/>
                <a:gd name="T6" fmla="*/ 10 w 15"/>
                <a:gd name="T7" fmla="*/ 2 h 29"/>
                <a:gd name="T8" fmla="*/ 0 w 15"/>
                <a:gd name="T9" fmla="*/ 0 h 29"/>
                <a:gd name="T10" fmla="*/ 3 w 15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9">
                  <a:moveTo>
                    <a:pt x="3" y="17"/>
                  </a:moveTo>
                  <a:cubicBezTo>
                    <a:pt x="6" y="21"/>
                    <a:pt x="8" y="25"/>
                    <a:pt x="11" y="29"/>
                  </a:cubicBezTo>
                  <a:cubicBezTo>
                    <a:pt x="12" y="24"/>
                    <a:pt x="14" y="19"/>
                    <a:pt x="15" y="14"/>
                  </a:cubicBezTo>
                  <a:cubicBezTo>
                    <a:pt x="13" y="11"/>
                    <a:pt x="12" y="6"/>
                    <a:pt x="10" y="2"/>
                  </a:cubicBezTo>
                  <a:cubicBezTo>
                    <a:pt x="6" y="1"/>
                    <a:pt x="3" y="0"/>
                    <a:pt x="0" y="0"/>
                  </a:cubicBezTo>
                  <a:cubicBezTo>
                    <a:pt x="1" y="5"/>
                    <a:pt x="2" y="11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4" name="Freeform 54"/>
            <p:cNvSpPr/>
            <p:nvPr/>
          </p:nvSpPr>
          <p:spPr bwMode="auto">
            <a:xfrm>
              <a:off x="6718300" y="914400"/>
              <a:ext cx="485775" cy="758825"/>
            </a:xfrm>
            <a:custGeom>
              <a:avLst/>
              <a:gdLst>
                <a:gd name="T0" fmla="*/ 115 w 128"/>
                <a:gd name="T1" fmla="*/ 111 h 201"/>
                <a:gd name="T2" fmla="*/ 100 w 128"/>
                <a:gd name="T3" fmla="*/ 98 h 201"/>
                <a:gd name="T4" fmla="*/ 58 w 128"/>
                <a:gd name="T5" fmla="*/ 98 h 201"/>
                <a:gd name="T6" fmla="*/ 57 w 128"/>
                <a:gd name="T7" fmla="*/ 91 h 201"/>
                <a:gd name="T8" fmla="*/ 52 w 128"/>
                <a:gd name="T9" fmla="*/ 49 h 201"/>
                <a:gd name="T10" fmla="*/ 38 w 128"/>
                <a:gd name="T11" fmla="*/ 44 h 201"/>
                <a:gd name="T12" fmla="*/ 21 w 128"/>
                <a:gd name="T13" fmla="*/ 34 h 201"/>
                <a:gd name="T14" fmla="*/ 20 w 128"/>
                <a:gd name="T15" fmla="*/ 18 h 201"/>
                <a:gd name="T16" fmla="*/ 29 w 128"/>
                <a:gd name="T17" fmla="*/ 14 h 201"/>
                <a:gd name="T18" fmla="*/ 37 w 128"/>
                <a:gd name="T19" fmla="*/ 17 h 201"/>
                <a:gd name="T20" fmla="*/ 39 w 128"/>
                <a:gd name="T21" fmla="*/ 18 h 201"/>
                <a:gd name="T22" fmla="*/ 48 w 128"/>
                <a:gd name="T23" fmla="*/ 22 h 201"/>
                <a:gd name="T24" fmla="*/ 52 w 128"/>
                <a:gd name="T25" fmla="*/ 24 h 201"/>
                <a:gd name="T26" fmla="*/ 48 w 128"/>
                <a:gd name="T27" fmla="*/ 15 h 201"/>
                <a:gd name="T28" fmla="*/ 41 w 128"/>
                <a:gd name="T29" fmla="*/ 8 h 201"/>
                <a:gd name="T30" fmla="*/ 40 w 128"/>
                <a:gd name="T31" fmla="*/ 7 h 201"/>
                <a:gd name="T32" fmla="*/ 35 w 128"/>
                <a:gd name="T33" fmla="*/ 4 h 201"/>
                <a:gd name="T34" fmla="*/ 3 w 128"/>
                <a:gd name="T35" fmla="*/ 31 h 201"/>
                <a:gd name="T36" fmla="*/ 9 w 128"/>
                <a:gd name="T37" fmla="*/ 106 h 201"/>
                <a:gd name="T38" fmla="*/ 34 w 128"/>
                <a:gd name="T39" fmla="*/ 129 h 201"/>
                <a:gd name="T40" fmla="*/ 34 w 128"/>
                <a:gd name="T41" fmla="*/ 129 h 201"/>
                <a:gd name="T42" fmla="*/ 37 w 128"/>
                <a:gd name="T43" fmla="*/ 129 h 201"/>
                <a:gd name="T44" fmla="*/ 87 w 128"/>
                <a:gd name="T45" fmla="*/ 129 h 201"/>
                <a:gd name="T46" fmla="*/ 96 w 128"/>
                <a:gd name="T47" fmla="*/ 188 h 201"/>
                <a:gd name="T48" fmla="*/ 111 w 128"/>
                <a:gd name="T49" fmla="*/ 201 h 201"/>
                <a:gd name="T50" fmla="*/ 114 w 128"/>
                <a:gd name="T51" fmla="*/ 201 h 201"/>
                <a:gd name="T52" fmla="*/ 127 w 128"/>
                <a:gd name="T53" fmla="*/ 183 h 201"/>
                <a:gd name="T54" fmla="*/ 115 w 128"/>
                <a:gd name="T55" fmla="*/ 11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8" h="201">
                  <a:moveTo>
                    <a:pt x="115" y="111"/>
                  </a:moveTo>
                  <a:cubicBezTo>
                    <a:pt x="114" y="104"/>
                    <a:pt x="108" y="98"/>
                    <a:pt x="100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6"/>
                    <a:pt x="58" y="93"/>
                    <a:pt x="57" y="91"/>
                  </a:cubicBezTo>
                  <a:cubicBezTo>
                    <a:pt x="53" y="78"/>
                    <a:pt x="51" y="63"/>
                    <a:pt x="52" y="49"/>
                  </a:cubicBezTo>
                  <a:cubicBezTo>
                    <a:pt x="46" y="47"/>
                    <a:pt x="42" y="46"/>
                    <a:pt x="38" y="44"/>
                  </a:cubicBezTo>
                  <a:cubicBezTo>
                    <a:pt x="28" y="40"/>
                    <a:pt x="22" y="35"/>
                    <a:pt x="21" y="34"/>
                  </a:cubicBezTo>
                  <a:cubicBezTo>
                    <a:pt x="16" y="30"/>
                    <a:pt x="16" y="22"/>
                    <a:pt x="20" y="18"/>
                  </a:cubicBezTo>
                  <a:cubicBezTo>
                    <a:pt x="22" y="15"/>
                    <a:pt x="26" y="14"/>
                    <a:pt x="29" y="14"/>
                  </a:cubicBezTo>
                  <a:cubicBezTo>
                    <a:pt x="32" y="14"/>
                    <a:pt x="35" y="15"/>
                    <a:pt x="37" y="17"/>
                  </a:cubicBezTo>
                  <a:cubicBezTo>
                    <a:pt x="38" y="17"/>
                    <a:pt x="38" y="17"/>
                    <a:pt x="39" y="18"/>
                  </a:cubicBezTo>
                  <a:cubicBezTo>
                    <a:pt x="41" y="19"/>
                    <a:pt x="44" y="21"/>
                    <a:pt x="48" y="22"/>
                  </a:cubicBezTo>
                  <a:cubicBezTo>
                    <a:pt x="49" y="23"/>
                    <a:pt x="51" y="24"/>
                    <a:pt x="52" y="24"/>
                  </a:cubicBezTo>
                  <a:cubicBezTo>
                    <a:pt x="51" y="20"/>
                    <a:pt x="50" y="18"/>
                    <a:pt x="48" y="15"/>
                  </a:cubicBezTo>
                  <a:cubicBezTo>
                    <a:pt x="48" y="15"/>
                    <a:pt x="43" y="9"/>
                    <a:pt x="41" y="8"/>
                  </a:cubicBezTo>
                  <a:cubicBezTo>
                    <a:pt x="41" y="8"/>
                    <a:pt x="40" y="7"/>
                    <a:pt x="40" y="7"/>
                  </a:cubicBezTo>
                  <a:cubicBezTo>
                    <a:pt x="38" y="6"/>
                    <a:pt x="36" y="5"/>
                    <a:pt x="35" y="4"/>
                  </a:cubicBezTo>
                  <a:cubicBezTo>
                    <a:pt x="22" y="0"/>
                    <a:pt x="6" y="11"/>
                    <a:pt x="3" y="31"/>
                  </a:cubicBezTo>
                  <a:cubicBezTo>
                    <a:pt x="0" y="56"/>
                    <a:pt x="2" y="82"/>
                    <a:pt x="9" y="106"/>
                  </a:cubicBezTo>
                  <a:cubicBezTo>
                    <a:pt x="13" y="119"/>
                    <a:pt x="24" y="128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5" y="129"/>
                    <a:pt x="36" y="129"/>
                    <a:pt x="37" y="129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6" y="188"/>
                    <a:pt x="96" y="188"/>
                    <a:pt x="96" y="188"/>
                  </a:cubicBezTo>
                  <a:cubicBezTo>
                    <a:pt x="97" y="196"/>
                    <a:pt x="104" y="201"/>
                    <a:pt x="111" y="201"/>
                  </a:cubicBezTo>
                  <a:cubicBezTo>
                    <a:pt x="112" y="201"/>
                    <a:pt x="113" y="201"/>
                    <a:pt x="114" y="201"/>
                  </a:cubicBezTo>
                  <a:cubicBezTo>
                    <a:pt x="122" y="200"/>
                    <a:pt x="128" y="192"/>
                    <a:pt x="127" y="183"/>
                  </a:cubicBezTo>
                  <a:lnTo>
                    <a:pt x="115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5" name="Freeform 55"/>
            <p:cNvSpPr/>
            <p:nvPr/>
          </p:nvSpPr>
          <p:spPr bwMode="auto">
            <a:xfrm>
              <a:off x="6919913" y="966788"/>
              <a:ext cx="295275" cy="63500"/>
            </a:xfrm>
            <a:custGeom>
              <a:avLst/>
              <a:gdLst>
                <a:gd name="T0" fmla="*/ 38 w 78"/>
                <a:gd name="T1" fmla="*/ 16 h 17"/>
                <a:gd name="T2" fmla="*/ 65 w 78"/>
                <a:gd name="T3" fmla="*/ 14 h 17"/>
                <a:gd name="T4" fmla="*/ 67 w 78"/>
                <a:gd name="T5" fmla="*/ 14 h 17"/>
                <a:gd name="T6" fmla="*/ 75 w 78"/>
                <a:gd name="T7" fmla="*/ 17 h 17"/>
                <a:gd name="T8" fmla="*/ 77 w 78"/>
                <a:gd name="T9" fmla="*/ 8 h 17"/>
                <a:gd name="T10" fmla="*/ 64 w 78"/>
                <a:gd name="T11" fmla="*/ 2 h 17"/>
                <a:gd name="T12" fmla="*/ 0 w 78"/>
                <a:gd name="T13" fmla="*/ 10 h 17"/>
                <a:gd name="T14" fmla="*/ 38 w 78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7">
                  <a:moveTo>
                    <a:pt x="38" y="16"/>
                  </a:moveTo>
                  <a:cubicBezTo>
                    <a:pt x="46" y="16"/>
                    <a:pt x="55" y="15"/>
                    <a:pt x="65" y="14"/>
                  </a:cubicBezTo>
                  <a:cubicBezTo>
                    <a:pt x="66" y="14"/>
                    <a:pt x="66" y="14"/>
                    <a:pt x="67" y="14"/>
                  </a:cubicBezTo>
                  <a:cubicBezTo>
                    <a:pt x="70" y="14"/>
                    <a:pt x="73" y="15"/>
                    <a:pt x="75" y="17"/>
                  </a:cubicBezTo>
                  <a:cubicBezTo>
                    <a:pt x="77" y="15"/>
                    <a:pt x="78" y="11"/>
                    <a:pt x="77" y="8"/>
                  </a:cubicBezTo>
                  <a:cubicBezTo>
                    <a:pt x="75" y="3"/>
                    <a:pt x="69" y="0"/>
                    <a:pt x="64" y="2"/>
                  </a:cubicBezTo>
                  <a:cubicBezTo>
                    <a:pt x="35" y="11"/>
                    <a:pt x="14" y="12"/>
                    <a:pt x="0" y="10"/>
                  </a:cubicBezTo>
                  <a:cubicBezTo>
                    <a:pt x="11" y="14"/>
                    <a:pt x="24" y="16"/>
                    <a:pt x="3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6" name="Freeform 56"/>
            <p:cNvSpPr>
              <a:spLocks noEditPoints="1"/>
            </p:cNvSpPr>
            <p:nvPr/>
          </p:nvSpPr>
          <p:spPr bwMode="auto">
            <a:xfrm>
              <a:off x="6991350" y="441325"/>
              <a:ext cx="403225" cy="350838"/>
            </a:xfrm>
            <a:custGeom>
              <a:avLst/>
              <a:gdLst>
                <a:gd name="T0" fmla="*/ 21 w 106"/>
                <a:gd name="T1" fmla="*/ 93 h 93"/>
                <a:gd name="T2" fmla="*/ 20 w 106"/>
                <a:gd name="T3" fmla="*/ 91 h 93"/>
                <a:gd name="T4" fmla="*/ 20 w 106"/>
                <a:gd name="T5" fmla="*/ 91 h 93"/>
                <a:gd name="T6" fmla="*/ 20 w 106"/>
                <a:gd name="T7" fmla="*/ 91 h 93"/>
                <a:gd name="T8" fmla="*/ 20 w 106"/>
                <a:gd name="T9" fmla="*/ 77 h 93"/>
                <a:gd name="T10" fmla="*/ 19 w 106"/>
                <a:gd name="T11" fmla="*/ 77 h 93"/>
                <a:gd name="T12" fmla="*/ 0 w 106"/>
                <a:gd name="T13" fmla="*/ 43 h 93"/>
                <a:gd name="T14" fmla="*/ 56 w 106"/>
                <a:gd name="T15" fmla="*/ 1 h 93"/>
                <a:gd name="T16" fmla="*/ 105 w 106"/>
                <a:gd name="T17" fmla="*/ 45 h 93"/>
                <a:gd name="T18" fmla="*/ 55 w 106"/>
                <a:gd name="T19" fmla="*/ 88 h 93"/>
                <a:gd name="T20" fmla="*/ 37 w 106"/>
                <a:gd name="T21" fmla="*/ 85 h 93"/>
                <a:gd name="T22" fmla="*/ 37 w 106"/>
                <a:gd name="T23" fmla="*/ 85 h 93"/>
                <a:gd name="T24" fmla="*/ 22 w 106"/>
                <a:gd name="T25" fmla="*/ 93 h 93"/>
                <a:gd name="T26" fmla="*/ 22 w 106"/>
                <a:gd name="T27" fmla="*/ 93 h 93"/>
                <a:gd name="T28" fmla="*/ 21 w 106"/>
                <a:gd name="T29" fmla="*/ 93 h 93"/>
                <a:gd name="T30" fmla="*/ 56 w 106"/>
                <a:gd name="T31" fmla="*/ 5 h 93"/>
                <a:gd name="T32" fmla="*/ 4 w 106"/>
                <a:gd name="T33" fmla="*/ 43 h 93"/>
                <a:gd name="T34" fmla="*/ 23 w 106"/>
                <a:gd name="T35" fmla="*/ 75 h 93"/>
                <a:gd name="T36" fmla="*/ 24 w 106"/>
                <a:gd name="T37" fmla="*/ 76 h 93"/>
                <a:gd name="T38" fmla="*/ 23 w 106"/>
                <a:gd name="T39" fmla="*/ 88 h 93"/>
                <a:gd name="T40" fmla="*/ 35 w 106"/>
                <a:gd name="T41" fmla="*/ 81 h 93"/>
                <a:gd name="T42" fmla="*/ 36 w 106"/>
                <a:gd name="T43" fmla="*/ 81 h 93"/>
                <a:gd name="T44" fmla="*/ 37 w 106"/>
                <a:gd name="T45" fmla="*/ 81 h 93"/>
                <a:gd name="T46" fmla="*/ 55 w 106"/>
                <a:gd name="T47" fmla="*/ 84 h 93"/>
                <a:gd name="T48" fmla="*/ 102 w 106"/>
                <a:gd name="T49" fmla="*/ 45 h 93"/>
                <a:gd name="T50" fmla="*/ 56 w 106"/>
                <a:gd name="T51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6" h="93">
                  <a:moveTo>
                    <a:pt x="21" y="93"/>
                  </a:moveTo>
                  <a:cubicBezTo>
                    <a:pt x="20" y="93"/>
                    <a:pt x="20" y="92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7" y="68"/>
                    <a:pt x="0" y="56"/>
                    <a:pt x="0" y="43"/>
                  </a:cubicBezTo>
                  <a:cubicBezTo>
                    <a:pt x="1" y="19"/>
                    <a:pt x="25" y="0"/>
                    <a:pt x="56" y="1"/>
                  </a:cubicBezTo>
                  <a:cubicBezTo>
                    <a:pt x="85" y="1"/>
                    <a:pt x="106" y="20"/>
                    <a:pt x="105" y="45"/>
                  </a:cubicBezTo>
                  <a:cubicBezTo>
                    <a:pt x="105" y="71"/>
                    <a:pt x="84" y="88"/>
                    <a:pt x="55" y="88"/>
                  </a:cubicBezTo>
                  <a:cubicBezTo>
                    <a:pt x="49" y="88"/>
                    <a:pt x="43" y="87"/>
                    <a:pt x="37" y="85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22" y="93"/>
                    <a:pt x="22" y="93"/>
                  </a:cubicBezTo>
                  <a:lnTo>
                    <a:pt x="21" y="93"/>
                  </a:lnTo>
                  <a:close/>
                  <a:moveTo>
                    <a:pt x="56" y="5"/>
                  </a:moveTo>
                  <a:cubicBezTo>
                    <a:pt x="28" y="4"/>
                    <a:pt x="4" y="22"/>
                    <a:pt x="4" y="43"/>
                  </a:cubicBezTo>
                  <a:cubicBezTo>
                    <a:pt x="4" y="56"/>
                    <a:pt x="11" y="67"/>
                    <a:pt x="23" y="75"/>
                  </a:cubicBezTo>
                  <a:cubicBezTo>
                    <a:pt x="23" y="75"/>
                    <a:pt x="24" y="76"/>
                    <a:pt x="24" y="76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6" y="81"/>
                    <a:pt x="36" y="81"/>
                    <a:pt x="36" y="81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43" y="83"/>
                    <a:pt x="49" y="84"/>
                    <a:pt x="55" y="84"/>
                  </a:cubicBezTo>
                  <a:cubicBezTo>
                    <a:pt x="82" y="84"/>
                    <a:pt x="101" y="68"/>
                    <a:pt x="102" y="45"/>
                  </a:cubicBezTo>
                  <a:cubicBezTo>
                    <a:pt x="102" y="22"/>
                    <a:pt x="83" y="5"/>
                    <a:pt x="5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7" name="Rectangle 57"/>
            <p:cNvSpPr>
              <a:spLocks noChangeArrowheads="1"/>
            </p:cNvSpPr>
            <p:nvPr/>
          </p:nvSpPr>
          <p:spPr bwMode="auto">
            <a:xfrm>
              <a:off x="7146925" y="1092200"/>
              <a:ext cx="168275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8" name="Freeform 59"/>
            <p:cNvSpPr/>
            <p:nvPr/>
          </p:nvSpPr>
          <p:spPr bwMode="auto">
            <a:xfrm>
              <a:off x="7329488" y="1344613"/>
              <a:ext cx="185738" cy="355600"/>
            </a:xfrm>
            <a:custGeom>
              <a:avLst/>
              <a:gdLst>
                <a:gd name="T0" fmla="*/ 5 w 49"/>
                <a:gd name="T1" fmla="*/ 94 h 94"/>
                <a:gd name="T2" fmla="*/ 44 w 49"/>
                <a:gd name="T3" fmla="*/ 94 h 94"/>
                <a:gd name="T4" fmla="*/ 49 w 49"/>
                <a:gd name="T5" fmla="*/ 84 h 94"/>
                <a:gd name="T6" fmla="*/ 49 w 49"/>
                <a:gd name="T7" fmla="*/ 12 h 94"/>
                <a:gd name="T8" fmla="*/ 37 w 49"/>
                <a:gd name="T9" fmla="*/ 0 h 94"/>
                <a:gd name="T10" fmla="*/ 12 w 49"/>
                <a:gd name="T11" fmla="*/ 0 h 94"/>
                <a:gd name="T12" fmla="*/ 0 w 49"/>
                <a:gd name="T13" fmla="*/ 12 h 94"/>
                <a:gd name="T14" fmla="*/ 0 w 49"/>
                <a:gd name="T15" fmla="*/ 84 h 94"/>
                <a:gd name="T16" fmla="*/ 5 w 49"/>
                <a:gd name="T1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94">
                  <a:moveTo>
                    <a:pt x="5" y="94"/>
                  </a:moveTo>
                  <a:cubicBezTo>
                    <a:pt x="44" y="94"/>
                    <a:pt x="44" y="94"/>
                    <a:pt x="44" y="94"/>
                  </a:cubicBezTo>
                  <a:cubicBezTo>
                    <a:pt x="47" y="92"/>
                    <a:pt x="49" y="88"/>
                    <a:pt x="49" y="84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4" y="0"/>
                    <a:pt x="3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8"/>
                    <a:pt x="2" y="92"/>
                    <a:pt x="5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9" name="Freeform 60"/>
            <p:cNvSpPr/>
            <p:nvPr/>
          </p:nvSpPr>
          <p:spPr bwMode="auto">
            <a:xfrm>
              <a:off x="7405688" y="758825"/>
              <a:ext cx="46038" cy="336550"/>
            </a:xfrm>
            <a:custGeom>
              <a:avLst/>
              <a:gdLst>
                <a:gd name="T0" fmla="*/ 0 w 29"/>
                <a:gd name="T1" fmla="*/ 0 h 212"/>
                <a:gd name="T2" fmla="*/ 0 w 29"/>
                <a:gd name="T3" fmla="*/ 167 h 212"/>
                <a:gd name="T4" fmla="*/ 14 w 29"/>
                <a:gd name="T5" fmla="*/ 167 h 212"/>
                <a:gd name="T6" fmla="*/ 14 w 29"/>
                <a:gd name="T7" fmla="*/ 212 h 212"/>
                <a:gd name="T8" fmla="*/ 29 w 29"/>
                <a:gd name="T9" fmla="*/ 212 h 212"/>
                <a:gd name="T10" fmla="*/ 29 w 29"/>
                <a:gd name="T11" fmla="*/ 167 h 212"/>
                <a:gd name="T12" fmla="*/ 29 w 29"/>
                <a:gd name="T13" fmla="*/ 121 h 212"/>
                <a:gd name="T14" fmla="*/ 29 w 29"/>
                <a:gd name="T15" fmla="*/ 0 h 212"/>
                <a:gd name="T16" fmla="*/ 0 w 29"/>
                <a:gd name="T17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2">
                  <a:moveTo>
                    <a:pt x="0" y="0"/>
                  </a:moveTo>
                  <a:lnTo>
                    <a:pt x="0" y="167"/>
                  </a:lnTo>
                  <a:lnTo>
                    <a:pt x="14" y="167"/>
                  </a:lnTo>
                  <a:lnTo>
                    <a:pt x="14" y="212"/>
                  </a:lnTo>
                  <a:lnTo>
                    <a:pt x="29" y="212"/>
                  </a:lnTo>
                  <a:lnTo>
                    <a:pt x="29" y="167"/>
                  </a:lnTo>
                  <a:lnTo>
                    <a:pt x="29" y="121"/>
                  </a:lnTo>
                  <a:lnTo>
                    <a:pt x="2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0" name="Freeform 61"/>
            <p:cNvSpPr/>
            <p:nvPr/>
          </p:nvSpPr>
          <p:spPr bwMode="auto">
            <a:xfrm>
              <a:off x="7375525" y="1092200"/>
              <a:ext cx="98425" cy="22225"/>
            </a:xfrm>
            <a:custGeom>
              <a:avLst/>
              <a:gdLst>
                <a:gd name="T0" fmla="*/ 26 w 26"/>
                <a:gd name="T1" fmla="*/ 3 h 6"/>
                <a:gd name="T2" fmla="*/ 23 w 26"/>
                <a:gd name="T3" fmla="*/ 6 h 6"/>
                <a:gd name="T4" fmla="*/ 3 w 26"/>
                <a:gd name="T5" fmla="*/ 6 h 6"/>
                <a:gd name="T6" fmla="*/ 0 w 26"/>
                <a:gd name="T7" fmla="*/ 3 h 6"/>
                <a:gd name="T8" fmla="*/ 0 w 26"/>
                <a:gd name="T9" fmla="*/ 3 h 6"/>
                <a:gd name="T10" fmla="*/ 3 w 26"/>
                <a:gd name="T11" fmla="*/ 0 h 6"/>
                <a:gd name="T12" fmla="*/ 23 w 26"/>
                <a:gd name="T13" fmla="*/ 0 h 6"/>
                <a:gd name="T14" fmla="*/ 26 w 26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6">
                  <a:moveTo>
                    <a:pt x="26" y="3"/>
                  </a:moveTo>
                  <a:cubicBezTo>
                    <a:pt x="26" y="5"/>
                    <a:pt x="24" y="6"/>
                    <a:pt x="2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6" y="1"/>
                    <a:pt x="2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1" name="Freeform 62"/>
            <p:cNvSpPr>
              <a:spLocks noEditPoints="1"/>
            </p:cNvSpPr>
            <p:nvPr/>
          </p:nvSpPr>
          <p:spPr bwMode="auto">
            <a:xfrm>
              <a:off x="7067550" y="554038"/>
              <a:ext cx="147638" cy="152400"/>
            </a:xfrm>
            <a:custGeom>
              <a:avLst/>
              <a:gdLst>
                <a:gd name="T0" fmla="*/ 22 w 39"/>
                <a:gd name="T1" fmla="*/ 4 h 40"/>
                <a:gd name="T2" fmla="*/ 27 w 39"/>
                <a:gd name="T3" fmla="*/ 8 h 40"/>
                <a:gd name="T4" fmla="*/ 29 w 39"/>
                <a:gd name="T5" fmla="*/ 7 h 40"/>
                <a:gd name="T6" fmla="*/ 32 w 39"/>
                <a:gd name="T7" fmla="*/ 9 h 40"/>
                <a:gd name="T8" fmla="*/ 31 w 39"/>
                <a:gd name="T9" fmla="*/ 12 h 40"/>
                <a:gd name="T10" fmla="*/ 35 w 39"/>
                <a:gd name="T11" fmla="*/ 17 h 40"/>
                <a:gd name="T12" fmla="*/ 36 w 39"/>
                <a:gd name="T13" fmla="*/ 21 h 40"/>
                <a:gd name="T14" fmla="*/ 33 w 39"/>
                <a:gd name="T15" fmla="*/ 23 h 40"/>
                <a:gd name="T16" fmla="*/ 32 w 39"/>
                <a:gd name="T17" fmla="*/ 29 h 40"/>
                <a:gd name="T18" fmla="*/ 30 w 39"/>
                <a:gd name="T19" fmla="*/ 33 h 40"/>
                <a:gd name="T20" fmla="*/ 28 w 39"/>
                <a:gd name="T21" fmla="*/ 33 h 40"/>
                <a:gd name="T22" fmla="*/ 22 w 39"/>
                <a:gd name="T23" fmla="*/ 34 h 40"/>
                <a:gd name="T24" fmla="*/ 21 w 39"/>
                <a:gd name="T25" fmla="*/ 37 h 40"/>
                <a:gd name="T26" fmla="*/ 16 w 39"/>
                <a:gd name="T27" fmla="*/ 35 h 40"/>
                <a:gd name="T28" fmla="*/ 12 w 39"/>
                <a:gd name="T29" fmla="*/ 32 h 40"/>
                <a:gd name="T30" fmla="*/ 9 w 39"/>
                <a:gd name="T31" fmla="*/ 33 h 40"/>
                <a:gd name="T32" fmla="*/ 6 w 39"/>
                <a:gd name="T33" fmla="*/ 31 h 40"/>
                <a:gd name="T34" fmla="*/ 8 w 39"/>
                <a:gd name="T35" fmla="*/ 28 h 40"/>
                <a:gd name="T36" fmla="*/ 4 w 39"/>
                <a:gd name="T37" fmla="*/ 23 h 40"/>
                <a:gd name="T38" fmla="*/ 2 w 39"/>
                <a:gd name="T39" fmla="*/ 19 h 40"/>
                <a:gd name="T40" fmla="*/ 6 w 39"/>
                <a:gd name="T41" fmla="*/ 17 h 40"/>
                <a:gd name="T42" fmla="*/ 6 w 39"/>
                <a:gd name="T43" fmla="*/ 11 h 40"/>
                <a:gd name="T44" fmla="*/ 8 w 39"/>
                <a:gd name="T45" fmla="*/ 7 h 40"/>
                <a:gd name="T46" fmla="*/ 10 w 39"/>
                <a:gd name="T47" fmla="*/ 7 h 40"/>
                <a:gd name="T48" fmla="*/ 16 w 39"/>
                <a:gd name="T49" fmla="*/ 6 h 40"/>
                <a:gd name="T50" fmla="*/ 18 w 39"/>
                <a:gd name="T51" fmla="*/ 3 h 40"/>
                <a:gd name="T52" fmla="*/ 21 w 39"/>
                <a:gd name="T53" fmla="*/ 0 h 40"/>
                <a:gd name="T54" fmla="*/ 14 w 39"/>
                <a:gd name="T55" fmla="*/ 4 h 40"/>
                <a:gd name="T56" fmla="*/ 9 w 39"/>
                <a:gd name="T57" fmla="*/ 4 h 40"/>
                <a:gd name="T58" fmla="*/ 4 w 39"/>
                <a:gd name="T59" fmla="*/ 7 h 40"/>
                <a:gd name="T60" fmla="*/ 4 w 39"/>
                <a:gd name="T61" fmla="*/ 13 h 40"/>
                <a:gd name="T62" fmla="*/ 0 w 39"/>
                <a:gd name="T63" fmla="*/ 19 h 40"/>
                <a:gd name="T64" fmla="*/ 3 w 39"/>
                <a:gd name="T65" fmla="*/ 26 h 40"/>
                <a:gd name="T66" fmla="*/ 3 w 39"/>
                <a:gd name="T67" fmla="*/ 30 h 40"/>
                <a:gd name="T68" fmla="*/ 6 w 39"/>
                <a:gd name="T69" fmla="*/ 35 h 40"/>
                <a:gd name="T70" fmla="*/ 12 w 39"/>
                <a:gd name="T71" fmla="*/ 35 h 40"/>
                <a:gd name="T72" fmla="*/ 18 w 39"/>
                <a:gd name="T73" fmla="*/ 40 h 40"/>
                <a:gd name="T74" fmla="*/ 25 w 39"/>
                <a:gd name="T75" fmla="*/ 36 h 40"/>
                <a:gd name="T76" fmla="*/ 29 w 39"/>
                <a:gd name="T77" fmla="*/ 36 h 40"/>
                <a:gd name="T78" fmla="*/ 34 w 39"/>
                <a:gd name="T79" fmla="*/ 33 h 40"/>
                <a:gd name="T80" fmla="*/ 34 w 39"/>
                <a:gd name="T81" fmla="*/ 27 h 40"/>
                <a:gd name="T82" fmla="*/ 39 w 39"/>
                <a:gd name="T83" fmla="*/ 21 h 40"/>
                <a:gd name="T84" fmla="*/ 35 w 39"/>
                <a:gd name="T85" fmla="*/ 14 h 40"/>
                <a:gd name="T86" fmla="*/ 35 w 39"/>
                <a:gd name="T87" fmla="*/ 10 h 40"/>
                <a:gd name="T88" fmla="*/ 32 w 39"/>
                <a:gd name="T89" fmla="*/ 5 h 40"/>
                <a:gd name="T90" fmla="*/ 27 w 39"/>
                <a:gd name="T91" fmla="*/ 5 h 40"/>
                <a:gd name="T92" fmla="*/ 21 w 39"/>
                <a:gd name="T9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" h="40">
                  <a:moveTo>
                    <a:pt x="21" y="3"/>
                  </a:moveTo>
                  <a:cubicBezTo>
                    <a:pt x="21" y="3"/>
                    <a:pt x="22" y="4"/>
                    <a:pt x="22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4" y="7"/>
                    <a:pt x="26" y="7"/>
                    <a:pt x="27" y="8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9" y="7"/>
                    <a:pt x="29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3" y="10"/>
                    <a:pt x="33" y="10"/>
                    <a:pt x="32" y="11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4"/>
                    <a:pt x="33" y="15"/>
                    <a:pt x="33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6" y="18"/>
                    <a:pt x="36" y="19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6" y="22"/>
                    <a:pt x="35" y="23"/>
                    <a:pt x="35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5"/>
                    <a:pt x="32" y="26"/>
                    <a:pt x="31" y="28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9"/>
                    <a:pt x="33" y="30"/>
                    <a:pt x="32" y="31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3"/>
                    <a:pt x="30" y="33"/>
                    <a:pt x="29" y="33"/>
                  </a:cubicBezTo>
                  <a:cubicBezTo>
                    <a:pt x="29" y="33"/>
                    <a:pt x="28" y="33"/>
                    <a:pt x="28" y="33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6" y="33"/>
                    <a:pt x="24" y="33"/>
                    <a:pt x="22" y="34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2" y="36"/>
                    <a:pt x="21" y="37"/>
                    <a:pt x="21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7"/>
                    <a:pt x="16" y="36"/>
                    <a:pt x="16" y="35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5" y="33"/>
                    <a:pt x="13" y="33"/>
                    <a:pt x="12" y="32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9" y="33"/>
                  </a:cubicBezTo>
                  <a:cubicBezTo>
                    <a:pt x="9" y="33"/>
                    <a:pt x="9" y="33"/>
                    <a:pt x="8" y="33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0"/>
                    <a:pt x="6" y="29"/>
                    <a:pt x="6" y="29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6"/>
                    <a:pt x="6" y="25"/>
                    <a:pt x="6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3"/>
                    <a:pt x="2" y="22"/>
                    <a:pt x="2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3" y="17"/>
                    <a:pt x="4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5"/>
                    <a:pt x="7" y="14"/>
                    <a:pt x="8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7"/>
                    <a:pt x="15" y="7"/>
                    <a:pt x="16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21" y="3"/>
                    <a:pt x="21" y="3"/>
                    <a:pt x="21" y="3"/>
                  </a:cubicBezTo>
                  <a:moveTo>
                    <a:pt x="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4" y="2"/>
                    <a:pt x="14" y="4"/>
                  </a:cubicBezTo>
                  <a:cubicBezTo>
                    <a:pt x="13" y="4"/>
                    <a:pt x="13" y="4"/>
                    <a:pt x="12" y="5"/>
                  </a:cubicBezTo>
                  <a:cubicBezTo>
                    <a:pt x="11" y="4"/>
                    <a:pt x="10" y="4"/>
                    <a:pt x="9" y="4"/>
                  </a:cubicBezTo>
                  <a:cubicBezTo>
                    <a:pt x="8" y="4"/>
                    <a:pt x="7" y="4"/>
                    <a:pt x="6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3" y="11"/>
                    <a:pt x="4" y="12"/>
                    <a:pt x="4" y="13"/>
                  </a:cubicBezTo>
                  <a:cubicBezTo>
                    <a:pt x="4" y="13"/>
                    <a:pt x="4" y="14"/>
                    <a:pt x="3" y="14"/>
                  </a:cubicBezTo>
                  <a:cubicBezTo>
                    <a:pt x="1" y="15"/>
                    <a:pt x="0" y="16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1" y="25"/>
                    <a:pt x="3" y="26"/>
                  </a:cubicBezTo>
                  <a:cubicBezTo>
                    <a:pt x="4" y="26"/>
                    <a:pt x="4" y="27"/>
                    <a:pt x="4" y="27"/>
                  </a:cubicBezTo>
                  <a:cubicBezTo>
                    <a:pt x="4" y="28"/>
                    <a:pt x="3" y="29"/>
                    <a:pt x="3" y="30"/>
                  </a:cubicBezTo>
                  <a:cubicBezTo>
                    <a:pt x="3" y="31"/>
                    <a:pt x="4" y="32"/>
                    <a:pt x="4" y="33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7" y="36"/>
                    <a:pt x="8" y="36"/>
                    <a:pt x="9" y="36"/>
                  </a:cubicBezTo>
                  <a:cubicBezTo>
                    <a:pt x="10" y="36"/>
                    <a:pt x="11" y="36"/>
                    <a:pt x="12" y="35"/>
                  </a:cubicBezTo>
                  <a:cubicBezTo>
                    <a:pt x="13" y="35"/>
                    <a:pt x="13" y="36"/>
                    <a:pt x="14" y="36"/>
                  </a:cubicBezTo>
                  <a:cubicBezTo>
                    <a:pt x="14" y="38"/>
                    <a:pt x="16" y="40"/>
                    <a:pt x="18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3" y="40"/>
                    <a:pt x="25" y="38"/>
                    <a:pt x="25" y="36"/>
                  </a:cubicBezTo>
                  <a:cubicBezTo>
                    <a:pt x="25" y="36"/>
                    <a:pt x="26" y="35"/>
                    <a:pt x="27" y="35"/>
                  </a:cubicBezTo>
                  <a:cubicBezTo>
                    <a:pt x="27" y="36"/>
                    <a:pt x="28" y="36"/>
                    <a:pt x="29" y="36"/>
                  </a:cubicBezTo>
                  <a:cubicBezTo>
                    <a:pt x="30" y="36"/>
                    <a:pt x="31" y="36"/>
                    <a:pt x="32" y="35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5" y="30"/>
                  </a:cubicBezTo>
                  <a:cubicBezTo>
                    <a:pt x="35" y="29"/>
                    <a:pt x="35" y="28"/>
                    <a:pt x="34" y="27"/>
                  </a:cubicBezTo>
                  <a:cubicBezTo>
                    <a:pt x="35" y="27"/>
                    <a:pt x="35" y="26"/>
                    <a:pt x="35" y="26"/>
                  </a:cubicBezTo>
                  <a:cubicBezTo>
                    <a:pt x="37" y="25"/>
                    <a:pt x="39" y="23"/>
                    <a:pt x="39" y="21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6"/>
                    <a:pt x="37" y="15"/>
                    <a:pt x="35" y="14"/>
                  </a:cubicBezTo>
                  <a:cubicBezTo>
                    <a:pt x="35" y="14"/>
                    <a:pt x="35" y="13"/>
                    <a:pt x="34" y="13"/>
                  </a:cubicBezTo>
                  <a:cubicBezTo>
                    <a:pt x="35" y="12"/>
                    <a:pt x="35" y="11"/>
                    <a:pt x="35" y="10"/>
                  </a:cubicBezTo>
                  <a:cubicBezTo>
                    <a:pt x="35" y="9"/>
                    <a:pt x="35" y="8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4"/>
                    <a:pt x="30" y="4"/>
                    <a:pt x="29" y="4"/>
                  </a:cubicBezTo>
                  <a:cubicBezTo>
                    <a:pt x="28" y="4"/>
                    <a:pt x="27" y="4"/>
                    <a:pt x="27" y="5"/>
                  </a:cubicBezTo>
                  <a:cubicBezTo>
                    <a:pt x="26" y="4"/>
                    <a:pt x="25" y="4"/>
                    <a:pt x="25" y="4"/>
                  </a:cubicBezTo>
                  <a:cubicBezTo>
                    <a:pt x="25" y="2"/>
                    <a:pt x="23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2" name="Freeform 63"/>
            <p:cNvSpPr>
              <a:spLocks noEditPoints="1"/>
            </p:cNvSpPr>
            <p:nvPr/>
          </p:nvSpPr>
          <p:spPr bwMode="auto">
            <a:xfrm>
              <a:off x="7105650" y="596900"/>
              <a:ext cx="68263" cy="66675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1 h 18"/>
                <a:gd name="T12" fmla="*/ 2 w 18"/>
                <a:gd name="T13" fmla="*/ 9 h 18"/>
                <a:gd name="T14" fmla="*/ 9 w 18"/>
                <a:gd name="T15" fmla="*/ 17 h 18"/>
                <a:gd name="T16" fmla="*/ 17 w 18"/>
                <a:gd name="T17" fmla="*/ 9 h 18"/>
                <a:gd name="T18" fmla="*/ 9 w 18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1"/>
                  </a:moveTo>
                  <a:cubicBezTo>
                    <a:pt x="5" y="1"/>
                    <a:pt x="2" y="5"/>
                    <a:pt x="2" y="9"/>
                  </a:cubicBezTo>
                  <a:cubicBezTo>
                    <a:pt x="2" y="13"/>
                    <a:pt x="5" y="17"/>
                    <a:pt x="9" y="17"/>
                  </a:cubicBezTo>
                  <a:cubicBezTo>
                    <a:pt x="14" y="17"/>
                    <a:pt x="17" y="13"/>
                    <a:pt x="17" y="9"/>
                  </a:cubicBezTo>
                  <a:cubicBezTo>
                    <a:pt x="17" y="5"/>
                    <a:pt x="14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3" name="Freeform 64"/>
            <p:cNvSpPr>
              <a:spLocks noEditPoints="1"/>
            </p:cNvSpPr>
            <p:nvPr/>
          </p:nvSpPr>
          <p:spPr bwMode="auto">
            <a:xfrm>
              <a:off x="7119938" y="611188"/>
              <a:ext cx="38100" cy="38100"/>
            </a:xfrm>
            <a:custGeom>
              <a:avLst/>
              <a:gdLst>
                <a:gd name="T0" fmla="*/ 5 w 10"/>
                <a:gd name="T1" fmla="*/ 10 h 10"/>
                <a:gd name="T2" fmla="*/ 0 w 10"/>
                <a:gd name="T3" fmla="*/ 5 h 10"/>
                <a:gd name="T4" fmla="*/ 5 w 10"/>
                <a:gd name="T5" fmla="*/ 0 h 10"/>
                <a:gd name="T6" fmla="*/ 10 w 10"/>
                <a:gd name="T7" fmla="*/ 5 h 10"/>
                <a:gd name="T8" fmla="*/ 5 w 10"/>
                <a:gd name="T9" fmla="*/ 10 h 10"/>
                <a:gd name="T10" fmla="*/ 5 w 10"/>
                <a:gd name="T11" fmla="*/ 1 h 10"/>
                <a:gd name="T12" fmla="*/ 2 w 10"/>
                <a:gd name="T13" fmla="*/ 5 h 10"/>
                <a:gd name="T14" fmla="*/ 5 w 10"/>
                <a:gd name="T15" fmla="*/ 8 h 10"/>
                <a:gd name="T16" fmla="*/ 9 w 10"/>
                <a:gd name="T17" fmla="*/ 5 h 10"/>
                <a:gd name="T18" fmla="*/ 5 w 10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3" y="10"/>
                    <a:pt x="0" y="8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ubicBezTo>
                    <a:pt x="10" y="8"/>
                    <a:pt x="8" y="10"/>
                    <a:pt x="5" y="10"/>
                  </a:cubicBezTo>
                  <a:close/>
                  <a:moveTo>
                    <a:pt x="5" y="1"/>
                  </a:moveTo>
                  <a:cubicBezTo>
                    <a:pt x="3" y="1"/>
                    <a:pt x="2" y="3"/>
                    <a:pt x="2" y="5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7" y="8"/>
                    <a:pt x="9" y="7"/>
                    <a:pt x="9" y="5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4" name="Freeform 65"/>
            <p:cNvSpPr>
              <a:spLocks noEditPoints="1"/>
            </p:cNvSpPr>
            <p:nvPr/>
          </p:nvSpPr>
          <p:spPr bwMode="auto">
            <a:xfrm>
              <a:off x="7215188" y="517525"/>
              <a:ext cx="122238" cy="115888"/>
            </a:xfrm>
            <a:custGeom>
              <a:avLst/>
              <a:gdLst>
                <a:gd name="T0" fmla="*/ 18 w 32"/>
                <a:gd name="T1" fmla="*/ 3 h 31"/>
                <a:gd name="T2" fmla="*/ 22 w 32"/>
                <a:gd name="T3" fmla="*/ 6 h 31"/>
                <a:gd name="T4" fmla="*/ 24 w 32"/>
                <a:gd name="T5" fmla="*/ 5 h 31"/>
                <a:gd name="T6" fmla="*/ 26 w 32"/>
                <a:gd name="T7" fmla="*/ 7 h 31"/>
                <a:gd name="T8" fmla="*/ 25 w 32"/>
                <a:gd name="T9" fmla="*/ 9 h 31"/>
                <a:gd name="T10" fmla="*/ 28 w 32"/>
                <a:gd name="T11" fmla="*/ 13 h 31"/>
                <a:gd name="T12" fmla="*/ 29 w 32"/>
                <a:gd name="T13" fmla="*/ 17 h 31"/>
                <a:gd name="T14" fmla="*/ 27 w 32"/>
                <a:gd name="T15" fmla="*/ 18 h 31"/>
                <a:gd name="T16" fmla="*/ 26 w 32"/>
                <a:gd name="T17" fmla="*/ 23 h 31"/>
                <a:gd name="T18" fmla="*/ 25 w 32"/>
                <a:gd name="T19" fmla="*/ 26 h 31"/>
                <a:gd name="T20" fmla="*/ 23 w 32"/>
                <a:gd name="T21" fmla="*/ 26 h 31"/>
                <a:gd name="T22" fmla="*/ 18 w 32"/>
                <a:gd name="T23" fmla="*/ 27 h 31"/>
                <a:gd name="T24" fmla="*/ 17 w 32"/>
                <a:gd name="T25" fmla="*/ 29 h 31"/>
                <a:gd name="T26" fmla="*/ 14 w 32"/>
                <a:gd name="T27" fmla="*/ 28 h 31"/>
                <a:gd name="T28" fmla="*/ 10 w 32"/>
                <a:gd name="T29" fmla="*/ 25 h 31"/>
                <a:gd name="T30" fmla="*/ 8 w 32"/>
                <a:gd name="T31" fmla="*/ 26 h 31"/>
                <a:gd name="T32" fmla="*/ 5 w 32"/>
                <a:gd name="T33" fmla="*/ 24 h 31"/>
                <a:gd name="T34" fmla="*/ 6 w 32"/>
                <a:gd name="T35" fmla="*/ 22 h 31"/>
                <a:gd name="T36" fmla="*/ 3 w 32"/>
                <a:gd name="T37" fmla="*/ 18 h 31"/>
                <a:gd name="T38" fmla="*/ 2 w 32"/>
                <a:gd name="T39" fmla="*/ 14 h 31"/>
                <a:gd name="T40" fmla="*/ 5 w 32"/>
                <a:gd name="T41" fmla="*/ 13 h 31"/>
                <a:gd name="T42" fmla="*/ 5 w 32"/>
                <a:gd name="T43" fmla="*/ 8 h 31"/>
                <a:gd name="T44" fmla="*/ 7 w 32"/>
                <a:gd name="T45" fmla="*/ 5 h 31"/>
                <a:gd name="T46" fmla="*/ 9 w 32"/>
                <a:gd name="T47" fmla="*/ 5 h 31"/>
                <a:gd name="T48" fmla="*/ 14 w 32"/>
                <a:gd name="T49" fmla="*/ 4 h 31"/>
                <a:gd name="T50" fmla="*/ 15 w 32"/>
                <a:gd name="T51" fmla="*/ 2 h 31"/>
                <a:gd name="T52" fmla="*/ 17 w 32"/>
                <a:gd name="T53" fmla="*/ 0 h 31"/>
                <a:gd name="T54" fmla="*/ 11 w 32"/>
                <a:gd name="T55" fmla="*/ 3 h 31"/>
                <a:gd name="T56" fmla="*/ 8 w 32"/>
                <a:gd name="T57" fmla="*/ 2 h 31"/>
                <a:gd name="T58" fmla="*/ 4 w 32"/>
                <a:gd name="T59" fmla="*/ 5 h 31"/>
                <a:gd name="T60" fmla="*/ 4 w 32"/>
                <a:gd name="T61" fmla="*/ 10 h 31"/>
                <a:gd name="T62" fmla="*/ 0 w 32"/>
                <a:gd name="T63" fmla="*/ 14 h 31"/>
                <a:gd name="T64" fmla="*/ 3 w 32"/>
                <a:gd name="T65" fmla="*/ 20 h 31"/>
                <a:gd name="T66" fmla="*/ 3 w 32"/>
                <a:gd name="T67" fmla="*/ 23 h 31"/>
                <a:gd name="T68" fmla="*/ 5 w 32"/>
                <a:gd name="T69" fmla="*/ 27 h 31"/>
                <a:gd name="T70" fmla="*/ 10 w 32"/>
                <a:gd name="T71" fmla="*/ 28 h 31"/>
                <a:gd name="T72" fmla="*/ 15 w 32"/>
                <a:gd name="T73" fmla="*/ 31 h 31"/>
                <a:gd name="T74" fmla="*/ 20 w 32"/>
                <a:gd name="T75" fmla="*/ 28 h 31"/>
                <a:gd name="T76" fmla="*/ 24 w 32"/>
                <a:gd name="T77" fmla="*/ 28 h 31"/>
                <a:gd name="T78" fmla="*/ 28 w 32"/>
                <a:gd name="T79" fmla="*/ 26 h 31"/>
                <a:gd name="T80" fmla="*/ 28 w 32"/>
                <a:gd name="T81" fmla="*/ 21 h 31"/>
                <a:gd name="T82" fmla="*/ 32 w 32"/>
                <a:gd name="T83" fmla="*/ 17 h 31"/>
                <a:gd name="T84" fmla="*/ 29 w 32"/>
                <a:gd name="T85" fmla="*/ 11 h 31"/>
                <a:gd name="T86" fmla="*/ 29 w 32"/>
                <a:gd name="T87" fmla="*/ 7 h 31"/>
                <a:gd name="T88" fmla="*/ 26 w 32"/>
                <a:gd name="T89" fmla="*/ 3 h 31"/>
                <a:gd name="T90" fmla="*/ 22 w 32"/>
                <a:gd name="T91" fmla="*/ 3 h 31"/>
                <a:gd name="T92" fmla="*/ 17 w 32"/>
                <a:gd name="T9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2" h="31">
                  <a:moveTo>
                    <a:pt x="17" y="2"/>
                  </a:moveTo>
                  <a:cubicBezTo>
                    <a:pt x="18" y="2"/>
                    <a:pt x="18" y="2"/>
                    <a:pt x="18" y="3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5"/>
                    <a:pt x="21" y="5"/>
                    <a:pt x="22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7" y="7"/>
                    <a:pt x="27" y="8"/>
                    <a:pt x="26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10"/>
                    <a:pt x="27" y="12"/>
                    <a:pt x="27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9" y="14"/>
                    <a:pt x="29" y="14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29" y="18"/>
                    <a:pt x="28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6" y="20"/>
                    <a:pt x="25" y="22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4"/>
                    <a:pt x="26" y="24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21" y="26"/>
                    <a:pt x="19" y="26"/>
                    <a:pt x="18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9"/>
                    <a:pt x="18" y="29"/>
                    <a:pt x="17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2" y="26"/>
                    <a:pt x="11" y="26"/>
                    <a:pt x="10" y="2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3"/>
                    <a:pt x="5" y="23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0"/>
                    <a:pt x="5" y="19"/>
                    <a:pt x="5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2" y="17"/>
                    <a:pt x="2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3" y="13"/>
                    <a:pt x="3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2"/>
                    <a:pt x="6" y="10"/>
                    <a:pt x="6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2" y="5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2"/>
                    <a:pt x="14" y="2"/>
                    <a:pt x="15" y="2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17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3" y="0"/>
                    <a:pt x="11" y="1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3" y="8"/>
                    <a:pt x="3" y="9"/>
                    <a:pt x="4" y="10"/>
                  </a:cubicBezTo>
                  <a:cubicBezTo>
                    <a:pt x="3" y="10"/>
                    <a:pt x="3" y="10"/>
                    <a:pt x="3" y="11"/>
                  </a:cubicBezTo>
                  <a:cubicBezTo>
                    <a:pt x="1" y="11"/>
                    <a:pt x="0" y="13"/>
                    <a:pt x="0" y="1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20"/>
                    <a:pt x="3" y="20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3" y="22"/>
                    <a:pt x="3" y="23"/>
                    <a:pt x="3" y="23"/>
                  </a:cubicBezTo>
                  <a:cubicBezTo>
                    <a:pt x="3" y="24"/>
                    <a:pt x="3" y="25"/>
                    <a:pt x="4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9" y="28"/>
                    <a:pt x="9" y="28"/>
                    <a:pt x="10" y="28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30"/>
                    <a:pt x="13" y="31"/>
                    <a:pt x="15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1"/>
                    <a:pt x="20" y="30"/>
                    <a:pt x="20" y="28"/>
                  </a:cubicBezTo>
                  <a:cubicBezTo>
                    <a:pt x="21" y="28"/>
                    <a:pt x="21" y="28"/>
                    <a:pt x="22" y="28"/>
                  </a:cubicBezTo>
                  <a:cubicBezTo>
                    <a:pt x="22" y="28"/>
                    <a:pt x="23" y="28"/>
                    <a:pt x="24" y="28"/>
                  </a:cubicBezTo>
                  <a:cubicBezTo>
                    <a:pt x="25" y="28"/>
                    <a:pt x="26" y="28"/>
                    <a:pt x="26" y="27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5"/>
                    <a:pt x="29" y="24"/>
                    <a:pt x="29" y="23"/>
                  </a:cubicBezTo>
                  <a:cubicBezTo>
                    <a:pt x="29" y="23"/>
                    <a:pt x="29" y="22"/>
                    <a:pt x="28" y="21"/>
                  </a:cubicBezTo>
                  <a:cubicBezTo>
                    <a:pt x="28" y="21"/>
                    <a:pt x="28" y="20"/>
                    <a:pt x="29" y="20"/>
                  </a:cubicBezTo>
                  <a:cubicBezTo>
                    <a:pt x="30" y="20"/>
                    <a:pt x="32" y="18"/>
                    <a:pt x="32" y="1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0" y="11"/>
                    <a:pt x="29" y="11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29" y="7"/>
                    <a:pt x="28" y="6"/>
                    <a:pt x="28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3"/>
                    <a:pt x="25" y="2"/>
                    <a:pt x="24" y="2"/>
                  </a:cubicBezTo>
                  <a:cubicBezTo>
                    <a:pt x="23" y="2"/>
                    <a:pt x="22" y="3"/>
                    <a:pt x="22" y="3"/>
                  </a:cubicBezTo>
                  <a:cubicBezTo>
                    <a:pt x="21" y="3"/>
                    <a:pt x="21" y="3"/>
                    <a:pt x="20" y="3"/>
                  </a:cubicBezTo>
                  <a:cubicBezTo>
                    <a:pt x="20" y="1"/>
                    <a:pt x="19" y="0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5" name="Freeform 66"/>
            <p:cNvSpPr>
              <a:spLocks noEditPoints="1"/>
            </p:cNvSpPr>
            <p:nvPr/>
          </p:nvSpPr>
          <p:spPr bwMode="auto">
            <a:xfrm>
              <a:off x="7245350" y="547688"/>
              <a:ext cx="57150" cy="55563"/>
            </a:xfrm>
            <a:custGeom>
              <a:avLst/>
              <a:gdLst>
                <a:gd name="T0" fmla="*/ 8 w 15"/>
                <a:gd name="T1" fmla="*/ 15 h 15"/>
                <a:gd name="T2" fmla="*/ 0 w 15"/>
                <a:gd name="T3" fmla="*/ 7 h 15"/>
                <a:gd name="T4" fmla="*/ 8 w 15"/>
                <a:gd name="T5" fmla="*/ 0 h 15"/>
                <a:gd name="T6" fmla="*/ 15 w 15"/>
                <a:gd name="T7" fmla="*/ 7 h 15"/>
                <a:gd name="T8" fmla="*/ 8 w 15"/>
                <a:gd name="T9" fmla="*/ 15 h 15"/>
                <a:gd name="T10" fmla="*/ 8 w 15"/>
                <a:gd name="T11" fmla="*/ 1 h 15"/>
                <a:gd name="T12" fmla="*/ 2 w 15"/>
                <a:gd name="T13" fmla="*/ 7 h 15"/>
                <a:gd name="T14" fmla="*/ 8 w 15"/>
                <a:gd name="T15" fmla="*/ 14 h 15"/>
                <a:gd name="T16" fmla="*/ 14 w 15"/>
                <a:gd name="T17" fmla="*/ 7 h 15"/>
                <a:gd name="T18" fmla="*/ 8 w 15"/>
                <a:gd name="T1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cubicBezTo>
                    <a:pt x="4" y="15"/>
                    <a:pt x="0" y="11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5" y="3"/>
                    <a:pt x="15" y="7"/>
                  </a:cubicBezTo>
                  <a:cubicBezTo>
                    <a:pt x="15" y="11"/>
                    <a:pt x="12" y="15"/>
                    <a:pt x="8" y="15"/>
                  </a:cubicBezTo>
                  <a:close/>
                  <a:moveTo>
                    <a:pt x="8" y="1"/>
                  </a:moveTo>
                  <a:cubicBezTo>
                    <a:pt x="4" y="1"/>
                    <a:pt x="2" y="4"/>
                    <a:pt x="2" y="7"/>
                  </a:cubicBezTo>
                  <a:cubicBezTo>
                    <a:pt x="2" y="11"/>
                    <a:pt x="4" y="14"/>
                    <a:pt x="8" y="14"/>
                  </a:cubicBezTo>
                  <a:cubicBezTo>
                    <a:pt x="11" y="14"/>
                    <a:pt x="14" y="11"/>
                    <a:pt x="14" y="7"/>
                  </a:cubicBezTo>
                  <a:cubicBezTo>
                    <a:pt x="14" y="4"/>
                    <a:pt x="11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6" name="Freeform 67"/>
            <p:cNvSpPr>
              <a:spLocks noEditPoints="1"/>
            </p:cNvSpPr>
            <p:nvPr/>
          </p:nvSpPr>
          <p:spPr bwMode="auto">
            <a:xfrm>
              <a:off x="7261225" y="5588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0 w 8"/>
                <a:gd name="T3" fmla="*/ 4 h 8"/>
                <a:gd name="T4" fmla="*/ 4 w 8"/>
                <a:gd name="T5" fmla="*/ 0 h 8"/>
                <a:gd name="T6" fmla="*/ 8 w 8"/>
                <a:gd name="T7" fmla="*/ 4 h 8"/>
                <a:gd name="T8" fmla="*/ 4 w 8"/>
                <a:gd name="T9" fmla="*/ 8 h 8"/>
                <a:gd name="T10" fmla="*/ 4 w 8"/>
                <a:gd name="T11" fmla="*/ 2 h 8"/>
                <a:gd name="T12" fmla="*/ 1 w 8"/>
                <a:gd name="T13" fmla="*/ 4 h 8"/>
                <a:gd name="T14" fmla="*/ 4 w 8"/>
                <a:gd name="T15" fmla="*/ 7 h 8"/>
                <a:gd name="T16" fmla="*/ 7 w 8"/>
                <a:gd name="T17" fmla="*/ 4 h 8"/>
                <a:gd name="T18" fmla="*/ 4 w 8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7"/>
                    <a:pt x="6" y="8"/>
                    <a:pt x="4" y="8"/>
                  </a:cubicBezTo>
                  <a:close/>
                  <a:moveTo>
                    <a:pt x="4" y="2"/>
                  </a:moveTo>
                  <a:cubicBezTo>
                    <a:pt x="2" y="2"/>
                    <a:pt x="1" y="3"/>
                    <a:pt x="1" y="4"/>
                  </a:cubicBez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7" y="6"/>
                    <a:pt x="7" y="4"/>
                  </a:cubicBezTo>
                  <a:cubicBezTo>
                    <a:pt x="7" y="3"/>
                    <a:pt x="5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27" name="Freeform 58"/>
            <p:cNvSpPr/>
            <p:nvPr/>
          </p:nvSpPr>
          <p:spPr bwMode="auto">
            <a:xfrm>
              <a:off x="7056438" y="1133475"/>
              <a:ext cx="428625" cy="566738"/>
            </a:xfrm>
            <a:custGeom>
              <a:avLst/>
              <a:gdLst>
                <a:gd name="T0" fmla="*/ 71 w 113"/>
                <a:gd name="T1" fmla="*/ 150 h 150"/>
                <a:gd name="T2" fmla="*/ 68 w 113"/>
                <a:gd name="T3" fmla="*/ 140 h 150"/>
                <a:gd name="T4" fmla="*/ 68 w 113"/>
                <a:gd name="T5" fmla="*/ 68 h 150"/>
                <a:gd name="T6" fmla="*/ 84 w 113"/>
                <a:gd name="T7" fmla="*/ 52 h 150"/>
                <a:gd name="T8" fmla="*/ 113 w 113"/>
                <a:gd name="T9" fmla="*/ 52 h 150"/>
                <a:gd name="T10" fmla="*/ 113 w 113"/>
                <a:gd name="T11" fmla="*/ 0 h 150"/>
                <a:gd name="T12" fmla="*/ 6 w 113"/>
                <a:gd name="T13" fmla="*/ 0 h 150"/>
                <a:gd name="T14" fmla="*/ 0 w 113"/>
                <a:gd name="T15" fmla="*/ 6 h 150"/>
                <a:gd name="T16" fmla="*/ 0 w 113"/>
                <a:gd name="T17" fmla="*/ 7 h 150"/>
                <a:gd name="T18" fmla="*/ 6 w 113"/>
                <a:gd name="T19" fmla="*/ 13 h 150"/>
                <a:gd name="T20" fmla="*/ 48 w 113"/>
                <a:gd name="T21" fmla="*/ 13 h 150"/>
                <a:gd name="T22" fmla="*/ 48 w 113"/>
                <a:gd name="T23" fmla="*/ 150 h 150"/>
                <a:gd name="T24" fmla="*/ 71 w 113"/>
                <a:gd name="T2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150">
                  <a:moveTo>
                    <a:pt x="71" y="150"/>
                  </a:moveTo>
                  <a:cubicBezTo>
                    <a:pt x="69" y="147"/>
                    <a:pt x="68" y="144"/>
                    <a:pt x="68" y="140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68" y="59"/>
                    <a:pt x="75" y="52"/>
                    <a:pt x="84" y="52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50"/>
                    <a:pt x="48" y="150"/>
                    <a:pt x="48" y="150"/>
                  </a:cubicBezTo>
                  <a:lnTo>
                    <a:pt x="71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grpSp>
        <p:nvGrpSpPr>
          <p:cNvPr id="228" name="Group 110"/>
          <p:cNvGrpSpPr/>
          <p:nvPr/>
        </p:nvGrpSpPr>
        <p:grpSpPr>
          <a:xfrm>
            <a:off x="4364990" y="1601470"/>
            <a:ext cx="985520" cy="927735"/>
            <a:chOff x="4283880" y="1684166"/>
            <a:chExt cx="1121157" cy="1062012"/>
          </a:xfrm>
          <a:solidFill>
            <a:srgbClr val="00A1B0"/>
          </a:solidFill>
        </p:grpSpPr>
        <p:sp>
          <p:nvSpPr>
            <p:cNvPr id="229" name="Freeform 71"/>
            <p:cNvSpPr/>
            <p:nvPr/>
          </p:nvSpPr>
          <p:spPr bwMode="auto">
            <a:xfrm>
              <a:off x="4590915" y="1684166"/>
              <a:ext cx="814122" cy="623639"/>
            </a:xfrm>
            <a:custGeom>
              <a:avLst/>
              <a:gdLst>
                <a:gd name="T0" fmla="*/ 8 w 723"/>
                <a:gd name="T1" fmla="*/ 48 h 554"/>
                <a:gd name="T2" fmla="*/ 715 w 723"/>
                <a:gd name="T3" fmla="*/ 48 h 554"/>
                <a:gd name="T4" fmla="*/ 715 w 723"/>
                <a:gd name="T5" fmla="*/ 508 h 554"/>
                <a:gd name="T6" fmla="*/ 8 w 723"/>
                <a:gd name="T7" fmla="*/ 508 h 554"/>
                <a:gd name="T8" fmla="*/ 8 w 723"/>
                <a:gd name="T9" fmla="*/ 408 h 554"/>
                <a:gd name="T10" fmla="*/ 0 w 723"/>
                <a:gd name="T11" fmla="*/ 411 h 554"/>
                <a:gd name="T12" fmla="*/ 0 w 723"/>
                <a:gd name="T13" fmla="*/ 511 h 554"/>
                <a:gd name="T14" fmla="*/ 0 w 723"/>
                <a:gd name="T15" fmla="*/ 517 h 554"/>
                <a:gd name="T16" fmla="*/ 0 w 723"/>
                <a:gd name="T17" fmla="*/ 554 h 554"/>
                <a:gd name="T18" fmla="*/ 723 w 723"/>
                <a:gd name="T19" fmla="*/ 554 h 554"/>
                <a:gd name="T20" fmla="*/ 723 w 723"/>
                <a:gd name="T21" fmla="*/ 517 h 554"/>
                <a:gd name="T22" fmla="*/ 723 w 723"/>
                <a:gd name="T23" fmla="*/ 512 h 554"/>
                <a:gd name="T24" fmla="*/ 723 w 723"/>
                <a:gd name="T25" fmla="*/ 511 h 554"/>
                <a:gd name="T26" fmla="*/ 723 w 723"/>
                <a:gd name="T27" fmla="*/ 43 h 554"/>
                <a:gd name="T28" fmla="*/ 723 w 723"/>
                <a:gd name="T29" fmla="*/ 39 h 554"/>
                <a:gd name="T30" fmla="*/ 723 w 723"/>
                <a:gd name="T31" fmla="*/ 0 h 554"/>
                <a:gd name="T32" fmla="*/ 0 w 723"/>
                <a:gd name="T33" fmla="*/ 0 h 554"/>
                <a:gd name="T34" fmla="*/ 0 w 723"/>
                <a:gd name="T35" fmla="*/ 39 h 554"/>
                <a:gd name="T36" fmla="*/ 0 w 723"/>
                <a:gd name="T37" fmla="*/ 43 h 554"/>
                <a:gd name="T38" fmla="*/ 0 w 723"/>
                <a:gd name="T39" fmla="*/ 343 h 554"/>
                <a:gd name="T40" fmla="*/ 8 w 723"/>
                <a:gd name="T41" fmla="*/ 340 h 554"/>
                <a:gd name="T42" fmla="*/ 8 w 723"/>
                <a:gd name="T43" fmla="*/ 48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23" h="554">
                  <a:moveTo>
                    <a:pt x="8" y="48"/>
                  </a:moveTo>
                  <a:cubicBezTo>
                    <a:pt x="715" y="48"/>
                    <a:pt x="715" y="48"/>
                    <a:pt x="715" y="48"/>
                  </a:cubicBezTo>
                  <a:cubicBezTo>
                    <a:pt x="715" y="508"/>
                    <a:pt x="715" y="508"/>
                    <a:pt x="715" y="508"/>
                  </a:cubicBezTo>
                  <a:cubicBezTo>
                    <a:pt x="8" y="508"/>
                    <a:pt x="8" y="508"/>
                    <a:pt x="8" y="508"/>
                  </a:cubicBezTo>
                  <a:cubicBezTo>
                    <a:pt x="8" y="408"/>
                    <a:pt x="8" y="408"/>
                    <a:pt x="8" y="408"/>
                  </a:cubicBezTo>
                  <a:cubicBezTo>
                    <a:pt x="5" y="409"/>
                    <a:pt x="2" y="410"/>
                    <a:pt x="0" y="4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0" y="517"/>
                    <a:pt x="0" y="517"/>
                    <a:pt x="0" y="517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723" y="554"/>
                    <a:pt x="723" y="554"/>
                    <a:pt x="723" y="554"/>
                  </a:cubicBezTo>
                  <a:cubicBezTo>
                    <a:pt x="723" y="517"/>
                    <a:pt x="723" y="517"/>
                    <a:pt x="723" y="517"/>
                  </a:cubicBezTo>
                  <a:cubicBezTo>
                    <a:pt x="723" y="512"/>
                    <a:pt x="723" y="512"/>
                    <a:pt x="723" y="512"/>
                  </a:cubicBezTo>
                  <a:cubicBezTo>
                    <a:pt x="723" y="511"/>
                    <a:pt x="723" y="511"/>
                    <a:pt x="723" y="511"/>
                  </a:cubicBezTo>
                  <a:cubicBezTo>
                    <a:pt x="723" y="43"/>
                    <a:pt x="723" y="43"/>
                    <a:pt x="723" y="43"/>
                  </a:cubicBezTo>
                  <a:cubicBezTo>
                    <a:pt x="723" y="39"/>
                    <a:pt x="723" y="39"/>
                    <a:pt x="723" y="39"/>
                  </a:cubicBezTo>
                  <a:cubicBezTo>
                    <a:pt x="723" y="0"/>
                    <a:pt x="723" y="0"/>
                    <a:pt x="7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343"/>
                    <a:pt x="0" y="343"/>
                    <a:pt x="0" y="343"/>
                  </a:cubicBezTo>
                  <a:cubicBezTo>
                    <a:pt x="2" y="342"/>
                    <a:pt x="5" y="341"/>
                    <a:pt x="8" y="340"/>
                  </a:cubicBezTo>
                  <a:lnTo>
                    <a:pt x="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30" name="Oval 72"/>
            <p:cNvSpPr>
              <a:spLocks noChangeArrowheads="1"/>
            </p:cNvSpPr>
            <p:nvPr/>
          </p:nvSpPr>
          <p:spPr bwMode="auto">
            <a:xfrm>
              <a:off x="4377817" y="1928577"/>
              <a:ext cx="150474" cy="1522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31" name="Freeform 73"/>
            <p:cNvSpPr>
              <a:spLocks noEditPoints="1"/>
            </p:cNvSpPr>
            <p:nvPr/>
          </p:nvSpPr>
          <p:spPr bwMode="auto">
            <a:xfrm>
              <a:off x="4283880" y="1993811"/>
              <a:ext cx="518394" cy="752367"/>
            </a:xfrm>
            <a:custGeom>
              <a:avLst/>
              <a:gdLst>
                <a:gd name="T0" fmla="*/ 453 w 460"/>
                <a:gd name="T1" fmla="*/ 14 h 668"/>
                <a:gd name="T2" fmla="*/ 419 w 460"/>
                <a:gd name="T3" fmla="*/ 8 h 668"/>
                <a:gd name="T4" fmla="*/ 275 w 460"/>
                <a:gd name="T5" fmla="*/ 77 h 668"/>
                <a:gd name="T6" fmla="*/ 223 w 460"/>
                <a:gd name="T7" fmla="*/ 90 h 668"/>
                <a:gd name="T8" fmla="*/ 208 w 460"/>
                <a:gd name="T9" fmla="*/ 93 h 668"/>
                <a:gd name="T10" fmla="*/ 205 w 460"/>
                <a:gd name="T11" fmla="*/ 94 h 668"/>
                <a:gd name="T12" fmla="*/ 204 w 460"/>
                <a:gd name="T13" fmla="*/ 94 h 668"/>
                <a:gd name="T14" fmla="*/ 96 w 460"/>
                <a:gd name="T15" fmla="*/ 94 h 668"/>
                <a:gd name="T16" fmla="*/ 92 w 460"/>
                <a:gd name="T17" fmla="*/ 93 h 668"/>
                <a:gd name="T18" fmla="*/ 66 w 460"/>
                <a:gd name="T19" fmla="*/ 100 h 668"/>
                <a:gd name="T20" fmla="*/ 21 w 460"/>
                <a:gd name="T21" fmla="*/ 156 h 668"/>
                <a:gd name="T22" fmla="*/ 0 w 460"/>
                <a:gd name="T23" fmla="*/ 300 h 668"/>
                <a:gd name="T24" fmla="*/ 2 w 460"/>
                <a:gd name="T25" fmla="*/ 357 h 668"/>
                <a:gd name="T26" fmla="*/ 26 w 460"/>
                <a:gd name="T27" fmla="*/ 380 h 668"/>
                <a:gd name="T28" fmla="*/ 27 w 460"/>
                <a:gd name="T29" fmla="*/ 380 h 668"/>
                <a:gd name="T30" fmla="*/ 50 w 460"/>
                <a:gd name="T31" fmla="*/ 355 h 668"/>
                <a:gd name="T32" fmla="*/ 48 w 460"/>
                <a:gd name="T33" fmla="*/ 300 h 668"/>
                <a:gd name="T34" fmla="*/ 69 w 460"/>
                <a:gd name="T35" fmla="*/ 166 h 668"/>
                <a:gd name="T36" fmla="*/ 68 w 460"/>
                <a:gd name="T37" fmla="*/ 631 h 668"/>
                <a:gd name="T38" fmla="*/ 105 w 460"/>
                <a:gd name="T39" fmla="*/ 668 h 668"/>
                <a:gd name="T40" fmla="*/ 142 w 460"/>
                <a:gd name="T41" fmla="*/ 631 h 668"/>
                <a:gd name="T42" fmla="*/ 143 w 460"/>
                <a:gd name="T43" fmla="*/ 345 h 668"/>
                <a:gd name="T44" fmla="*/ 157 w 460"/>
                <a:gd name="T45" fmla="*/ 345 h 668"/>
                <a:gd name="T46" fmla="*/ 156 w 460"/>
                <a:gd name="T47" fmla="*/ 631 h 668"/>
                <a:gd name="T48" fmla="*/ 193 w 460"/>
                <a:gd name="T49" fmla="*/ 668 h 668"/>
                <a:gd name="T50" fmla="*/ 231 w 460"/>
                <a:gd name="T51" fmla="*/ 631 h 668"/>
                <a:gd name="T52" fmla="*/ 231 w 460"/>
                <a:gd name="T53" fmla="*/ 137 h 668"/>
                <a:gd name="T54" fmla="*/ 447 w 460"/>
                <a:gd name="T55" fmla="*/ 47 h 668"/>
                <a:gd name="T56" fmla="*/ 453 w 460"/>
                <a:gd name="T57" fmla="*/ 14 h 668"/>
                <a:gd name="T58" fmla="*/ 139 w 460"/>
                <a:gd name="T59" fmla="*/ 118 h 668"/>
                <a:gd name="T60" fmla="*/ 150 w 460"/>
                <a:gd name="T61" fmla="*/ 118 h 668"/>
                <a:gd name="T62" fmla="*/ 161 w 460"/>
                <a:gd name="T63" fmla="*/ 118 h 668"/>
                <a:gd name="T64" fmla="*/ 167 w 460"/>
                <a:gd name="T65" fmla="*/ 141 h 668"/>
                <a:gd name="T66" fmla="*/ 166 w 460"/>
                <a:gd name="T67" fmla="*/ 142 h 668"/>
                <a:gd name="T68" fmla="*/ 150 w 460"/>
                <a:gd name="T69" fmla="*/ 148 h 668"/>
                <a:gd name="T70" fmla="*/ 134 w 460"/>
                <a:gd name="T71" fmla="*/ 142 h 668"/>
                <a:gd name="T72" fmla="*/ 133 w 460"/>
                <a:gd name="T73" fmla="*/ 141 h 668"/>
                <a:gd name="T74" fmla="*/ 139 w 460"/>
                <a:gd name="T75" fmla="*/ 118 h 668"/>
                <a:gd name="T76" fmla="*/ 150 w 460"/>
                <a:gd name="T77" fmla="*/ 311 h 668"/>
                <a:gd name="T78" fmla="*/ 122 w 460"/>
                <a:gd name="T79" fmla="*/ 275 h 668"/>
                <a:gd name="T80" fmla="*/ 138 w 460"/>
                <a:gd name="T81" fmla="*/ 155 h 668"/>
                <a:gd name="T82" fmla="*/ 150 w 460"/>
                <a:gd name="T83" fmla="*/ 157 h 668"/>
                <a:gd name="T84" fmla="*/ 150 w 460"/>
                <a:gd name="T85" fmla="*/ 157 h 668"/>
                <a:gd name="T86" fmla="*/ 150 w 460"/>
                <a:gd name="T87" fmla="*/ 157 h 668"/>
                <a:gd name="T88" fmla="*/ 162 w 460"/>
                <a:gd name="T89" fmla="*/ 155 h 668"/>
                <a:gd name="T90" fmla="*/ 178 w 460"/>
                <a:gd name="T91" fmla="*/ 275 h 668"/>
                <a:gd name="T92" fmla="*/ 150 w 460"/>
                <a:gd name="T93" fmla="*/ 311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60" h="668">
                  <a:moveTo>
                    <a:pt x="453" y="14"/>
                  </a:moveTo>
                  <a:cubicBezTo>
                    <a:pt x="445" y="3"/>
                    <a:pt x="430" y="0"/>
                    <a:pt x="419" y="8"/>
                  </a:cubicBezTo>
                  <a:cubicBezTo>
                    <a:pt x="371" y="42"/>
                    <a:pt x="317" y="64"/>
                    <a:pt x="275" y="77"/>
                  </a:cubicBezTo>
                  <a:cubicBezTo>
                    <a:pt x="254" y="83"/>
                    <a:pt x="236" y="87"/>
                    <a:pt x="223" y="90"/>
                  </a:cubicBezTo>
                  <a:cubicBezTo>
                    <a:pt x="217" y="91"/>
                    <a:pt x="212" y="92"/>
                    <a:pt x="208" y="93"/>
                  </a:cubicBezTo>
                  <a:cubicBezTo>
                    <a:pt x="207" y="93"/>
                    <a:pt x="205" y="93"/>
                    <a:pt x="205" y="94"/>
                  </a:cubicBezTo>
                  <a:cubicBezTo>
                    <a:pt x="204" y="94"/>
                    <a:pt x="204" y="94"/>
                    <a:pt x="204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5" y="94"/>
                    <a:pt x="94" y="93"/>
                    <a:pt x="92" y="93"/>
                  </a:cubicBezTo>
                  <a:cubicBezTo>
                    <a:pt x="86" y="93"/>
                    <a:pt x="77" y="94"/>
                    <a:pt x="66" y="100"/>
                  </a:cubicBezTo>
                  <a:cubicBezTo>
                    <a:pt x="50" y="108"/>
                    <a:pt x="33" y="125"/>
                    <a:pt x="21" y="156"/>
                  </a:cubicBezTo>
                  <a:cubicBezTo>
                    <a:pt x="9" y="187"/>
                    <a:pt x="0" y="232"/>
                    <a:pt x="0" y="300"/>
                  </a:cubicBezTo>
                  <a:cubicBezTo>
                    <a:pt x="0" y="318"/>
                    <a:pt x="1" y="337"/>
                    <a:pt x="2" y="357"/>
                  </a:cubicBezTo>
                  <a:cubicBezTo>
                    <a:pt x="3" y="370"/>
                    <a:pt x="13" y="380"/>
                    <a:pt x="26" y="380"/>
                  </a:cubicBezTo>
                  <a:cubicBezTo>
                    <a:pt x="26" y="380"/>
                    <a:pt x="27" y="380"/>
                    <a:pt x="27" y="380"/>
                  </a:cubicBezTo>
                  <a:cubicBezTo>
                    <a:pt x="41" y="379"/>
                    <a:pt x="51" y="368"/>
                    <a:pt x="50" y="355"/>
                  </a:cubicBezTo>
                  <a:cubicBezTo>
                    <a:pt x="49" y="335"/>
                    <a:pt x="48" y="316"/>
                    <a:pt x="48" y="300"/>
                  </a:cubicBezTo>
                  <a:cubicBezTo>
                    <a:pt x="48" y="227"/>
                    <a:pt x="59" y="187"/>
                    <a:pt x="69" y="166"/>
                  </a:cubicBezTo>
                  <a:cubicBezTo>
                    <a:pt x="68" y="631"/>
                    <a:pt x="68" y="631"/>
                    <a:pt x="68" y="631"/>
                  </a:cubicBezTo>
                  <a:cubicBezTo>
                    <a:pt x="68" y="651"/>
                    <a:pt x="85" y="668"/>
                    <a:pt x="105" y="668"/>
                  </a:cubicBezTo>
                  <a:cubicBezTo>
                    <a:pt x="126" y="668"/>
                    <a:pt x="142" y="651"/>
                    <a:pt x="142" y="631"/>
                  </a:cubicBezTo>
                  <a:cubicBezTo>
                    <a:pt x="143" y="345"/>
                    <a:pt x="143" y="345"/>
                    <a:pt x="143" y="345"/>
                  </a:cubicBezTo>
                  <a:cubicBezTo>
                    <a:pt x="157" y="345"/>
                    <a:pt x="157" y="345"/>
                    <a:pt x="157" y="345"/>
                  </a:cubicBezTo>
                  <a:cubicBezTo>
                    <a:pt x="156" y="631"/>
                    <a:pt x="156" y="631"/>
                    <a:pt x="156" y="631"/>
                  </a:cubicBezTo>
                  <a:cubicBezTo>
                    <a:pt x="156" y="651"/>
                    <a:pt x="173" y="668"/>
                    <a:pt x="193" y="668"/>
                  </a:cubicBezTo>
                  <a:cubicBezTo>
                    <a:pt x="214" y="668"/>
                    <a:pt x="231" y="651"/>
                    <a:pt x="231" y="631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71" y="129"/>
                    <a:pt x="365" y="105"/>
                    <a:pt x="447" y="47"/>
                  </a:cubicBezTo>
                  <a:cubicBezTo>
                    <a:pt x="458" y="39"/>
                    <a:pt x="460" y="25"/>
                    <a:pt x="453" y="14"/>
                  </a:cubicBezTo>
                  <a:close/>
                  <a:moveTo>
                    <a:pt x="139" y="118"/>
                  </a:moveTo>
                  <a:cubicBezTo>
                    <a:pt x="150" y="118"/>
                    <a:pt x="150" y="118"/>
                    <a:pt x="150" y="118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67" y="141"/>
                    <a:pt x="167" y="141"/>
                    <a:pt x="167" y="141"/>
                  </a:cubicBezTo>
                  <a:cubicBezTo>
                    <a:pt x="166" y="142"/>
                    <a:pt x="166" y="142"/>
                    <a:pt x="166" y="142"/>
                  </a:cubicBezTo>
                  <a:cubicBezTo>
                    <a:pt x="162" y="146"/>
                    <a:pt x="156" y="148"/>
                    <a:pt x="150" y="148"/>
                  </a:cubicBezTo>
                  <a:cubicBezTo>
                    <a:pt x="144" y="148"/>
                    <a:pt x="138" y="146"/>
                    <a:pt x="134" y="142"/>
                  </a:cubicBezTo>
                  <a:cubicBezTo>
                    <a:pt x="133" y="141"/>
                    <a:pt x="133" y="141"/>
                    <a:pt x="133" y="141"/>
                  </a:cubicBezTo>
                  <a:lnTo>
                    <a:pt x="139" y="118"/>
                  </a:lnTo>
                  <a:close/>
                  <a:moveTo>
                    <a:pt x="150" y="311"/>
                  </a:moveTo>
                  <a:cubicBezTo>
                    <a:pt x="122" y="275"/>
                    <a:pt x="122" y="275"/>
                    <a:pt x="122" y="275"/>
                  </a:cubicBezTo>
                  <a:cubicBezTo>
                    <a:pt x="138" y="155"/>
                    <a:pt x="138" y="155"/>
                    <a:pt x="138" y="155"/>
                  </a:cubicBezTo>
                  <a:cubicBezTo>
                    <a:pt x="142" y="156"/>
                    <a:pt x="146" y="157"/>
                    <a:pt x="150" y="157"/>
                  </a:cubicBezTo>
                  <a:cubicBezTo>
                    <a:pt x="150" y="157"/>
                    <a:pt x="150" y="157"/>
                    <a:pt x="150" y="157"/>
                  </a:cubicBezTo>
                  <a:cubicBezTo>
                    <a:pt x="150" y="157"/>
                    <a:pt x="150" y="157"/>
                    <a:pt x="150" y="157"/>
                  </a:cubicBezTo>
                  <a:cubicBezTo>
                    <a:pt x="154" y="157"/>
                    <a:pt x="158" y="156"/>
                    <a:pt x="162" y="155"/>
                  </a:cubicBezTo>
                  <a:cubicBezTo>
                    <a:pt x="178" y="275"/>
                    <a:pt x="178" y="275"/>
                    <a:pt x="178" y="275"/>
                  </a:cubicBezTo>
                  <a:lnTo>
                    <a:pt x="150" y="3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32" name="Freeform 5"/>
            <p:cNvSpPr>
              <a:spLocks noEditPoints="1"/>
            </p:cNvSpPr>
            <p:nvPr/>
          </p:nvSpPr>
          <p:spPr bwMode="auto">
            <a:xfrm>
              <a:off x="4801983" y="1801301"/>
              <a:ext cx="429391" cy="331802"/>
            </a:xfrm>
            <a:custGeom>
              <a:avLst/>
              <a:gdLst>
                <a:gd name="T0" fmla="*/ 113 w 128"/>
                <a:gd name="T1" fmla="*/ 0 h 98"/>
                <a:gd name="T2" fmla="*/ 98 w 128"/>
                <a:gd name="T3" fmla="*/ 15 h 98"/>
                <a:gd name="T4" fmla="*/ 103 w 128"/>
                <a:gd name="T5" fmla="*/ 26 h 98"/>
                <a:gd name="T6" fmla="*/ 84 w 128"/>
                <a:gd name="T7" fmla="*/ 54 h 98"/>
                <a:gd name="T8" fmla="*/ 79 w 128"/>
                <a:gd name="T9" fmla="*/ 52 h 98"/>
                <a:gd name="T10" fmla="*/ 66 w 128"/>
                <a:gd name="T11" fmla="*/ 60 h 98"/>
                <a:gd name="T12" fmla="*/ 55 w 128"/>
                <a:gd name="T13" fmla="*/ 54 h 98"/>
                <a:gd name="T14" fmla="*/ 56 w 128"/>
                <a:gd name="T15" fmla="*/ 49 h 98"/>
                <a:gd name="T16" fmla="*/ 41 w 128"/>
                <a:gd name="T17" fmla="*/ 34 h 98"/>
                <a:gd name="T18" fmla="*/ 26 w 128"/>
                <a:gd name="T19" fmla="*/ 49 h 98"/>
                <a:gd name="T20" fmla="*/ 31 w 128"/>
                <a:gd name="T21" fmla="*/ 60 h 98"/>
                <a:gd name="T22" fmla="*/ 23 w 128"/>
                <a:gd name="T23" fmla="*/ 70 h 98"/>
                <a:gd name="T24" fmla="*/ 15 w 128"/>
                <a:gd name="T25" fmla="*/ 68 h 98"/>
                <a:gd name="T26" fmla="*/ 0 w 128"/>
                <a:gd name="T27" fmla="*/ 83 h 98"/>
                <a:gd name="T28" fmla="*/ 15 w 128"/>
                <a:gd name="T29" fmla="*/ 98 h 98"/>
                <a:gd name="T30" fmla="*/ 30 w 128"/>
                <a:gd name="T31" fmla="*/ 83 h 98"/>
                <a:gd name="T32" fmla="*/ 26 w 128"/>
                <a:gd name="T33" fmla="*/ 73 h 98"/>
                <a:gd name="T34" fmla="*/ 34 w 128"/>
                <a:gd name="T35" fmla="*/ 62 h 98"/>
                <a:gd name="T36" fmla="*/ 41 w 128"/>
                <a:gd name="T37" fmla="*/ 64 h 98"/>
                <a:gd name="T38" fmla="*/ 53 w 128"/>
                <a:gd name="T39" fmla="*/ 57 h 98"/>
                <a:gd name="T40" fmla="*/ 64 w 128"/>
                <a:gd name="T41" fmla="*/ 64 h 98"/>
                <a:gd name="T42" fmla="*/ 64 w 128"/>
                <a:gd name="T43" fmla="*/ 68 h 98"/>
                <a:gd name="T44" fmla="*/ 79 w 128"/>
                <a:gd name="T45" fmla="*/ 83 h 98"/>
                <a:gd name="T46" fmla="*/ 94 w 128"/>
                <a:gd name="T47" fmla="*/ 68 h 98"/>
                <a:gd name="T48" fmla="*/ 88 w 128"/>
                <a:gd name="T49" fmla="*/ 56 h 98"/>
                <a:gd name="T50" fmla="*/ 106 w 128"/>
                <a:gd name="T51" fmla="*/ 28 h 98"/>
                <a:gd name="T52" fmla="*/ 113 w 128"/>
                <a:gd name="T53" fmla="*/ 30 h 98"/>
                <a:gd name="T54" fmla="*/ 128 w 128"/>
                <a:gd name="T55" fmla="*/ 15 h 98"/>
                <a:gd name="T56" fmla="*/ 113 w 128"/>
                <a:gd name="T57" fmla="*/ 0 h 98"/>
                <a:gd name="T58" fmla="*/ 15 w 128"/>
                <a:gd name="T59" fmla="*/ 90 h 98"/>
                <a:gd name="T60" fmla="*/ 7 w 128"/>
                <a:gd name="T61" fmla="*/ 83 h 98"/>
                <a:gd name="T62" fmla="*/ 15 w 128"/>
                <a:gd name="T63" fmla="*/ 75 h 98"/>
                <a:gd name="T64" fmla="*/ 22 w 128"/>
                <a:gd name="T65" fmla="*/ 83 h 98"/>
                <a:gd name="T66" fmla="*/ 15 w 128"/>
                <a:gd name="T67" fmla="*/ 90 h 98"/>
                <a:gd name="T68" fmla="*/ 41 w 128"/>
                <a:gd name="T69" fmla="*/ 56 h 98"/>
                <a:gd name="T70" fmla="*/ 34 w 128"/>
                <a:gd name="T71" fmla="*/ 49 h 98"/>
                <a:gd name="T72" fmla="*/ 41 w 128"/>
                <a:gd name="T73" fmla="*/ 41 h 98"/>
                <a:gd name="T74" fmla="*/ 49 w 128"/>
                <a:gd name="T75" fmla="*/ 49 h 98"/>
                <a:gd name="T76" fmla="*/ 41 w 128"/>
                <a:gd name="T77" fmla="*/ 56 h 98"/>
                <a:gd name="T78" fmla="*/ 79 w 128"/>
                <a:gd name="T79" fmla="*/ 75 h 98"/>
                <a:gd name="T80" fmla="*/ 71 w 128"/>
                <a:gd name="T81" fmla="*/ 68 h 98"/>
                <a:gd name="T82" fmla="*/ 79 w 128"/>
                <a:gd name="T83" fmla="*/ 60 h 98"/>
                <a:gd name="T84" fmla="*/ 86 w 128"/>
                <a:gd name="T85" fmla="*/ 68 h 98"/>
                <a:gd name="T86" fmla="*/ 79 w 128"/>
                <a:gd name="T87" fmla="*/ 75 h 98"/>
                <a:gd name="T88" fmla="*/ 113 w 128"/>
                <a:gd name="T89" fmla="*/ 22 h 98"/>
                <a:gd name="T90" fmla="*/ 105 w 128"/>
                <a:gd name="T91" fmla="*/ 15 h 98"/>
                <a:gd name="T92" fmla="*/ 113 w 128"/>
                <a:gd name="T93" fmla="*/ 7 h 98"/>
                <a:gd name="T94" fmla="*/ 120 w 128"/>
                <a:gd name="T95" fmla="*/ 15 h 98"/>
                <a:gd name="T96" fmla="*/ 113 w 128"/>
                <a:gd name="T97" fmla="*/ 2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98">
                  <a:moveTo>
                    <a:pt x="113" y="0"/>
                  </a:moveTo>
                  <a:cubicBezTo>
                    <a:pt x="104" y="0"/>
                    <a:pt x="98" y="7"/>
                    <a:pt x="98" y="15"/>
                  </a:cubicBezTo>
                  <a:cubicBezTo>
                    <a:pt x="98" y="19"/>
                    <a:pt x="100" y="23"/>
                    <a:pt x="103" y="26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83" y="53"/>
                    <a:pt x="81" y="52"/>
                    <a:pt x="79" y="52"/>
                  </a:cubicBezTo>
                  <a:cubicBezTo>
                    <a:pt x="73" y="52"/>
                    <a:pt x="68" y="56"/>
                    <a:pt x="66" y="60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56" y="51"/>
                    <a:pt x="56" y="49"/>
                  </a:cubicBezTo>
                  <a:cubicBezTo>
                    <a:pt x="56" y="40"/>
                    <a:pt x="49" y="34"/>
                    <a:pt x="41" y="34"/>
                  </a:cubicBezTo>
                  <a:cubicBezTo>
                    <a:pt x="33" y="34"/>
                    <a:pt x="26" y="40"/>
                    <a:pt x="26" y="49"/>
                  </a:cubicBezTo>
                  <a:cubicBezTo>
                    <a:pt x="26" y="53"/>
                    <a:pt x="28" y="57"/>
                    <a:pt x="31" y="60"/>
                  </a:cubicBezTo>
                  <a:cubicBezTo>
                    <a:pt x="23" y="70"/>
                    <a:pt x="23" y="70"/>
                    <a:pt x="23" y="70"/>
                  </a:cubicBezTo>
                  <a:cubicBezTo>
                    <a:pt x="21" y="69"/>
                    <a:pt x="18" y="68"/>
                    <a:pt x="15" y="68"/>
                  </a:cubicBezTo>
                  <a:cubicBezTo>
                    <a:pt x="6" y="68"/>
                    <a:pt x="0" y="74"/>
                    <a:pt x="0" y="83"/>
                  </a:cubicBezTo>
                  <a:cubicBezTo>
                    <a:pt x="0" y="91"/>
                    <a:pt x="6" y="98"/>
                    <a:pt x="15" y="98"/>
                  </a:cubicBezTo>
                  <a:cubicBezTo>
                    <a:pt x="23" y="98"/>
                    <a:pt x="30" y="91"/>
                    <a:pt x="30" y="83"/>
                  </a:cubicBezTo>
                  <a:cubicBezTo>
                    <a:pt x="30" y="79"/>
                    <a:pt x="28" y="76"/>
                    <a:pt x="26" y="73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6" y="63"/>
                    <a:pt x="39" y="64"/>
                    <a:pt x="41" y="64"/>
                  </a:cubicBezTo>
                  <a:cubicBezTo>
                    <a:pt x="46" y="64"/>
                    <a:pt x="51" y="61"/>
                    <a:pt x="53" y="57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4" y="65"/>
                    <a:pt x="64" y="66"/>
                    <a:pt x="64" y="68"/>
                  </a:cubicBezTo>
                  <a:cubicBezTo>
                    <a:pt x="64" y="76"/>
                    <a:pt x="70" y="83"/>
                    <a:pt x="79" y="83"/>
                  </a:cubicBezTo>
                  <a:cubicBezTo>
                    <a:pt x="87" y="83"/>
                    <a:pt x="94" y="76"/>
                    <a:pt x="94" y="68"/>
                  </a:cubicBezTo>
                  <a:cubicBezTo>
                    <a:pt x="94" y="63"/>
                    <a:pt x="91" y="58"/>
                    <a:pt x="88" y="56"/>
                  </a:cubicBezTo>
                  <a:cubicBezTo>
                    <a:pt x="106" y="28"/>
                    <a:pt x="106" y="28"/>
                    <a:pt x="106" y="28"/>
                  </a:cubicBezTo>
                  <a:cubicBezTo>
                    <a:pt x="108" y="29"/>
                    <a:pt x="110" y="30"/>
                    <a:pt x="113" y="30"/>
                  </a:cubicBezTo>
                  <a:cubicBezTo>
                    <a:pt x="121" y="30"/>
                    <a:pt x="128" y="23"/>
                    <a:pt x="128" y="15"/>
                  </a:cubicBezTo>
                  <a:cubicBezTo>
                    <a:pt x="128" y="7"/>
                    <a:pt x="121" y="0"/>
                    <a:pt x="113" y="0"/>
                  </a:cubicBezTo>
                  <a:close/>
                  <a:moveTo>
                    <a:pt x="15" y="90"/>
                  </a:moveTo>
                  <a:cubicBezTo>
                    <a:pt x="11" y="90"/>
                    <a:pt x="7" y="87"/>
                    <a:pt x="7" y="83"/>
                  </a:cubicBezTo>
                  <a:cubicBezTo>
                    <a:pt x="7" y="78"/>
                    <a:pt x="11" y="75"/>
                    <a:pt x="15" y="75"/>
                  </a:cubicBezTo>
                  <a:cubicBezTo>
                    <a:pt x="19" y="75"/>
                    <a:pt x="22" y="78"/>
                    <a:pt x="22" y="83"/>
                  </a:cubicBezTo>
                  <a:cubicBezTo>
                    <a:pt x="22" y="87"/>
                    <a:pt x="19" y="90"/>
                    <a:pt x="15" y="90"/>
                  </a:cubicBezTo>
                  <a:close/>
                  <a:moveTo>
                    <a:pt x="41" y="56"/>
                  </a:moveTo>
                  <a:cubicBezTo>
                    <a:pt x="37" y="56"/>
                    <a:pt x="34" y="53"/>
                    <a:pt x="34" y="49"/>
                  </a:cubicBezTo>
                  <a:cubicBezTo>
                    <a:pt x="34" y="45"/>
                    <a:pt x="37" y="41"/>
                    <a:pt x="41" y="41"/>
                  </a:cubicBezTo>
                  <a:cubicBezTo>
                    <a:pt x="45" y="41"/>
                    <a:pt x="49" y="45"/>
                    <a:pt x="49" y="49"/>
                  </a:cubicBezTo>
                  <a:cubicBezTo>
                    <a:pt x="49" y="53"/>
                    <a:pt x="45" y="56"/>
                    <a:pt x="41" y="56"/>
                  </a:cubicBezTo>
                  <a:close/>
                  <a:moveTo>
                    <a:pt x="79" y="75"/>
                  </a:moveTo>
                  <a:cubicBezTo>
                    <a:pt x="75" y="75"/>
                    <a:pt x="71" y="72"/>
                    <a:pt x="71" y="68"/>
                  </a:cubicBezTo>
                  <a:cubicBezTo>
                    <a:pt x="71" y="63"/>
                    <a:pt x="75" y="60"/>
                    <a:pt x="79" y="60"/>
                  </a:cubicBezTo>
                  <a:cubicBezTo>
                    <a:pt x="83" y="60"/>
                    <a:pt x="86" y="63"/>
                    <a:pt x="86" y="68"/>
                  </a:cubicBezTo>
                  <a:cubicBezTo>
                    <a:pt x="86" y="72"/>
                    <a:pt x="83" y="75"/>
                    <a:pt x="79" y="75"/>
                  </a:cubicBezTo>
                  <a:close/>
                  <a:moveTo>
                    <a:pt x="113" y="22"/>
                  </a:moveTo>
                  <a:cubicBezTo>
                    <a:pt x="108" y="22"/>
                    <a:pt x="105" y="19"/>
                    <a:pt x="105" y="15"/>
                  </a:cubicBezTo>
                  <a:cubicBezTo>
                    <a:pt x="105" y="11"/>
                    <a:pt x="108" y="7"/>
                    <a:pt x="113" y="7"/>
                  </a:cubicBezTo>
                  <a:cubicBezTo>
                    <a:pt x="117" y="7"/>
                    <a:pt x="120" y="11"/>
                    <a:pt x="120" y="15"/>
                  </a:cubicBezTo>
                  <a:cubicBezTo>
                    <a:pt x="120" y="19"/>
                    <a:pt x="117" y="22"/>
                    <a:pt x="113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sp>
        <p:nvSpPr>
          <p:cNvPr id="233" name="Content Placeholder 19"/>
          <p:cNvSpPr txBox="1"/>
          <p:nvPr/>
        </p:nvSpPr>
        <p:spPr>
          <a:xfrm>
            <a:off x="6929120" y="2807335"/>
            <a:ext cx="3633470" cy="68326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字以内</a:t>
            </a:r>
            <a:endParaRPr lang="en-US" altLang="zh-CN" sz="1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4253865" y="2865755"/>
            <a:ext cx="2543810" cy="531495"/>
          </a:xfrm>
          <a:prstGeom prst="rect">
            <a:avLst/>
          </a:prstGeom>
          <a:noFill/>
        </p:spPr>
        <p:txBody>
          <a:bodyPr wrap="square" lIns="91577" tIns="45788" rIns="91577" bIns="45788" rtlCol="0">
            <a:spAutoFit/>
          </a:bodyPr>
          <a:lstStyle/>
          <a:p>
            <a:r>
              <a:rPr lang="zh-CN" altLang="en-US" sz="2700" b="1" dirty="0" smtClean="0">
                <a:latin typeface="微软雅黑" pitchFamily="34" charset="-122"/>
                <a:ea typeface="微软雅黑" pitchFamily="34" charset="-122"/>
              </a:rPr>
              <a:t>创作</a:t>
            </a:r>
            <a:endParaRPr lang="en-US" sz="2700" b="1" dirty="0">
              <a:latin typeface="+mn-ea"/>
            </a:endParaRPr>
          </a:p>
        </p:txBody>
      </p:sp>
      <p:cxnSp>
        <p:nvCxnSpPr>
          <p:cNvPr id="235" name="Straight Connector 113"/>
          <p:cNvCxnSpPr/>
          <p:nvPr/>
        </p:nvCxnSpPr>
        <p:spPr>
          <a:xfrm>
            <a:off x="6823075" y="2736850"/>
            <a:ext cx="0" cy="73469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36" name="Content Placeholder 19"/>
          <p:cNvSpPr txBox="1"/>
          <p:nvPr/>
        </p:nvSpPr>
        <p:spPr>
          <a:xfrm>
            <a:off x="7813675" y="1765300"/>
            <a:ext cx="2550160" cy="683260"/>
          </a:xfrm>
          <a:prstGeom prst="rect">
            <a:avLst/>
          </a:prstGeom>
        </p:spPr>
        <p:txBody>
          <a:bodyPr vert="horz" lIns="91577" tIns="45788" rIns="91577" bIns="4578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latin typeface="微软雅黑" pitchFamily="34" charset="-122"/>
                <a:ea typeface="微软雅黑" pitchFamily="34" charset="-122"/>
              </a:rPr>
              <a:t>200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字以内</a:t>
            </a:r>
            <a:endParaRPr lang="en-US" sz="1200" b="1" dirty="0">
              <a:latin typeface="+mn-ea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5465445" y="1857375"/>
            <a:ext cx="2543810" cy="531495"/>
          </a:xfrm>
          <a:prstGeom prst="rect">
            <a:avLst/>
          </a:prstGeom>
          <a:noFill/>
        </p:spPr>
        <p:txBody>
          <a:bodyPr wrap="square" lIns="91577" tIns="45788" rIns="91577" bIns="45788" rtlCol="0">
            <a:spAutoFit/>
          </a:bodyPr>
          <a:lstStyle/>
          <a:p>
            <a:r>
              <a:rPr lang="zh-CN" altLang="en-US" sz="2700" b="1" dirty="0">
                <a:latin typeface="微软雅黑" pitchFamily="34" charset="-122"/>
                <a:ea typeface="微软雅黑" pitchFamily="34" charset="-122"/>
              </a:rPr>
              <a:t>演讲</a:t>
            </a:r>
            <a:endParaRPr lang="en-US" sz="2700" b="1" dirty="0">
              <a:latin typeface="+mn-ea"/>
            </a:endParaRPr>
          </a:p>
        </p:txBody>
      </p:sp>
      <p:cxnSp>
        <p:nvCxnSpPr>
          <p:cNvPr id="238" name="Straight Connector 116"/>
          <p:cNvCxnSpPr/>
          <p:nvPr/>
        </p:nvCxnSpPr>
        <p:spPr>
          <a:xfrm>
            <a:off x="7719060" y="1739265"/>
            <a:ext cx="0" cy="734695"/>
          </a:xfrm>
          <a:prstGeom prst="line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39" name="Title 1"/>
          <p:cNvSpPr txBox="1"/>
          <p:nvPr/>
        </p:nvSpPr>
        <p:spPr>
          <a:xfrm>
            <a:off x="882015" y="619760"/>
            <a:ext cx="9791065" cy="438785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zh-CN" altLang="en-US" sz="35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rPr>
              <a:t>目标规划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240" name="Subtitle 4"/>
          <p:cNvSpPr txBox="1"/>
          <p:nvPr/>
        </p:nvSpPr>
        <p:spPr>
          <a:xfrm>
            <a:off x="882015" y="1058545"/>
            <a:ext cx="9791065" cy="362585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</p:spTree>
  </p:cSld>
  <p:clrMapOvr>
    <a:masterClrMapping/>
  </p:clrMapOvr>
  <p:transition spd="slow" advTm="403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18"/>
          <p:cNvSpPr/>
          <p:nvPr/>
        </p:nvSpPr>
        <p:spPr>
          <a:xfrm>
            <a:off x="0" y="4680585"/>
            <a:ext cx="11575415" cy="142875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44" name="Group 62"/>
          <p:cNvGrpSpPr/>
          <p:nvPr/>
        </p:nvGrpSpPr>
        <p:grpSpPr>
          <a:xfrm rot="20675447">
            <a:off x="-1000457" y="2022015"/>
            <a:ext cx="6862137" cy="3384233"/>
            <a:chOff x="812493" y="1298947"/>
            <a:chExt cx="6862137" cy="3384233"/>
          </a:xfrm>
        </p:grpSpPr>
        <p:sp>
          <p:nvSpPr>
            <p:cNvPr id="45" name="Freeform 13"/>
            <p:cNvSpPr>
              <a:spLocks noEditPoints="1"/>
            </p:cNvSpPr>
            <p:nvPr/>
          </p:nvSpPr>
          <p:spPr bwMode="auto">
            <a:xfrm rot="1715850">
              <a:off x="812493" y="3764350"/>
              <a:ext cx="3665024" cy="918830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46" name="Group 64"/>
            <p:cNvGrpSpPr/>
            <p:nvPr/>
          </p:nvGrpSpPr>
          <p:grpSpPr>
            <a:xfrm>
              <a:off x="4378607" y="1298947"/>
              <a:ext cx="3296023" cy="3382760"/>
              <a:chOff x="4516324" y="1568450"/>
              <a:chExt cx="3559176" cy="3652838"/>
            </a:xfrm>
          </p:grpSpPr>
          <p:sp>
            <p:nvSpPr>
              <p:cNvPr id="47" name="Freeform 18"/>
              <p:cNvSpPr/>
              <p:nvPr/>
            </p:nvSpPr>
            <p:spPr bwMode="auto">
              <a:xfrm>
                <a:off x="7670687" y="1568450"/>
                <a:ext cx="404813" cy="365125"/>
              </a:xfrm>
              <a:custGeom>
                <a:avLst/>
                <a:gdLst>
                  <a:gd name="T0" fmla="*/ 0 w 71"/>
                  <a:gd name="T1" fmla="*/ 18 h 64"/>
                  <a:gd name="T2" fmla="*/ 26 w 71"/>
                  <a:gd name="T3" fmla="*/ 2 h 64"/>
                  <a:gd name="T4" fmla="*/ 55 w 71"/>
                  <a:gd name="T5" fmla="*/ 11 h 64"/>
                  <a:gd name="T6" fmla="*/ 65 w 71"/>
                  <a:gd name="T7" fmla="*/ 40 h 64"/>
                  <a:gd name="T8" fmla="*/ 52 w 71"/>
                  <a:gd name="T9" fmla="*/ 64 h 64"/>
                  <a:gd name="T10" fmla="*/ 0 w 71"/>
                  <a:gd name="T11" fmla="*/ 1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4">
                    <a:moveTo>
                      <a:pt x="0" y="18"/>
                    </a:moveTo>
                    <a:cubicBezTo>
                      <a:pt x="0" y="18"/>
                      <a:pt x="17" y="3"/>
                      <a:pt x="26" y="2"/>
                    </a:cubicBezTo>
                    <a:cubicBezTo>
                      <a:pt x="36" y="0"/>
                      <a:pt x="47" y="3"/>
                      <a:pt x="55" y="11"/>
                    </a:cubicBezTo>
                    <a:cubicBezTo>
                      <a:pt x="62" y="18"/>
                      <a:pt x="71" y="29"/>
                      <a:pt x="65" y="40"/>
                    </a:cubicBezTo>
                    <a:cubicBezTo>
                      <a:pt x="60" y="52"/>
                      <a:pt x="52" y="64"/>
                      <a:pt x="52" y="64"/>
                    </a:cubicBez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A1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8" name="Freeform 19"/>
              <p:cNvSpPr/>
              <p:nvPr/>
            </p:nvSpPr>
            <p:spPr bwMode="auto">
              <a:xfrm>
                <a:off x="7899287" y="1636713"/>
                <a:ext cx="153988" cy="268288"/>
              </a:xfrm>
              <a:custGeom>
                <a:avLst/>
                <a:gdLst>
                  <a:gd name="T0" fmla="*/ 0 w 27"/>
                  <a:gd name="T1" fmla="*/ 19 h 47"/>
                  <a:gd name="T2" fmla="*/ 14 w 27"/>
                  <a:gd name="T3" fmla="*/ 0 h 47"/>
                  <a:gd name="T4" fmla="*/ 25 w 27"/>
                  <a:gd name="T5" fmla="*/ 22 h 47"/>
                  <a:gd name="T6" fmla="*/ 13 w 27"/>
                  <a:gd name="T7" fmla="*/ 46 h 47"/>
                  <a:gd name="T8" fmla="*/ 0 w 27"/>
                  <a:gd name="T9" fmla="*/ 1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7">
                    <a:moveTo>
                      <a:pt x="0" y="19"/>
                    </a:moveTo>
                    <a:cubicBezTo>
                      <a:pt x="0" y="19"/>
                      <a:pt x="15" y="7"/>
                      <a:pt x="14" y="0"/>
                    </a:cubicBezTo>
                    <a:cubicBezTo>
                      <a:pt x="14" y="0"/>
                      <a:pt x="27" y="12"/>
                      <a:pt x="25" y="22"/>
                    </a:cubicBezTo>
                    <a:cubicBezTo>
                      <a:pt x="23" y="32"/>
                      <a:pt x="14" y="45"/>
                      <a:pt x="13" y="46"/>
                    </a:cubicBezTo>
                    <a:cubicBezTo>
                      <a:pt x="11" y="47"/>
                      <a:pt x="0" y="19"/>
                      <a:pt x="0" y="19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9" name="Freeform 20"/>
              <p:cNvSpPr/>
              <p:nvPr/>
            </p:nvSpPr>
            <p:spPr bwMode="auto">
              <a:xfrm>
                <a:off x="7597662" y="1665288"/>
                <a:ext cx="398463" cy="314325"/>
              </a:xfrm>
              <a:custGeom>
                <a:avLst/>
                <a:gdLst>
                  <a:gd name="T0" fmla="*/ 64 w 70"/>
                  <a:gd name="T1" fmla="*/ 35 h 55"/>
                  <a:gd name="T2" fmla="*/ 18 w 70"/>
                  <a:gd name="T3" fmla="*/ 1 h 55"/>
                  <a:gd name="T4" fmla="*/ 0 w 70"/>
                  <a:gd name="T5" fmla="*/ 10 h 55"/>
                  <a:gd name="T6" fmla="*/ 60 w 70"/>
                  <a:gd name="T7" fmla="*/ 55 h 55"/>
                  <a:gd name="T8" fmla="*/ 64 w 70"/>
                  <a:gd name="T9" fmla="*/ 3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55">
                    <a:moveTo>
                      <a:pt x="64" y="35"/>
                    </a:moveTo>
                    <a:cubicBezTo>
                      <a:pt x="52" y="1"/>
                      <a:pt x="28" y="2"/>
                      <a:pt x="18" y="1"/>
                    </a:cubicBezTo>
                    <a:cubicBezTo>
                      <a:pt x="8" y="0"/>
                      <a:pt x="0" y="10"/>
                      <a:pt x="0" y="1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70" y="47"/>
                      <a:pt x="64" y="35"/>
                      <a:pt x="64" y="35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0" name="Freeform 21"/>
              <p:cNvSpPr/>
              <p:nvPr/>
            </p:nvSpPr>
            <p:spPr bwMode="auto">
              <a:xfrm>
                <a:off x="7859599" y="1797050"/>
                <a:ext cx="125413" cy="182563"/>
              </a:xfrm>
              <a:custGeom>
                <a:avLst/>
                <a:gdLst>
                  <a:gd name="T0" fmla="*/ 11 w 22"/>
                  <a:gd name="T1" fmla="*/ 0 h 32"/>
                  <a:gd name="T2" fmla="*/ 6 w 22"/>
                  <a:gd name="T3" fmla="*/ 7 h 32"/>
                  <a:gd name="T4" fmla="*/ 0 w 22"/>
                  <a:gd name="T5" fmla="*/ 22 h 32"/>
                  <a:gd name="T6" fmla="*/ 14 w 22"/>
                  <a:gd name="T7" fmla="*/ 32 h 32"/>
                  <a:gd name="T8" fmla="*/ 18 w 22"/>
                  <a:gd name="T9" fmla="*/ 27 h 32"/>
                  <a:gd name="T10" fmla="*/ 11 w 2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" h="32">
                    <a:moveTo>
                      <a:pt x="11" y="0"/>
                    </a:moveTo>
                    <a:cubicBezTo>
                      <a:pt x="12" y="7"/>
                      <a:pt x="6" y="7"/>
                      <a:pt x="6" y="7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6" y="30"/>
                      <a:pt x="17" y="28"/>
                      <a:pt x="18" y="27"/>
                    </a:cubicBezTo>
                    <a:cubicBezTo>
                      <a:pt x="22" y="17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1" name="Freeform 22"/>
              <p:cNvSpPr/>
              <p:nvPr/>
            </p:nvSpPr>
            <p:spPr bwMode="auto">
              <a:xfrm>
                <a:off x="5090999" y="1643063"/>
                <a:ext cx="2847975" cy="2911475"/>
              </a:xfrm>
              <a:custGeom>
                <a:avLst/>
                <a:gdLst>
                  <a:gd name="T0" fmla="*/ 0 w 500"/>
                  <a:gd name="T1" fmla="*/ 338 h 511"/>
                  <a:gd name="T2" fmla="*/ 440 w 500"/>
                  <a:gd name="T3" fmla="*/ 14 h 511"/>
                  <a:gd name="T4" fmla="*/ 500 w 500"/>
                  <a:gd name="T5" fmla="*/ 59 h 511"/>
                  <a:gd name="T6" fmla="*/ 227 w 500"/>
                  <a:gd name="T7" fmla="*/ 511 h 511"/>
                  <a:gd name="T8" fmla="*/ 0 w 500"/>
                  <a:gd name="T9" fmla="*/ 338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0" h="511">
                    <a:moveTo>
                      <a:pt x="0" y="338"/>
                    </a:moveTo>
                    <a:cubicBezTo>
                      <a:pt x="440" y="14"/>
                      <a:pt x="440" y="14"/>
                      <a:pt x="440" y="14"/>
                    </a:cubicBezTo>
                    <a:cubicBezTo>
                      <a:pt x="440" y="14"/>
                      <a:pt x="491" y="0"/>
                      <a:pt x="500" y="59"/>
                    </a:cubicBezTo>
                    <a:cubicBezTo>
                      <a:pt x="227" y="511"/>
                      <a:pt x="227" y="511"/>
                      <a:pt x="227" y="511"/>
                    </a:cubicBezTo>
                    <a:lnTo>
                      <a:pt x="0" y="338"/>
                    </a:lnTo>
                    <a:close/>
                  </a:path>
                </a:pathLst>
              </a:custGeom>
              <a:solidFill>
                <a:srgbClr val="00A1B0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2" name="Freeform 23"/>
              <p:cNvSpPr/>
              <p:nvPr/>
            </p:nvSpPr>
            <p:spPr bwMode="auto">
              <a:xfrm>
                <a:off x="6195899" y="1836738"/>
                <a:ext cx="1743075" cy="2717800"/>
              </a:xfrm>
              <a:custGeom>
                <a:avLst/>
                <a:gdLst>
                  <a:gd name="T0" fmla="*/ 0 w 306"/>
                  <a:gd name="T1" fmla="*/ 414 h 477"/>
                  <a:gd name="T2" fmla="*/ 12 w 306"/>
                  <a:gd name="T3" fmla="*/ 461 h 477"/>
                  <a:gd name="T4" fmla="*/ 33 w 306"/>
                  <a:gd name="T5" fmla="*/ 477 h 477"/>
                  <a:gd name="T6" fmla="*/ 306 w 306"/>
                  <a:gd name="T7" fmla="*/ 25 h 477"/>
                  <a:gd name="T8" fmla="*/ 298 w 306"/>
                  <a:gd name="T9" fmla="*/ 0 h 477"/>
                  <a:gd name="T10" fmla="*/ 0 w 306"/>
                  <a:gd name="T11" fmla="*/ 414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477">
                    <a:moveTo>
                      <a:pt x="0" y="414"/>
                    </a:moveTo>
                    <a:cubicBezTo>
                      <a:pt x="12" y="461"/>
                      <a:pt x="12" y="461"/>
                      <a:pt x="12" y="461"/>
                    </a:cubicBezTo>
                    <a:cubicBezTo>
                      <a:pt x="33" y="477"/>
                      <a:pt x="33" y="477"/>
                      <a:pt x="33" y="477"/>
                    </a:cubicBezTo>
                    <a:cubicBezTo>
                      <a:pt x="306" y="25"/>
                      <a:pt x="306" y="25"/>
                      <a:pt x="306" y="25"/>
                    </a:cubicBezTo>
                    <a:cubicBezTo>
                      <a:pt x="304" y="14"/>
                      <a:pt x="302" y="7"/>
                      <a:pt x="298" y="0"/>
                    </a:cubicBezTo>
                    <a:lnTo>
                      <a:pt x="0" y="414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3" name="Freeform 24"/>
              <p:cNvSpPr/>
              <p:nvPr/>
            </p:nvSpPr>
            <p:spPr bwMode="auto">
              <a:xfrm>
                <a:off x="5090999" y="1693863"/>
                <a:ext cx="2693988" cy="2092325"/>
              </a:xfrm>
              <a:custGeom>
                <a:avLst/>
                <a:gdLst>
                  <a:gd name="T0" fmla="*/ 473 w 473"/>
                  <a:gd name="T1" fmla="*/ 8 h 367"/>
                  <a:gd name="T2" fmla="*/ 440 w 473"/>
                  <a:gd name="T3" fmla="*/ 5 h 367"/>
                  <a:gd name="T4" fmla="*/ 0 w 473"/>
                  <a:gd name="T5" fmla="*/ 329 h 367"/>
                  <a:gd name="T6" fmla="*/ 51 w 473"/>
                  <a:gd name="T7" fmla="*/ 367 h 367"/>
                  <a:gd name="T8" fmla="*/ 114 w 473"/>
                  <a:gd name="T9" fmla="*/ 355 h 367"/>
                  <a:gd name="T10" fmla="*/ 473 w 473"/>
                  <a:gd name="T11" fmla="*/ 8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367">
                    <a:moveTo>
                      <a:pt x="473" y="8"/>
                    </a:moveTo>
                    <a:cubicBezTo>
                      <a:pt x="457" y="0"/>
                      <a:pt x="440" y="5"/>
                      <a:pt x="440" y="5"/>
                    </a:cubicBezTo>
                    <a:cubicBezTo>
                      <a:pt x="0" y="329"/>
                      <a:pt x="0" y="329"/>
                      <a:pt x="0" y="329"/>
                    </a:cubicBezTo>
                    <a:cubicBezTo>
                      <a:pt x="51" y="367"/>
                      <a:pt x="51" y="367"/>
                      <a:pt x="51" y="367"/>
                    </a:cubicBezTo>
                    <a:cubicBezTo>
                      <a:pt x="114" y="355"/>
                      <a:pt x="114" y="355"/>
                      <a:pt x="114" y="355"/>
                    </a:cubicBezTo>
                    <a:cubicBezTo>
                      <a:pt x="473" y="8"/>
                      <a:pt x="473" y="8"/>
                      <a:pt x="473" y="8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4" name="Freeform 25"/>
              <p:cNvSpPr/>
              <p:nvPr/>
            </p:nvSpPr>
            <p:spPr bwMode="auto">
              <a:xfrm>
                <a:off x="4822712" y="3335338"/>
                <a:ext cx="1560513" cy="1549400"/>
              </a:xfrm>
              <a:custGeom>
                <a:avLst/>
                <a:gdLst>
                  <a:gd name="T0" fmla="*/ 0 w 274"/>
                  <a:gd name="T1" fmla="*/ 156 h 272"/>
                  <a:gd name="T2" fmla="*/ 47 w 274"/>
                  <a:gd name="T3" fmla="*/ 41 h 272"/>
                  <a:gd name="T4" fmla="*/ 161 w 274"/>
                  <a:gd name="T5" fmla="*/ 67 h 272"/>
                  <a:gd name="T6" fmla="*/ 241 w 274"/>
                  <a:gd name="T7" fmla="*/ 151 h 272"/>
                  <a:gd name="T8" fmla="*/ 274 w 274"/>
                  <a:gd name="T9" fmla="*/ 214 h 272"/>
                  <a:gd name="T10" fmla="*/ 146 w 274"/>
                  <a:gd name="T11" fmla="*/ 272 h 272"/>
                  <a:gd name="T12" fmla="*/ 0 w 274"/>
                  <a:gd name="T13" fmla="*/ 15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4" h="272">
                    <a:moveTo>
                      <a:pt x="0" y="156"/>
                    </a:moveTo>
                    <a:cubicBezTo>
                      <a:pt x="0" y="156"/>
                      <a:pt x="41" y="65"/>
                      <a:pt x="47" y="41"/>
                    </a:cubicBezTo>
                    <a:cubicBezTo>
                      <a:pt x="47" y="41"/>
                      <a:pt x="116" y="0"/>
                      <a:pt x="161" y="67"/>
                    </a:cubicBezTo>
                    <a:cubicBezTo>
                      <a:pt x="161" y="67"/>
                      <a:pt x="255" y="55"/>
                      <a:pt x="241" y="151"/>
                    </a:cubicBezTo>
                    <a:cubicBezTo>
                      <a:pt x="241" y="151"/>
                      <a:pt x="274" y="164"/>
                      <a:pt x="274" y="214"/>
                    </a:cubicBezTo>
                    <a:cubicBezTo>
                      <a:pt x="274" y="214"/>
                      <a:pt x="203" y="249"/>
                      <a:pt x="146" y="272"/>
                    </a:cubicBez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7DD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5" name="Freeform 26"/>
              <p:cNvSpPr/>
              <p:nvPr/>
            </p:nvSpPr>
            <p:spPr bwMode="auto">
              <a:xfrm>
                <a:off x="4862399" y="3414713"/>
                <a:ext cx="838200" cy="860425"/>
              </a:xfrm>
              <a:custGeom>
                <a:avLst/>
                <a:gdLst>
                  <a:gd name="T0" fmla="*/ 47 w 147"/>
                  <a:gd name="T1" fmla="*/ 31 h 151"/>
                  <a:gd name="T2" fmla="*/ 147 w 147"/>
                  <a:gd name="T3" fmla="*/ 57 h 151"/>
                  <a:gd name="T4" fmla="*/ 63 w 147"/>
                  <a:gd name="T5" fmla="*/ 151 h 151"/>
                  <a:gd name="T6" fmla="*/ 0 w 147"/>
                  <a:gd name="T7" fmla="*/ 141 h 151"/>
                  <a:gd name="T8" fmla="*/ 47 w 147"/>
                  <a:gd name="T9" fmla="*/ 3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51">
                    <a:moveTo>
                      <a:pt x="47" y="31"/>
                    </a:moveTo>
                    <a:cubicBezTo>
                      <a:pt x="47" y="31"/>
                      <a:pt x="104" y="0"/>
                      <a:pt x="147" y="57"/>
                    </a:cubicBezTo>
                    <a:cubicBezTo>
                      <a:pt x="63" y="151"/>
                      <a:pt x="63" y="151"/>
                      <a:pt x="63" y="151"/>
                    </a:cubicBezTo>
                    <a:cubicBezTo>
                      <a:pt x="0" y="141"/>
                      <a:pt x="0" y="141"/>
                      <a:pt x="0" y="141"/>
                    </a:cubicBezTo>
                    <a:lnTo>
                      <a:pt x="47" y="31"/>
                    </a:lnTo>
                    <a:close/>
                  </a:path>
                </a:pathLst>
              </a:custGeom>
              <a:solidFill>
                <a:srgbClr val="FFF3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6" name="Freeform 27"/>
              <p:cNvSpPr/>
              <p:nvPr/>
            </p:nvSpPr>
            <p:spPr bwMode="auto">
              <a:xfrm>
                <a:off x="5511687" y="4217988"/>
                <a:ext cx="849313" cy="666750"/>
              </a:xfrm>
              <a:custGeom>
                <a:avLst/>
                <a:gdLst>
                  <a:gd name="T0" fmla="*/ 116 w 149"/>
                  <a:gd name="T1" fmla="*/ 0 h 117"/>
                  <a:gd name="T2" fmla="*/ 145 w 149"/>
                  <a:gd name="T3" fmla="*/ 63 h 117"/>
                  <a:gd name="T4" fmla="*/ 25 w 149"/>
                  <a:gd name="T5" fmla="*/ 117 h 117"/>
                  <a:gd name="T6" fmla="*/ 0 w 149"/>
                  <a:gd name="T7" fmla="*/ 54 h 117"/>
                  <a:gd name="T8" fmla="*/ 116 w 149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17">
                    <a:moveTo>
                      <a:pt x="116" y="0"/>
                    </a:moveTo>
                    <a:cubicBezTo>
                      <a:pt x="116" y="0"/>
                      <a:pt x="149" y="19"/>
                      <a:pt x="145" y="63"/>
                    </a:cubicBezTo>
                    <a:cubicBezTo>
                      <a:pt x="25" y="117"/>
                      <a:pt x="25" y="117"/>
                      <a:pt x="25" y="117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ECC4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7" name="Freeform 28"/>
              <p:cNvSpPr/>
              <p:nvPr/>
            </p:nvSpPr>
            <p:spPr bwMode="auto">
              <a:xfrm>
                <a:off x="4516324" y="4081463"/>
                <a:ext cx="1138238" cy="1139825"/>
              </a:xfrm>
              <a:custGeom>
                <a:avLst/>
                <a:gdLst>
                  <a:gd name="T0" fmla="*/ 0 w 200"/>
                  <a:gd name="T1" fmla="*/ 200 h 200"/>
                  <a:gd name="T2" fmla="*/ 200 w 200"/>
                  <a:gd name="T3" fmla="*/ 141 h 200"/>
                  <a:gd name="T4" fmla="*/ 54 w 200"/>
                  <a:gd name="T5" fmla="*/ 25 h 200"/>
                  <a:gd name="T6" fmla="*/ 0 w 200"/>
                  <a:gd name="T7" fmla="*/ 20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" h="200">
                    <a:moveTo>
                      <a:pt x="0" y="200"/>
                    </a:moveTo>
                    <a:cubicBezTo>
                      <a:pt x="200" y="141"/>
                      <a:pt x="200" y="141"/>
                      <a:pt x="200" y="141"/>
                    </a:cubicBezTo>
                    <a:cubicBezTo>
                      <a:pt x="169" y="0"/>
                      <a:pt x="54" y="25"/>
                      <a:pt x="54" y="25"/>
                    </a:cubicBez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8" name="Freeform 29"/>
              <p:cNvSpPr/>
              <p:nvPr/>
            </p:nvSpPr>
            <p:spPr bwMode="auto">
              <a:xfrm>
                <a:off x="4571887" y="4206875"/>
                <a:ext cx="655638" cy="912813"/>
              </a:xfrm>
              <a:custGeom>
                <a:avLst/>
                <a:gdLst>
                  <a:gd name="T0" fmla="*/ 115 w 115"/>
                  <a:gd name="T1" fmla="*/ 12 h 160"/>
                  <a:gd name="T2" fmla="*/ 115 w 115"/>
                  <a:gd name="T3" fmla="*/ 12 h 160"/>
                  <a:gd name="T4" fmla="*/ 51 w 115"/>
                  <a:gd name="T5" fmla="*/ 2 h 160"/>
                  <a:gd name="T6" fmla="*/ 0 w 115"/>
                  <a:gd name="T7" fmla="*/ 160 h 160"/>
                  <a:gd name="T8" fmla="*/ 115 w 115"/>
                  <a:gd name="T9" fmla="*/ 1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60">
                    <a:moveTo>
                      <a:pt x="115" y="12"/>
                    </a:moveTo>
                    <a:cubicBezTo>
                      <a:pt x="115" y="12"/>
                      <a:pt x="115" y="12"/>
                      <a:pt x="115" y="12"/>
                    </a:cubicBezTo>
                    <a:cubicBezTo>
                      <a:pt x="88" y="0"/>
                      <a:pt x="63" y="1"/>
                      <a:pt x="51" y="2"/>
                    </a:cubicBezTo>
                    <a:cubicBezTo>
                      <a:pt x="0" y="160"/>
                      <a:pt x="0" y="160"/>
                      <a:pt x="0" y="160"/>
                    </a:cubicBezTo>
                    <a:lnTo>
                      <a:pt x="115" y="12"/>
                    </a:lnTo>
                    <a:close/>
                  </a:path>
                </a:pathLst>
              </a:custGeom>
              <a:solidFill>
                <a:srgbClr val="423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9" name="Freeform 30"/>
              <p:cNvSpPr/>
              <p:nvPr/>
            </p:nvSpPr>
            <p:spPr bwMode="auto">
              <a:xfrm>
                <a:off x="5711712" y="1739899"/>
                <a:ext cx="2073275" cy="1976438"/>
              </a:xfrm>
              <a:custGeom>
                <a:avLst/>
                <a:gdLst>
                  <a:gd name="T0" fmla="*/ 1306 w 1306"/>
                  <a:gd name="T1" fmla="*/ 0 h 1245"/>
                  <a:gd name="T2" fmla="*/ 18 w 1306"/>
                  <a:gd name="T3" fmla="*/ 1245 h 1245"/>
                  <a:gd name="T4" fmla="*/ 0 w 1306"/>
                  <a:gd name="T5" fmla="*/ 1220 h 1245"/>
                  <a:gd name="T6" fmla="*/ 1306 w 1306"/>
                  <a:gd name="T7" fmla="*/ 0 h 1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6" h="1245">
                    <a:moveTo>
                      <a:pt x="1306" y="0"/>
                    </a:moveTo>
                    <a:lnTo>
                      <a:pt x="18" y="1245"/>
                    </a:lnTo>
                    <a:lnTo>
                      <a:pt x="0" y="1220"/>
                    </a:lnTo>
                    <a:lnTo>
                      <a:pt x="1306" y="0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60" name="Freeform 31"/>
              <p:cNvSpPr/>
              <p:nvPr/>
            </p:nvSpPr>
            <p:spPr bwMode="auto">
              <a:xfrm>
                <a:off x="6195899" y="1836738"/>
                <a:ext cx="1697038" cy="2359025"/>
              </a:xfrm>
              <a:custGeom>
                <a:avLst/>
                <a:gdLst>
                  <a:gd name="T0" fmla="*/ 1069 w 1069"/>
                  <a:gd name="T1" fmla="*/ 0 h 1486"/>
                  <a:gd name="T2" fmla="*/ 0 w 1069"/>
                  <a:gd name="T3" fmla="*/ 1486 h 1486"/>
                  <a:gd name="T4" fmla="*/ 4 w 1069"/>
                  <a:gd name="T5" fmla="*/ 1450 h 1486"/>
                  <a:gd name="T6" fmla="*/ 1069 w 1069"/>
                  <a:gd name="T7" fmla="*/ 0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9" h="1486">
                    <a:moveTo>
                      <a:pt x="1069" y="0"/>
                    </a:moveTo>
                    <a:lnTo>
                      <a:pt x="0" y="1486"/>
                    </a:lnTo>
                    <a:lnTo>
                      <a:pt x="4" y="1450"/>
                    </a:lnTo>
                    <a:lnTo>
                      <a:pt x="1069" y="0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61" name="Freeform 32"/>
              <p:cNvSpPr/>
              <p:nvPr/>
            </p:nvSpPr>
            <p:spPr bwMode="auto">
              <a:xfrm>
                <a:off x="5090999" y="1722438"/>
                <a:ext cx="2506663" cy="1846263"/>
              </a:xfrm>
              <a:custGeom>
                <a:avLst/>
                <a:gdLst>
                  <a:gd name="T0" fmla="*/ 1579 w 1579"/>
                  <a:gd name="T1" fmla="*/ 0 h 1163"/>
                  <a:gd name="T2" fmla="*/ 0 w 1579"/>
                  <a:gd name="T3" fmla="*/ 1163 h 1163"/>
                  <a:gd name="T4" fmla="*/ 57 w 1579"/>
                  <a:gd name="T5" fmla="*/ 1138 h 1163"/>
                  <a:gd name="T6" fmla="*/ 1579 w 1579"/>
                  <a:gd name="T7" fmla="*/ 0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9" h="1163">
                    <a:moveTo>
                      <a:pt x="1579" y="0"/>
                    </a:moveTo>
                    <a:lnTo>
                      <a:pt x="0" y="1163"/>
                    </a:lnTo>
                    <a:lnTo>
                      <a:pt x="57" y="1138"/>
                    </a:lnTo>
                    <a:lnTo>
                      <a:pt x="1579" y="0"/>
                    </a:lnTo>
                    <a:close/>
                  </a:path>
                </a:pathLst>
              </a:custGeom>
              <a:solidFill>
                <a:sysClr val="window" lastClr="FFFFFF">
                  <a:alpha val="20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35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842161" y="602468"/>
            <a:ext cx="10270824" cy="5064987"/>
            <a:chOff x="907" y="742"/>
            <a:chExt cx="17013" cy="8389"/>
          </a:xfrm>
        </p:grpSpPr>
        <p:grpSp>
          <p:nvGrpSpPr>
            <p:cNvPr id="62" name="Group 102"/>
            <p:cNvGrpSpPr/>
            <p:nvPr/>
          </p:nvGrpSpPr>
          <p:grpSpPr>
            <a:xfrm>
              <a:off x="9102" y="2852"/>
              <a:ext cx="4230" cy="1703"/>
              <a:chOff x="2316394" y="1520387"/>
              <a:chExt cx="2685831" cy="1081533"/>
            </a:xfrm>
          </p:grpSpPr>
          <p:sp>
            <p:nvSpPr>
              <p:cNvPr id="63" name="Content Placeholder 2"/>
              <p:cNvSpPr txBox="1"/>
              <p:nvPr/>
            </p:nvSpPr>
            <p:spPr>
              <a:xfrm>
                <a:off x="2438401" y="1916121"/>
                <a:ext cx="2563824" cy="685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此处添加详细文本描述，建议与标题相关并符合整体语言风格，语言描述尽量简洁生动。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64" name="Content Placeholder 2"/>
              <p:cNvSpPr txBox="1"/>
              <p:nvPr/>
            </p:nvSpPr>
            <p:spPr>
              <a:xfrm>
                <a:off x="2438401" y="1520387"/>
                <a:ext cx="2563824" cy="2835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r>
                  <a:rPr kumimoji="0" lang="zh-CN" alt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A1B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输入您的文字</a:t>
                </a:r>
              </a:p>
            </p:txBody>
          </p:sp>
          <p:sp>
            <p:nvSpPr>
              <p:cNvPr id="65" name="Isosceles Triangle 105"/>
              <p:cNvSpPr/>
              <p:nvPr/>
            </p:nvSpPr>
            <p:spPr>
              <a:xfrm rot="5400000">
                <a:off x="2305884" y="1610834"/>
                <a:ext cx="152399" cy="131379"/>
              </a:xfrm>
              <a:prstGeom prst="triangle">
                <a:avLst/>
              </a:prstGeom>
              <a:solidFill>
                <a:srgbClr val="00DBE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66" name="Group 106"/>
            <p:cNvGrpSpPr/>
            <p:nvPr/>
          </p:nvGrpSpPr>
          <p:grpSpPr>
            <a:xfrm>
              <a:off x="9102" y="4791"/>
              <a:ext cx="4230" cy="1680"/>
              <a:chOff x="2316394" y="1520387"/>
              <a:chExt cx="2685831" cy="1067016"/>
            </a:xfrm>
          </p:grpSpPr>
          <p:sp>
            <p:nvSpPr>
              <p:cNvPr id="67" name="Content Placeholder 2"/>
              <p:cNvSpPr txBox="1"/>
              <p:nvPr/>
            </p:nvSpPr>
            <p:spPr>
              <a:xfrm>
                <a:off x="2438401" y="1901604"/>
                <a:ext cx="2563824" cy="685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此处添加详细文本描述，建议与标题相关并符合整体语言风格，语言描述尽量简洁生动。</a:t>
                </a:r>
                <a:endPara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68" name="Content Placeholder 2"/>
              <p:cNvSpPr txBox="1"/>
              <p:nvPr/>
            </p:nvSpPr>
            <p:spPr>
              <a:xfrm>
                <a:off x="2438401" y="1520387"/>
                <a:ext cx="2133838" cy="3122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lang="zh-CN" altLang="en-US" b="1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输入您的文字</a:t>
                </a:r>
              </a:p>
            </p:txBody>
          </p:sp>
          <p:sp>
            <p:nvSpPr>
              <p:cNvPr id="69" name="Isosceles Triangle 109"/>
              <p:cNvSpPr/>
              <p:nvPr/>
            </p:nvSpPr>
            <p:spPr>
              <a:xfrm rot="5400000">
                <a:off x="2305884" y="1610834"/>
                <a:ext cx="152399" cy="131379"/>
              </a:xfrm>
              <a:prstGeom prst="triangle">
                <a:avLst/>
              </a:prstGeom>
              <a:solidFill>
                <a:srgbClr val="00DBE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70" name="Group 110"/>
            <p:cNvGrpSpPr/>
            <p:nvPr/>
          </p:nvGrpSpPr>
          <p:grpSpPr>
            <a:xfrm>
              <a:off x="13412" y="2852"/>
              <a:ext cx="4203" cy="1680"/>
              <a:chOff x="2316394" y="1520387"/>
              <a:chExt cx="2668791" cy="1067018"/>
            </a:xfrm>
          </p:grpSpPr>
          <p:sp>
            <p:nvSpPr>
              <p:cNvPr id="71" name="Content Placeholder 2"/>
              <p:cNvSpPr txBox="1"/>
              <p:nvPr/>
            </p:nvSpPr>
            <p:spPr>
              <a:xfrm>
                <a:off x="2438401" y="1901606"/>
                <a:ext cx="2546784" cy="685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此处添加详细文本描述，建议与标题相关并符合整体语言风格，语言描述尽量简洁生动。</a:t>
                </a:r>
                <a:endPara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2" name="Content Placeholder 2"/>
              <p:cNvSpPr txBox="1"/>
              <p:nvPr/>
            </p:nvSpPr>
            <p:spPr>
              <a:xfrm>
                <a:off x="2438401" y="1520387"/>
                <a:ext cx="2133838" cy="3122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lang="zh-CN" altLang="en-US" b="1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输入您的文字</a:t>
                </a:r>
              </a:p>
            </p:txBody>
          </p:sp>
          <p:sp>
            <p:nvSpPr>
              <p:cNvPr id="73" name="Isosceles Triangle 113"/>
              <p:cNvSpPr/>
              <p:nvPr/>
            </p:nvSpPr>
            <p:spPr>
              <a:xfrm rot="5400000">
                <a:off x="2305884" y="1610834"/>
                <a:ext cx="152399" cy="131379"/>
              </a:xfrm>
              <a:prstGeom prst="triangle">
                <a:avLst/>
              </a:prstGeom>
              <a:solidFill>
                <a:srgbClr val="00DBE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grpSp>
          <p:nvGrpSpPr>
            <p:cNvPr id="74" name="Group 114"/>
            <p:cNvGrpSpPr/>
            <p:nvPr/>
          </p:nvGrpSpPr>
          <p:grpSpPr>
            <a:xfrm>
              <a:off x="13412" y="4791"/>
              <a:ext cx="4203" cy="1680"/>
              <a:chOff x="2316394" y="1520387"/>
              <a:chExt cx="2668791" cy="1067016"/>
            </a:xfrm>
          </p:grpSpPr>
          <p:sp>
            <p:nvSpPr>
              <p:cNvPr id="75" name="Content Placeholder 2"/>
              <p:cNvSpPr txBox="1"/>
              <p:nvPr/>
            </p:nvSpPr>
            <p:spPr>
              <a:xfrm>
                <a:off x="2438401" y="1901604"/>
                <a:ext cx="2546784" cy="685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此处添加详细文本描述，建议与标题相关并符合整体语言风格，语言描述尽量简洁生动。</a:t>
                </a:r>
                <a:endPara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7" name="Isosceles Triangle 117"/>
              <p:cNvSpPr/>
              <p:nvPr/>
            </p:nvSpPr>
            <p:spPr>
              <a:xfrm rot="5400000">
                <a:off x="2305884" y="1610834"/>
                <a:ext cx="152399" cy="131379"/>
              </a:xfrm>
              <a:prstGeom prst="triangle">
                <a:avLst/>
              </a:prstGeom>
              <a:solidFill>
                <a:srgbClr val="00DBE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76" name="Content Placeholder 2"/>
              <p:cNvSpPr txBox="1"/>
              <p:nvPr/>
            </p:nvSpPr>
            <p:spPr>
              <a:xfrm>
                <a:off x="2438401" y="1520387"/>
                <a:ext cx="2133838" cy="3122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:r>
                  <a:rPr lang="zh-CN" altLang="en-US" b="1" dirty="0">
                    <a:solidFill>
                      <a:srgbClr val="00A1B0"/>
                    </a:solidFill>
                    <a:latin typeface="微软雅黑" pitchFamily="34" charset="-122"/>
                    <a:ea typeface="微软雅黑" pitchFamily="34" charset="-122"/>
                  </a:rPr>
                  <a:t>输入您的文字</a:t>
                </a:r>
              </a:p>
            </p:txBody>
          </p:sp>
        </p:grpSp>
        <p:grpSp>
          <p:nvGrpSpPr>
            <p:cNvPr id="78" name="Group 119"/>
            <p:cNvGrpSpPr/>
            <p:nvPr/>
          </p:nvGrpSpPr>
          <p:grpSpPr>
            <a:xfrm>
              <a:off x="7459" y="7985"/>
              <a:ext cx="10461" cy="1147"/>
              <a:chOff x="2502913" y="3957697"/>
              <a:chExt cx="4988694" cy="728046"/>
            </a:xfrm>
          </p:grpSpPr>
          <p:sp>
            <p:nvSpPr>
              <p:cNvPr id="79" name="Content Placeholder 2"/>
              <p:cNvSpPr txBox="1"/>
              <p:nvPr/>
            </p:nvSpPr>
            <p:spPr>
              <a:xfrm>
                <a:off x="2624919" y="4193771"/>
                <a:ext cx="4866688" cy="4919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200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字以内，据统计每页幻灯片的最好控制在</a:t>
                </a:r>
                <a:r>
                  <a:rPr kumimoji="0" lang="en-US" altLang="zh-CN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5</a:t>
                </a:r>
                <a:r>
                  <a:rPr kumimoji="0" lang="zh-CN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分钟之内</a:t>
                </a:r>
                <a:r>
                  <a:rPr kumimoji="0" lang="zh-CN" alt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。</a:t>
                </a: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80" name="Content Placeholder 2"/>
              <p:cNvSpPr txBox="1"/>
              <p:nvPr/>
            </p:nvSpPr>
            <p:spPr>
              <a:xfrm>
                <a:off x="2624920" y="3957697"/>
                <a:ext cx="4744680" cy="31227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4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2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10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050" kern="120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25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单击此处添加标题</a:t>
                </a:r>
              </a:p>
            </p:txBody>
          </p:sp>
          <p:sp>
            <p:nvSpPr>
              <p:cNvPr id="81" name="Isosceles Triangle 122"/>
              <p:cNvSpPr/>
              <p:nvPr/>
            </p:nvSpPr>
            <p:spPr>
              <a:xfrm rot="5400000">
                <a:off x="2492403" y="4048144"/>
                <a:ext cx="152399" cy="131379"/>
              </a:xfrm>
              <a:prstGeom prst="triangle">
                <a:avLst/>
              </a:prstGeom>
              <a:solidFill>
                <a:srgbClr val="E7E6E6">
                  <a:lumMod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</p:grpSp>
        <p:sp>
          <p:nvSpPr>
            <p:cNvPr id="8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目标规划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83" name="Subtitle 4"/>
            <p:cNvSpPr txBox="1"/>
            <p:nvPr/>
          </p:nvSpPr>
          <p:spPr>
            <a:xfrm>
              <a:off x="1064" y="1533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27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63115" y="624059"/>
            <a:ext cx="9795810" cy="5227311"/>
            <a:chOff x="907" y="742"/>
            <a:chExt cx="16331" cy="8714"/>
          </a:xfrm>
        </p:grpSpPr>
        <p:grpSp>
          <p:nvGrpSpPr>
            <p:cNvPr id="38" name="Group 15"/>
            <p:cNvGrpSpPr/>
            <p:nvPr/>
          </p:nvGrpSpPr>
          <p:grpSpPr>
            <a:xfrm>
              <a:off x="1113" y="2314"/>
              <a:ext cx="2919" cy="5161"/>
              <a:chOff x="1750102" y="1712681"/>
              <a:chExt cx="1492777" cy="3277056"/>
            </a:xfrm>
          </p:grpSpPr>
          <p:sp>
            <p:nvSpPr>
              <p:cNvPr id="39" name="Freeform 7"/>
              <p:cNvSpPr/>
              <p:nvPr/>
            </p:nvSpPr>
            <p:spPr bwMode="auto">
              <a:xfrm>
                <a:off x="1750102" y="3551167"/>
                <a:ext cx="1492777" cy="961382"/>
              </a:xfrm>
              <a:custGeom>
                <a:avLst/>
                <a:gdLst>
                  <a:gd name="T0" fmla="*/ 330 w 660"/>
                  <a:gd name="T1" fmla="*/ 262 h 262"/>
                  <a:gd name="T2" fmla="*/ 331 w 660"/>
                  <a:gd name="T3" fmla="*/ 262 h 262"/>
                  <a:gd name="T4" fmla="*/ 660 w 660"/>
                  <a:gd name="T5" fmla="*/ 262 h 262"/>
                  <a:gd name="T6" fmla="*/ 330 w 660"/>
                  <a:gd name="T7" fmla="*/ 4 h 262"/>
                  <a:gd name="T8" fmla="*/ 0 w 660"/>
                  <a:gd name="T9" fmla="*/ 262 h 262"/>
                  <a:gd name="T10" fmla="*/ 330 w 660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0" h="262">
                    <a:moveTo>
                      <a:pt x="330" y="262"/>
                    </a:moveTo>
                    <a:cubicBezTo>
                      <a:pt x="331" y="262"/>
                      <a:pt x="331" y="262"/>
                      <a:pt x="331" y="262"/>
                    </a:cubicBezTo>
                    <a:cubicBezTo>
                      <a:pt x="660" y="262"/>
                      <a:pt x="660" y="262"/>
                      <a:pt x="660" y="262"/>
                    </a:cubicBezTo>
                    <a:cubicBezTo>
                      <a:pt x="442" y="189"/>
                      <a:pt x="419" y="0"/>
                      <a:pt x="330" y="4"/>
                    </a:cubicBezTo>
                    <a:cubicBezTo>
                      <a:pt x="242" y="0"/>
                      <a:pt x="219" y="189"/>
                      <a:pt x="0" y="262"/>
                    </a:cubicBezTo>
                    <a:lnTo>
                      <a:pt x="330" y="262"/>
                    </a:lnTo>
                    <a:close/>
                  </a:path>
                </a:pathLst>
              </a:custGeom>
              <a:solidFill>
                <a:srgbClr val="00A1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833701" y="4616677"/>
                <a:ext cx="1149890" cy="3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添加标题</a:t>
                </a:r>
                <a:endParaRPr kumimoji="0" lang="id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098159" y="1712681"/>
                <a:ext cx="796662" cy="442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A1B0"/>
                    </a:solidFill>
                    <a:effectLst/>
                    <a:uLnTx/>
                    <a:uFillTx/>
                    <a:latin typeface="微软雅黑" pitchFamily="34" charset="-122"/>
                  </a:rPr>
                  <a:t>20%</a:t>
                </a:r>
              </a:p>
            </p:txBody>
          </p:sp>
          <p:cxnSp>
            <p:nvCxnSpPr>
              <p:cNvPr id="42" name="Straight Connector 19"/>
              <p:cNvCxnSpPr/>
              <p:nvPr/>
            </p:nvCxnSpPr>
            <p:spPr>
              <a:xfrm rot="5400000" flipV="1">
                <a:off x="1996099" y="2845896"/>
                <a:ext cx="1017096" cy="4283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75000"/>
                  </a:srgbClr>
                </a:solidFill>
                <a:prstDash val="sysDot"/>
                <a:miter lim="800000"/>
                <a:headEnd type="none"/>
                <a:tailEnd type="oval" w="lg" len="lg"/>
              </a:ln>
              <a:effectLst/>
            </p:spPr>
          </p:cxnSp>
        </p:grpSp>
        <p:grpSp>
          <p:nvGrpSpPr>
            <p:cNvPr id="43" name="Group 20"/>
            <p:cNvGrpSpPr/>
            <p:nvPr/>
          </p:nvGrpSpPr>
          <p:grpSpPr>
            <a:xfrm>
              <a:off x="3093" y="2314"/>
              <a:ext cx="2919" cy="5151"/>
              <a:chOff x="2762594" y="1712681"/>
              <a:chExt cx="1492777" cy="3270933"/>
            </a:xfrm>
          </p:grpSpPr>
          <p:sp>
            <p:nvSpPr>
              <p:cNvPr id="44" name="Freeform 7"/>
              <p:cNvSpPr/>
              <p:nvPr/>
            </p:nvSpPr>
            <p:spPr bwMode="auto">
              <a:xfrm>
                <a:off x="2762594" y="3074873"/>
                <a:ext cx="1492777" cy="1437675"/>
              </a:xfrm>
              <a:custGeom>
                <a:avLst/>
                <a:gdLst>
                  <a:gd name="T0" fmla="*/ 330 w 660"/>
                  <a:gd name="T1" fmla="*/ 262 h 262"/>
                  <a:gd name="T2" fmla="*/ 331 w 660"/>
                  <a:gd name="T3" fmla="*/ 262 h 262"/>
                  <a:gd name="T4" fmla="*/ 660 w 660"/>
                  <a:gd name="T5" fmla="*/ 262 h 262"/>
                  <a:gd name="T6" fmla="*/ 330 w 660"/>
                  <a:gd name="T7" fmla="*/ 4 h 262"/>
                  <a:gd name="T8" fmla="*/ 0 w 660"/>
                  <a:gd name="T9" fmla="*/ 262 h 262"/>
                  <a:gd name="T10" fmla="*/ 330 w 660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0" h="262">
                    <a:moveTo>
                      <a:pt x="330" y="262"/>
                    </a:moveTo>
                    <a:cubicBezTo>
                      <a:pt x="331" y="262"/>
                      <a:pt x="331" y="262"/>
                      <a:pt x="331" y="262"/>
                    </a:cubicBezTo>
                    <a:cubicBezTo>
                      <a:pt x="660" y="262"/>
                      <a:pt x="660" y="262"/>
                      <a:pt x="660" y="262"/>
                    </a:cubicBezTo>
                    <a:cubicBezTo>
                      <a:pt x="442" y="189"/>
                      <a:pt x="419" y="0"/>
                      <a:pt x="330" y="4"/>
                    </a:cubicBezTo>
                    <a:cubicBezTo>
                      <a:pt x="242" y="0"/>
                      <a:pt x="219" y="189"/>
                      <a:pt x="0" y="262"/>
                    </a:cubicBezTo>
                    <a:lnTo>
                      <a:pt x="330" y="262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894820" y="4610554"/>
                <a:ext cx="1149890" cy="3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添加标题</a:t>
                </a:r>
                <a:endParaRPr kumimoji="0" lang="id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090149" y="1712681"/>
                <a:ext cx="828537" cy="447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DBE8"/>
                    </a:solidFill>
                    <a:effectLst/>
                    <a:uLnTx/>
                    <a:uFillTx/>
                    <a:latin typeface="微软雅黑" pitchFamily="34" charset="-122"/>
                  </a:rPr>
                  <a:t>20%</a:t>
                </a:r>
              </a:p>
            </p:txBody>
          </p:sp>
          <p:cxnSp>
            <p:nvCxnSpPr>
              <p:cNvPr id="47" name="Straight Connector 24"/>
              <p:cNvCxnSpPr/>
              <p:nvPr/>
            </p:nvCxnSpPr>
            <p:spPr>
              <a:xfrm rot="5400000" flipV="1">
                <a:off x="3215270" y="2608150"/>
                <a:ext cx="540000" cy="4283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75000"/>
                  </a:srgbClr>
                </a:solidFill>
                <a:prstDash val="sysDot"/>
                <a:miter lim="800000"/>
                <a:headEnd type="none"/>
                <a:tailEnd type="oval" w="lg" len="lg"/>
              </a:ln>
              <a:effectLst/>
            </p:spPr>
          </p:cxnSp>
        </p:grpSp>
        <p:grpSp>
          <p:nvGrpSpPr>
            <p:cNvPr id="48" name="Group 25"/>
            <p:cNvGrpSpPr/>
            <p:nvPr/>
          </p:nvGrpSpPr>
          <p:grpSpPr>
            <a:xfrm>
              <a:off x="5354" y="2308"/>
              <a:ext cx="2919" cy="5158"/>
              <a:chOff x="3918686" y="1708505"/>
              <a:chExt cx="1492777" cy="3275109"/>
            </a:xfrm>
          </p:grpSpPr>
          <p:sp>
            <p:nvSpPr>
              <p:cNvPr id="49" name="Freeform 7"/>
              <p:cNvSpPr/>
              <p:nvPr/>
            </p:nvSpPr>
            <p:spPr bwMode="auto">
              <a:xfrm>
                <a:off x="3918686" y="2770710"/>
                <a:ext cx="1492777" cy="1741838"/>
              </a:xfrm>
              <a:custGeom>
                <a:avLst/>
                <a:gdLst>
                  <a:gd name="T0" fmla="*/ 330 w 660"/>
                  <a:gd name="T1" fmla="*/ 262 h 262"/>
                  <a:gd name="T2" fmla="*/ 331 w 660"/>
                  <a:gd name="T3" fmla="*/ 262 h 262"/>
                  <a:gd name="T4" fmla="*/ 660 w 660"/>
                  <a:gd name="T5" fmla="*/ 262 h 262"/>
                  <a:gd name="T6" fmla="*/ 330 w 660"/>
                  <a:gd name="T7" fmla="*/ 4 h 262"/>
                  <a:gd name="T8" fmla="*/ 0 w 660"/>
                  <a:gd name="T9" fmla="*/ 262 h 262"/>
                  <a:gd name="T10" fmla="*/ 330 w 660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0" h="262">
                    <a:moveTo>
                      <a:pt x="330" y="262"/>
                    </a:moveTo>
                    <a:cubicBezTo>
                      <a:pt x="331" y="262"/>
                      <a:pt x="331" y="262"/>
                      <a:pt x="331" y="262"/>
                    </a:cubicBezTo>
                    <a:cubicBezTo>
                      <a:pt x="660" y="262"/>
                      <a:pt x="660" y="262"/>
                      <a:pt x="660" y="262"/>
                    </a:cubicBezTo>
                    <a:cubicBezTo>
                      <a:pt x="442" y="189"/>
                      <a:pt x="419" y="0"/>
                      <a:pt x="330" y="4"/>
                    </a:cubicBezTo>
                    <a:cubicBezTo>
                      <a:pt x="242" y="0"/>
                      <a:pt x="219" y="189"/>
                      <a:pt x="0" y="262"/>
                    </a:cubicBezTo>
                    <a:lnTo>
                      <a:pt x="330" y="262"/>
                    </a:lnTo>
                    <a:close/>
                  </a:path>
                </a:pathLst>
              </a:custGeom>
              <a:solidFill>
                <a:srgbClr val="45F9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076756" y="4610554"/>
                <a:ext cx="1149890" cy="3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添加标题</a:t>
                </a:r>
                <a:endParaRPr kumimoji="0" lang="id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316129" y="1708505"/>
                <a:ext cx="682723" cy="447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5F9FF"/>
                    </a:solidFill>
                    <a:effectLst/>
                    <a:uLnTx/>
                    <a:uFillTx/>
                    <a:latin typeface="微软雅黑" pitchFamily="34" charset="-122"/>
                  </a:rPr>
                  <a:t>20%</a:t>
                </a:r>
              </a:p>
            </p:txBody>
          </p:sp>
          <p:cxnSp>
            <p:nvCxnSpPr>
              <p:cNvPr id="52" name="Straight Connector 30"/>
              <p:cNvCxnSpPr/>
              <p:nvPr/>
            </p:nvCxnSpPr>
            <p:spPr>
              <a:xfrm rot="5400000" flipV="1">
                <a:off x="4541216" y="2479212"/>
                <a:ext cx="252000" cy="4283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75000"/>
                  </a:srgbClr>
                </a:solidFill>
                <a:prstDash val="sysDot"/>
                <a:miter lim="800000"/>
                <a:headEnd type="none"/>
                <a:tailEnd type="oval" w="lg" len="lg"/>
              </a:ln>
              <a:effectLst/>
            </p:spPr>
          </p:cxnSp>
        </p:grpSp>
        <p:grpSp>
          <p:nvGrpSpPr>
            <p:cNvPr id="53" name="Group 31"/>
            <p:cNvGrpSpPr/>
            <p:nvPr/>
          </p:nvGrpSpPr>
          <p:grpSpPr>
            <a:xfrm>
              <a:off x="7636" y="2330"/>
              <a:ext cx="2919" cy="5135"/>
              <a:chOff x="5085759" y="1723017"/>
              <a:chExt cx="1492777" cy="3260597"/>
            </a:xfrm>
          </p:grpSpPr>
          <p:sp>
            <p:nvSpPr>
              <p:cNvPr id="54" name="Freeform 32"/>
              <p:cNvSpPr/>
              <p:nvPr/>
            </p:nvSpPr>
            <p:spPr bwMode="auto">
              <a:xfrm>
                <a:off x="5085759" y="3333192"/>
                <a:ext cx="1492777" cy="1179355"/>
              </a:xfrm>
              <a:custGeom>
                <a:avLst/>
                <a:gdLst>
                  <a:gd name="T0" fmla="*/ 330 w 660"/>
                  <a:gd name="T1" fmla="*/ 262 h 262"/>
                  <a:gd name="T2" fmla="*/ 331 w 660"/>
                  <a:gd name="T3" fmla="*/ 262 h 262"/>
                  <a:gd name="T4" fmla="*/ 660 w 660"/>
                  <a:gd name="T5" fmla="*/ 262 h 262"/>
                  <a:gd name="T6" fmla="*/ 330 w 660"/>
                  <a:gd name="T7" fmla="*/ 4 h 262"/>
                  <a:gd name="T8" fmla="*/ 0 w 660"/>
                  <a:gd name="T9" fmla="*/ 262 h 262"/>
                  <a:gd name="T10" fmla="*/ 330 w 660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0" h="262">
                    <a:moveTo>
                      <a:pt x="330" y="262"/>
                    </a:moveTo>
                    <a:cubicBezTo>
                      <a:pt x="331" y="262"/>
                      <a:pt x="331" y="262"/>
                      <a:pt x="331" y="262"/>
                    </a:cubicBezTo>
                    <a:cubicBezTo>
                      <a:pt x="660" y="262"/>
                      <a:pt x="660" y="262"/>
                      <a:pt x="660" y="262"/>
                    </a:cubicBezTo>
                    <a:cubicBezTo>
                      <a:pt x="442" y="189"/>
                      <a:pt x="419" y="0"/>
                      <a:pt x="330" y="4"/>
                    </a:cubicBezTo>
                    <a:cubicBezTo>
                      <a:pt x="242" y="0"/>
                      <a:pt x="219" y="189"/>
                      <a:pt x="0" y="262"/>
                    </a:cubicBezTo>
                    <a:lnTo>
                      <a:pt x="330" y="262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254468" y="4610554"/>
                <a:ext cx="1149890" cy="3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添加标题</a:t>
                </a:r>
                <a:endParaRPr kumimoji="0" lang="id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529682" y="1723017"/>
                <a:ext cx="642605" cy="442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</a:rPr>
                  <a:t>20%</a:t>
                </a:r>
              </a:p>
            </p:txBody>
          </p:sp>
          <p:cxnSp>
            <p:nvCxnSpPr>
              <p:cNvPr id="57" name="Straight Connector 35"/>
              <p:cNvCxnSpPr/>
              <p:nvPr/>
            </p:nvCxnSpPr>
            <p:spPr>
              <a:xfrm rot="5400000" flipV="1">
                <a:off x="5404133" y="2756914"/>
                <a:ext cx="828000" cy="4283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75000"/>
                  </a:srgbClr>
                </a:solidFill>
                <a:prstDash val="sysDot"/>
                <a:miter lim="800000"/>
                <a:headEnd type="none"/>
                <a:tailEnd type="oval" w="lg" len="lg"/>
              </a:ln>
              <a:effectLst/>
            </p:spPr>
          </p:cxnSp>
        </p:grpSp>
        <p:grpSp>
          <p:nvGrpSpPr>
            <p:cNvPr id="58" name="Group 36"/>
            <p:cNvGrpSpPr/>
            <p:nvPr/>
          </p:nvGrpSpPr>
          <p:grpSpPr>
            <a:xfrm>
              <a:off x="9835" y="2308"/>
              <a:ext cx="2919" cy="5175"/>
              <a:chOff x="6210518" y="1708505"/>
              <a:chExt cx="1492777" cy="3285871"/>
            </a:xfrm>
          </p:grpSpPr>
          <p:sp>
            <p:nvSpPr>
              <p:cNvPr id="59" name="Freeform 7"/>
              <p:cNvSpPr/>
              <p:nvPr/>
            </p:nvSpPr>
            <p:spPr bwMode="auto">
              <a:xfrm>
                <a:off x="6210518" y="3074873"/>
                <a:ext cx="1492777" cy="1437675"/>
              </a:xfrm>
              <a:custGeom>
                <a:avLst/>
                <a:gdLst>
                  <a:gd name="T0" fmla="*/ 330 w 660"/>
                  <a:gd name="T1" fmla="*/ 262 h 262"/>
                  <a:gd name="T2" fmla="*/ 331 w 660"/>
                  <a:gd name="T3" fmla="*/ 262 h 262"/>
                  <a:gd name="T4" fmla="*/ 660 w 660"/>
                  <a:gd name="T5" fmla="*/ 262 h 262"/>
                  <a:gd name="T6" fmla="*/ 330 w 660"/>
                  <a:gd name="T7" fmla="*/ 4 h 262"/>
                  <a:gd name="T8" fmla="*/ 0 w 660"/>
                  <a:gd name="T9" fmla="*/ 262 h 262"/>
                  <a:gd name="T10" fmla="*/ 330 w 660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0" h="262">
                    <a:moveTo>
                      <a:pt x="330" y="262"/>
                    </a:moveTo>
                    <a:cubicBezTo>
                      <a:pt x="331" y="262"/>
                      <a:pt x="331" y="262"/>
                      <a:pt x="331" y="262"/>
                    </a:cubicBezTo>
                    <a:cubicBezTo>
                      <a:pt x="660" y="262"/>
                      <a:pt x="660" y="262"/>
                      <a:pt x="660" y="262"/>
                    </a:cubicBezTo>
                    <a:cubicBezTo>
                      <a:pt x="442" y="189"/>
                      <a:pt x="419" y="0"/>
                      <a:pt x="330" y="4"/>
                    </a:cubicBezTo>
                    <a:cubicBezTo>
                      <a:pt x="242" y="0"/>
                      <a:pt x="219" y="189"/>
                      <a:pt x="0" y="262"/>
                    </a:cubicBezTo>
                    <a:lnTo>
                      <a:pt x="330" y="262"/>
                    </a:lnTo>
                    <a:close/>
                  </a:path>
                </a:pathLst>
              </a:custGeom>
              <a:solidFill>
                <a:srgbClr val="00A1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324916" y="4621316"/>
                <a:ext cx="1149890" cy="3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添加标题</a:t>
                </a:r>
                <a:endParaRPr kumimoji="0" lang="id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653900" y="1708505"/>
                <a:ext cx="684291" cy="442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1B0"/>
                    </a:solidFill>
                    <a:effectLst/>
                    <a:uLnTx/>
                    <a:uFillTx/>
                    <a:latin typeface="微软雅黑" pitchFamily="34" charset="-122"/>
                  </a:rPr>
                  <a:t>20%</a:t>
                </a:r>
              </a:p>
            </p:txBody>
          </p:sp>
          <p:cxnSp>
            <p:nvCxnSpPr>
              <p:cNvPr id="62" name="Straight Connector 41"/>
              <p:cNvCxnSpPr/>
              <p:nvPr/>
            </p:nvCxnSpPr>
            <p:spPr>
              <a:xfrm rot="5400000" flipV="1">
                <a:off x="6630765" y="2642694"/>
                <a:ext cx="648000" cy="4283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75000"/>
                  </a:srgbClr>
                </a:solidFill>
                <a:prstDash val="sysDot"/>
                <a:miter lim="800000"/>
                <a:headEnd type="none"/>
                <a:tailEnd type="oval" w="lg" len="lg"/>
              </a:ln>
              <a:effectLst/>
            </p:spPr>
          </p:cxnSp>
        </p:grpSp>
        <p:grpSp>
          <p:nvGrpSpPr>
            <p:cNvPr id="63" name="Group 42"/>
            <p:cNvGrpSpPr/>
            <p:nvPr/>
          </p:nvGrpSpPr>
          <p:grpSpPr>
            <a:xfrm>
              <a:off x="12050" y="2308"/>
              <a:ext cx="2919" cy="5181"/>
              <a:chOff x="7343322" y="1708505"/>
              <a:chExt cx="1492777" cy="3289623"/>
            </a:xfrm>
          </p:grpSpPr>
          <p:sp>
            <p:nvSpPr>
              <p:cNvPr id="64" name="Freeform 7"/>
              <p:cNvSpPr/>
              <p:nvPr/>
            </p:nvSpPr>
            <p:spPr bwMode="auto">
              <a:xfrm>
                <a:off x="7343322" y="3480212"/>
                <a:ext cx="1492777" cy="1032335"/>
              </a:xfrm>
              <a:custGeom>
                <a:avLst/>
                <a:gdLst>
                  <a:gd name="T0" fmla="*/ 330 w 660"/>
                  <a:gd name="T1" fmla="*/ 262 h 262"/>
                  <a:gd name="T2" fmla="*/ 331 w 660"/>
                  <a:gd name="T3" fmla="*/ 262 h 262"/>
                  <a:gd name="T4" fmla="*/ 660 w 660"/>
                  <a:gd name="T5" fmla="*/ 262 h 262"/>
                  <a:gd name="T6" fmla="*/ 330 w 660"/>
                  <a:gd name="T7" fmla="*/ 4 h 262"/>
                  <a:gd name="T8" fmla="*/ 0 w 660"/>
                  <a:gd name="T9" fmla="*/ 262 h 262"/>
                  <a:gd name="T10" fmla="*/ 330 w 660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0" h="262">
                    <a:moveTo>
                      <a:pt x="330" y="262"/>
                    </a:moveTo>
                    <a:cubicBezTo>
                      <a:pt x="331" y="262"/>
                      <a:pt x="331" y="262"/>
                      <a:pt x="331" y="262"/>
                    </a:cubicBezTo>
                    <a:cubicBezTo>
                      <a:pt x="660" y="262"/>
                      <a:pt x="660" y="262"/>
                      <a:pt x="660" y="262"/>
                    </a:cubicBezTo>
                    <a:cubicBezTo>
                      <a:pt x="442" y="189"/>
                      <a:pt x="419" y="0"/>
                      <a:pt x="330" y="4"/>
                    </a:cubicBezTo>
                    <a:cubicBezTo>
                      <a:pt x="242" y="0"/>
                      <a:pt x="219" y="189"/>
                      <a:pt x="0" y="262"/>
                    </a:cubicBezTo>
                    <a:lnTo>
                      <a:pt x="330" y="262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511476" y="4625068"/>
                <a:ext cx="1149890" cy="3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添加标题</a:t>
                </a:r>
                <a:endParaRPr kumimoji="0" lang="id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720176" y="1708505"/>
                <a:ext cx="732489" cy="446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DBE8"/>
                    </a:solidFill>
                    <a:effectLst/>
                    <a:uLnTx/>
                    <a:uFillTx/>
                    <a:latin typeface="微软雅黑" pitchFamily="34" charset="-122"/>
                  </a:rPr>
                  <a:t>20%</a:t>
                </a:r>
              </a:p>
            </p:txBody>
          </p:sp>
          <p:cxnSp>
            <p:nvCxnSpPr>
              <p:cNvPr id="67" name="Straight Connector 46"/>
              <p:cNvCxnSpPr/>
              <p:nvPr/>
            </p:nvCxnSpPr>
            <p:spPr>
              <a:xfrm rot="5400000" flipV="1">
                <a:off x="7562279" y="2835282"/>
                <a:ext cx="1044000" cy="4283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75000"/>
                  </a:srgbClr>
                </a:solidFill>
                <a:prstDash val="sysDot"/>
                <a:miter lim="800000"/>
                <a:headEnd type="none"/>
                <a:tailEnd type="oval" w="lg" len="lg"/>
              </a:ln>
              <a:effectLst/>
            </p:spPr>
          </p:cxnSp>
        </p:grpSp>
        <p:grpSp>
          <p:nvGrpSpPr>
            <p:cNvPr id="68" name="Group 47"/>
            <p:cNvGrpSpPr/>
            <p:nvPr/>
          </p:nvGrpSpPr>
          <p:grpSpPr>
            <a:xfrm>
              <a:off x="13988" y="2330"/>
              <a:ext cx="2919" cy="5181"/>
              <a:chOff x="8334525" y="1723019"/>
              <a:chExt cx="1492777" cy="3289623"/>
            </a:xfrm>
          </p:grpSpPr>
          <p:sp>
            <p:nvSpPr>
              <p:cNvPr id="69" name="Freeform 7"/>
              <p:cNvSpPr/>
              <p:nvPr/>
            </p:nvSpPr>
            <p:spPr bwMode="auto">
              <a:xfrm>
                <a:off x="8334525" y="3734120"/>
                <a:ext cx="1492777" cy="778428"/>
              </a:xfrm>
              <a:custGeom>
                <a:avLst/>
                <a:gdLst>
                  <a:gd name="T0" fmla="*/ 330 w 660"/>
                  <a:gd name="T1" fmla="*/ 262 h 262"/>
                  <a:gd name="T2" fmla="*/ 331 w 660"/>
                  <a:gd name="T3" fmla="*/ 262 h 262"/>
                  <a:gd name="T4" fmla="*/ 660 w 660"/>
                  <a:gd name="T5" fmla="*/ 262 h 262"/>
                  <a:gd name="T6" fmla="*/ 330 w 660"/>
                  <a:gd name="T7" fmla="*/ 4 h 262"/>
                  <a:gd name="T8" fmla="*/ 0 w 660"/>
                  <a:gd name="T9" fmla="*/ 262 h 262"/>
                  <a:gd name="T10" fmla="*/ 330 w 660"/>
                  <a:gd name="T1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0" h="262">
                    <a:moveTo>
                      <a:pt x="330" y="262"/>
                    </a:moveTo>
                    <a:cubicBezTo>
                      <a:pt x="331" y="262"/>
                      <a:pt x="331" y="262"/>
                      <a:pt x="331" y="262"/>
                    </a:cubicBezTo>
                    <a:cubicBezTo>
                      <a:pt x="660" y="262"/>
                      <a:pt x="660" y="262"/>
                      <a:pt x="660" y="262"/>
                    </a:cubicBezTo>
                    <a:cubicBezTo>
                      <a:pt x="442" y="189"/>
                      <a:pt x="419" y="0"/>
                      <a:pt x="330" y="4"/>
                    </a:cubicBezTo>
                    <a:cubicBezTo>
                      <a:pt x="242" y="0"/>
                      <a:pt x="219" y="189"/>
                      <a:pt x="0" y="262"/>
                    </a:cubicBezTo>
                    <a:lnTo>
                      <a:pt x="330" y="262"/>
                    </a:lnTo>
                    <a:close/>
                  </a:path>
                </a:pathLst>
              </a:custGeom>
              <a:solidFill>
                <a:srgbClr val="45F9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8531686" y="4639582"/>
                <a:ext cx="1149890" cy="373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添加标题</a:t>
                </a:r>
                <a:endParaRPr kumimoji="0" lang="id-ID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731952" y="1723019"/>
                <a:ext cx="697922" cy="446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5F9FF"/>
                    </a:solidFill>
                    <a:effectLst/>
                    <a:uLnTx/>
                    <a:uFillTx/>
                    <a:latin typeface="微软雅黑" pitchFamily="34" charset="-122"/>
                  </a:rPr>
                  <a:t>20%</a:t>
                </a:r>
              </a:p>
            </p:txBody>
          </p:sp>
          <p:cxnSp>
            <p:nvCxnSpPr>
              <p:cNvPr id="72" name="Straight Connector 51"/>
              <p:cNvCxnSpPr/>
              <p:nvPr/>
            </p:nvCxnSpPr>
            <p:spPr>
              <a:xfrm rot="5400000" flipV="1">
                <a:off x="8465067" y="2962530"/>
                <a:ext cx="1224000" cy="4283"/>
              </a:xfrm>
              <a:prstGeom prst="line">
                <a:avLst/>
              </a:prstGeom>
              <a:noFill/>
              <a:ln w="19050" cap="flat" cmpd="sng" algn="ctr">
                <a:solidFill>
                  <a:srgbClr val="E7E6E6">
                    <a:lumMod val="75000"/>
                  </a:srgbClr>
                </a:solidFill>
                <a:prstDash val="sysDot"/>
                <a:miter lim="800000"/>
                <a:headEnd type="none"/>
                <a:tailEnd type="oval" w="lg" len="lg"/>
              </a:ln>
              <a:effectLst/>
            </p:spPr>
          </p:cxnSp>
        </p:grpSp>
        <p:sp>
          <p:nvSpPr>
            <p:cNvPr id="73" name="Content Placeholder 2"/>
            <p:cNvSpPr txBox="1"/>
            <p:nvPr/>
          </p:nvSpPr>
          <p:spPr>
            <a:xfrm>
              <a:off x="1799" y="7680"/>
              <a:ext cx="14331" cy="17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75000"/>
                      <a:lumOff val="2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数据分析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200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字以内，据统计每页幻灯片的最好控制在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5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200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字以内，据统计每页幻灯片的最好控制在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5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分钟之内。</a:t>
              </a:r>
            </a:p>
          </p:txBody>
        </p:sp>
        <p:sp>
          <p:nvSpPr>
            <p:cNvPr id="74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目标规划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75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3440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22325" y="632950"/>
            <a:ext cx="9779000" cy="4536669"/>
            <a:chOff x="746" y="742"/>
            <a:chExt cx="16498" cy="7654"/>
          </a:xfrm>
        </p:grpSpPr>
        <p:sp>
          <p:nvSpPr>
            <p:cNvPr id="86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团队合作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87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46" y="7090"/>
              <a:ext cx="3476" cy="1306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56" y="6563"/>
              <a:ext cx="3257" cy="539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观察</a:t>
              </a:r>
              <a:endParaRPr lang="id-ID" sz="1400" b="1" dirty="0">
                <a:latin typeface="+mn-ea"/>
              </a:endParaRPr>
            </a:p>
          </p:txBody>
        </p:sp>
        <p:cxnSp>
          <p:nvCxnSpPr>
            <p:cNvPr id="132" name="Straight Connector 67"/>
            <p:cNvCxnSpPr/>
            <p:nvPr/>
          </p:nvCxnSpPr>
          <p:spPr>
            <a:xfrm>
              <a:off x="1260" y="7054"/>
              <a:ext cx="2448" cy="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33" name="Oval 93"/>
            <p:cNvSpPr/>
            <p:nvPr/>
          </p:nvSpPr>
          <p:spPr>
            <a:xfrm>
              <a:off x="13973" y="2852"/>
              <a:ext cx="3262" cy="3240"/>
            </a:xfrm>
            <a:prstGeom prst="ellipse">
              <a:avLst/>
            </a:prstGeom>
            <a:solidFill>
              <a:srgbClr val="CCECFF">
                <a:alpha val="8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4" name="Oval 50"/>
            <p:cNvSpPr/>
            <p:nvPr/>
          </p:nvSpPr>
          <p:spPr>
            <a:xfrm>
              <a:off x="853" y="2852"/>
              <a:ext cx="3262" cy="3240"/>
            </a:xfrm>
            <a:prstGeom prst="ellipse">
              <a:avLst/>
            </a:prstGeom>
            <a:solidFill>
              <a:srgbClr val="00A1B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35" name="Freeform 16"/>
            <p:cNvSpPr>
              <a:spLocks noEditPoints="1"/>
            </p:cNvSpPr>
            <p:nvPr/>
          </p:nvSpPr>
          <p:spPr bwMode="auto">
            <a:xfrm>
              <a:off x="1771" y="3672"/>
              <a:ext cx="1427" cy="1600"/>
            </a:xfrm>
            <a:custGeom>
              <a:avLst/>
              <a:gdLst>
                <a:gd name="T0" fmla="*/ 48 w 56"/>
                <a:gd name="T1" fmla="*/ 60 h 64"/>
                <a:gd name="T2" fmla="*/ 45 w 56"/>
                <a:gd name="T3" fmla="*/ 60 h 64"/>
                <a:gd name="T4" fmla="*/ 56 w 56"/>
                <a:gd name="T5" fmla="*/ 40 h 64"/>
                <a:gd name="T6" fmla="*/ 38 w 56"/>
                <a:gd name="T7" fmla="*/ 17 h 64"/>
                <a:gd name="T8" fmla="*/ 42 w 56"/>
                <a:gd name="T9" fmla="*/ 8 h 64"/>
                <a:gd name="T10" fmla="*/ 42 w 56"/>
                <a:gd name="T11" fmla="*/ 5 h 64"/>
                <a:gd name="T12" fmla="*/ 31 w 56"/>
                <a:gd name="T13" fmla="*/ 0 h 64"/>
                <a:gd name="T14" fmla="*/ 29 w 56"/>
                <a:gd name="T15" fmla="*/ 0 h 64"/>
                <a:gd name="T16" fmla="*/ 28 w 56"/>
                <a:gd name="T17" fmla="*/ 1 h 64"/>
                <a:gd name="T18" fmla="*/ 15 w 56"/>
                <a:gd name="T19" fmla="*/ 25 h 64"/>
                <a:gd name="T20" fmla="*/ 17 w 56"/>
                <a:gd name="T21" fmla="*/ 31 h 64"/>
                <a:gd name="T22" fmla="*/ 15 w 56"/>
                <a:gd name="T23" fmla="*/ 35 h 64"/>
                <a:gd name="T24" fmla="*/ 22 w 56"/>
                <a:gd name="T25" fmla="*/ 38 h 64"/>
                <a:gd name="T26" fmla="*/ 24 w 56"/>
                <a:gd name="T27" fmla="*/ 35 h 64"/>
                <a:gd name="T28" fmla="*/ 24 w 56"/>
                <a:gd name="T29" fmla="*/ 35 h 64"/>
                <a:gd name="T30" fmla="*/ 30 w 56"/>
                <a:gd name="T31" fmla="*/ 32 h 64"/>
                <a:gd name="T32" fmla="*/ 34 w 56"/>
                <a:gd name="T33" fmla="*/ 24 h 64"/>
                <a:gd name="T34" fmla="*/ 48 w 56"/>
                <a:gd name="T35" fmla="*/ 40 h 64"/>
                <a:gd name="T36" fmla="*/ 32 w 56"/>
                <a:gd name="T37" fmla="*/ 56 h 64"/>
                <a:gd name="T38" fmla="*/ 20 w 56"/>
                <a:gd name="T39" fmla="*/ 52 h 64"/>
                <a:gd name="T40" fmla="*/ 20 w 56"/>
                <a:gd name="T41" fmla="*/ 50 h 64"/>
                <a:gd name="T42" fmla="*/ 22 w 56"/>
                <a:gd name="T43" fmla="*/ 48 h 64"/>
                <a:gd name="T44" fmla="*/ 32 w 56"/>
                <a:gd name="T45" fmla="*/ 48 h 64"/>
                <a:gd name="T46" fmla="*/ 32 w 56"/>
                <a:gd name="T47" fmla="*/ 44 h 64"/>
                <a:gd name="T48" fmla="*/ 17 w 56"/>
                <a:gd name="T49" fmla="*/ 44 h 64"/>
                <a:gd name="T50" fmla="*/ 8 w 56"/>
                <a:gd name="T51" fmla="*/ 44 h 64"/>
                <a:gd name="T52" fmla="*/ 0 w 56"/>
                <a:gd name="T53" fmla="*/ 44 h 64"/>
                <a:gd name="T54" fmla="*/ 0 w 56"/>
                <a:gd name="T55" fmla="*/ 48 h 64"/>
                <a:gd name="T56" fmla="*/ 9 w 56"/>
                <a:gd name="T57" fmla="*/ 48 h 64"/>
                <a:gd name="T58" fmla="*/ 10 w 56"/>
                <a:gd name="T59" fmla="*/ 48 h 64"/>
                <a:gd name="T60" fmla="*/ 12 w 56"/>
                <a:gd name="T61" fmla="*/ 50 h 64"/>
                <a:gd name="T62" fmla="*/ 12 w 56"/>
                <a:gd name="T63" fmla="*/ 52 h 64"/>
                <a:gd name="T64" fmla="*/ 12 w 56"/>
                <a:gd name="T65" fmla="*/ 60 h 64"/>
                <a:gd name="T66" fmla="*/ 4 w 56"/>
                <a:gd name="T67" fmla="*/ 64 h 64"/>
                <a:gd name="T68" fmla="*/ 56 w 56"/>
                <a:gd name="T69" fmla="*/ 64 h 64"/>
                <a:gd name="T70" fmla="*/ 48 w 56"/>
                <a:gd name="T71" fmla="*/ 60 h 64"/>
                <a:gd name="T72" fmla="*/ 34 w 56"/>
                <a:gd name="T73" fmla="*/ 5 h 64"/>
                <a:gd name="T74" fmla="*/ 33 w 56"/>
                <a:gd name="T75" fmla="*/ 7 h 64"/>
                <a:gd name="T76" fmla="*/ 24 w 56"/>
                <a:gd name="T77" fmla="*/ 24 h 64"/>
                <a:gd name="T78" fmla="*/ 20 w 56"/>
                <a:gd name="T79" fmla="*/ 22 h 64"/>
                <a:gd name="T80" fmla="*/ 20 w 56"/>
                <a:gd name="T81" fmla="*/ 22 h 64"/>
                <a:gd name="T82" fmla="*/ 29 w 56"/>
                <a:gd name="T83" fmla="*/ 5 h 64"/>
                <a:gd name="T84" fmla="*/ 30 w 56"/>
                <a:gd name="T85" fmla="*/ 4 h 64"/>
                <a:gd name="T86" fmla="*/ 32 w 56"/>
                <a:gd name="T87" fmla="*/ 4 h 64"/>
                <a:gd name="T88" fmla="*/ 34 w 56"/>
                <a:gd name="T89" fmla="*/ 5 h 64"/>
                <a:gd name="T90" fmla="*/ 34 w 56"/>
                <a:gd name="T91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" h="64">
                  <a:moveTo>
                    <a:pt x="48" y="60"/>
                  </a:moveTo>
                  <a:cubicBezTo>
                    <a:pt x="45" y="60"/>
                    <a:pt x="45" y="60"/>
                    <a:pt x="45" y="60"/>
                  </a:cubicBezTo>
                  <a:cubicBezTo>
                    <a:pt x="52" y="56"/>
                    <a:pt x="56" y="48"/>
                    <a:pt x="56" y="40"/>
                  </a:cubicBezTo>
                  <a:cubicBezTo>
                    <a:pt x="56" y="29"/>
                    <a:pt x="48" y="19"/>
                    <a:pt x="38" y="1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3" y="7"/>
                    <a:pt x="43" y="6"/>
                    <a:pt x="42" y="5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9" y="0"/>
                    <a:pt x="28" y="1"/>
                    <a:pt x="28" y="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8"/>
                    <a:pt x="15" y="30"/>
                    <a:pt x="17" y="31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9" y="35"/>
                    <a:pt x="30" y="3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42" y="25"/>
                    <a:pt x="48" y="32"/>
                    <a:pt x="48" y="40"/>
                  </a:cubicBezTo>
                  <a:cubicBezTo>
                    <a:pt x="48" y="49"/>
                    <a:pt x="41" y="56"/>
                    <a:pt x="32" y="56"/>
                  </a:cubicBezTo>
                  <a:cubicBezTo>
                    <a:pt x="28" y="56"/>
                    <a:pt x="23" y="54"/>
                    <a:pt x="20" y="52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49"/>
                    <a:pt x="21" y="48"/>
                    <a:pt x="2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1" y="48"/>
                    <a:pt x="12" y="49"/>
                    <a:pt x="12" y="50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8" y="60"/>
                    <a:pt x="4" y="60"/>
                    <a:pt x="4" y="64"/>
                  </a:cubicBezTo>
                  <a:cubicBezTo>
                    <a:pt x="56" y="64"/>
                    <a:pt x="56" y="64"/>
                    <a:pt x="56" y="64"/>
                  </a:cubicBezTo>
                  <a:cubicBezTo>
                    <a:pt x="56" y="60"/>
                    <a:pt x="52" y="60"/>
                    <a:pt x="48" y="60"/>
                  </a:cubicBezTo>
                  <a:close/>
                  <a:moveTo>
                    <a:pt x="34" y="5"/>
                  </a:moveTo>
                  <a:cubicBezTo>
                    <a:pt x="33" y="6"/>
                    <a:pt x="33" y="6"/>
                    <a:pt x="33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30" y="4"/>
                    <a:pt x="30" y="4"/>
                  </a:cubicBezTo>
                  <a:cubicBezTo>
                    <a:pt x="31" y="4"/>
                    <a:pt x="31" y="4"/>
                    <a:pt x="32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136" name="Group 6"/>
            <p:cNvGrpSpPr/>
            <p:nvPr/>
          </p:nvGrpSpPr>
          <p:grpSpPr>
            <a:xfrm>
              <a:off x="3994" y="3797"/>
              <a:ext cx="1361" cy="1352"/>
              <a:chOff x="3141344" y="2597982"/>
              <a:chExt cx="1228775" cy="1228775"/>
            </a:xfrm>
          </p:grpSpPr>
          <p:sp>
            <p:nvSpPr>
              <p:cNvPr id="137" name="Oval 51"/>
              <p:cNvSpPr/>
              <p:nvPr/>
            </p:nvSpPr>
            <p:spPr>
              <a:xfrm>
                <a:off x="3141344" y="2597982"/>
                <a:ext cx="1228775" cy="1228775"/>
              </a:xfrm>
              <a:prstGeom prst="ellipse">
                <a:avLst/>
              </a:prstGeom>
              <a:solidFill>
                <a:srgbClr val="D8D8D8">
                  <a:alpha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38" name="Freeform 5"/>
              <p:cNvSpPr/>
              <p:nvPr/>
            </p:nvSpPr>
            <p:spPr bwMode="auto">
              <a:xfrm>
                <a:off x="3497422" y="3033725"/>
                <a:ext cx="516619" cy="357288"/>
              </a:xfrm>
              <a:custGeom>
                <a:avLst/>
                <a:gdLst>
                  <a:gd name="T0" fmla="*/ 253 w 631"/>
                  <a:gd name="T1" fmla="*/ 0 h 436"/>
                  <a:gd name="T2" fmla="*/ 280 w 631"/>
                  <a:gd name="T3" fmla="*/ 159 h 436"/>
                  <a:gd name="T4" fmla="*/ 24 w 631"/>
                  <a:gd name="T5" fmla="*/ 159 h 436"/>
                  <a:gd name="T6" fmla="*/ 0 w 631"/>
                  <a:gd name="T7" fmla="*/ 186 h 436"/>
                  <a:gd name="T8" fmla="*/ 0 w 631"/>
                  <a:gd name="T9" fmla="*/ 253 h 436"/>
                  <a:gd name="T10" fmla="*/ 24 w 631"/>
                  <a:gd name="T11" fmla="*/ 275 h 436"/>
                  <a:gd name="T12" fmla="*/ 278 w 631"/>
                  <a:gd name="T13" fmla="*/ 275 h 436"/>
                  <a:gd name="T14" fmla="*/ 253 w 631"/>
                  <a:gd name="T15" fmla="*/ 436 h 436"/>
                  <a:gd name="T16" fmla="*/ 631 w 631"/>
                  <a:gd name="T17" fmla="*/ 218 h 436"/>
                  <a:gd name="T18" fmla="*/ 253 w 631"/>
                  <a:gd name="T19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1" h="436">
                    <a:moveTo>
                      <a:pt x="253" y="0"/>
                    </a:moveTo>
                    <a:cubicBezTo>
                      <a:pt x="237" y="0"/>
                      <a:pt x="269" y="75"/>
                      <a:pt x="280" y="159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11" y="159"/>
                      <a:pt x="0" y="173"/>
                      <a:pt x="0" y="186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0" y="266"/>
                      <a:pt x="11" y="275"/>
                      <a:pt x="24" y="275"/>
                    </a:cubicBezTo>
                    <a:cubicBezTo>
                      <a:pt x="278" y="275"/>
                      <a:pt x="278" y="275"/>
                      <a:pt x="278" y="275"/>
                    </a:cubicBezTo>
                    <a:cubicBezTo>
                      <a:pt x="267" y="359"/>
                      <a:pt x="239" y="436"/>
                      <a:pt x="253" y="436"/>
                    </a:cubicBezTo>
                    <a:cubicBezTo>
                      <a:pt x="287" y="436"/>
                      <a:pt x="631" y="264"/>
                      <a:pt x="631" y="218"/>
                    </a:cubicBezTo>
                    <a:cubicBezTo>
                      <a:pt x="631" y="172"/>
                      <a:pt x="292" y="0"/>
                      <a:pt x="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39" name="Oval 80"/>
            <p:cNvSpPr/>
            <p:nvPr/>
          </p:nvSpPr>
          <p:spPr>
            <a:xfrm>
              <a:off x="5231" y="2852"/>
              <a:ext cx="3262" cy="3240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140" name="Group 83"/>
            <p:cNvGrpSpPr/>
            <p:nvPr/>
          </p:nvGrpSpPr>
          <p:grpSpPr>
            <a:xfrm>
              <a:off x="8369" y="3797"/>
              <a:ext cx="1361" cy="1352"/>
              <a:chOff x="3141344" y="2597982"/>
              <a:chExt cx="1228775" cy="1228775"/>
            </a:xfrm>
          </p:grpSpPr>
          <p:sp>
            <p:nvSpPr>
              <p:cNvPr id="141" name="Oval 86"/>
              <p:cNvSpPr/>
              <p:nvPr/>
            </p:nvSpPr>
            <p:spPr>
              <a:xfrm>
                <a:off x="3141344" y="2597982"/>
                <a:ext cx="1228775" cy="1228775"/>
              </a:xfrm>
              <a:prstGeom prst="ellipse">
                <a:avLst/>
              </a:prstGeom>
              <a:solidFill>
                <a:srgbClr val="D8D8D8">
                  <a:alpha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42" name="Freeform 87"/>
              <p:cNvSpPr/>
              <p:nvPr/>
            </p:nvSpPr>
            <p:spPr bwMode="auto">
              <a:xfrm>
                <a:off x="3497422" y="3033725"/>
                <a:ext cx="516619" cy="357288"/>
              </a:xfrm>
              <a:custGeom>
                <a:avLst/>
                <a:gdLst>
                  <a:gd name="T0" fmla="*/ 253 w 631"/>
                  <a:gd name="T1" fmla="*/ 0 h 436"/>
                  <a:gd name="T2" fmla="*/ 280 w 631"/>
                  <a:gd name="T3" fmla="*/ 159 h 436"/>
                  <a:gd name="T4" fmla="*/ 24 w 631"/>
                  <a:gd name="T5" fmla="*/ 159 h 436"/>
                  <a:gd name="T6" fmla="*/ 0 w 631"/>
                  <a:gd name="T7" fmla="*/ 186 h 436"/>
                  <a:gd name="T8" fmla="*/ 0 w 631"/>
                  <a:gd name="T9" fmla="*/ 253 h 436"/>
                  <a:gd name="T10" fmla="*/ 24 w 631"/>
                  <a:gd name="T11" fmla="*/ 275 h 436"/>
                  <a:gd name="T12" fmla="*/ 278 w 631"/>
                  <a:gd name="T13" fmla="*/ 275 h 436"/>
                  <a:gd name="T14" fmla="*/ 253 w 631"/>
                  <a:gd name="T15" fmla="*/ 436 h 436"/>
                  <a:gd name="T16" fmla="*/ 631 w 631"/>
                  <a:gd name="T17" fmla="*/ 218 h 436"/>
                  <a:gd name="T18" fmla="*/ 253 w 631"/>
                  <a:gd name="T19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1" h="436">
                    <a:moveTo>
                      <a:pt x="253" y="0"/>
                    </a:moveTo>
                    <a:cubicBezTo>
                      <a:pt x="237" y="0"/>
                      <a:pt x="269" y="75"/>
                      <a:pt x="280" y="159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11" y="159"/>
                      <a:pt x="0" y="173"/>
                      <a:pt x="0" y="186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0" y="266"/>
                      <a:pt x="11" y="275"/>
                      <a:pt x="24" y="275"/>
                    </a:cubicBezTo>
                    <a:cubicBezTo>
                      <a:pt x="278" y="275"/>
                      <a:pt x="278" y="275"/>
                      <a:pt x="278" y="275"/>
                    </a:cubicBezTo>
                    <a:cubicBezTo>
                      <a:pt x="267" y="359"/>
                      <a:pt x="239" y="436"/>
                      <a:pt x="253" y="436"/>
                    </a:cubicBezTo>
                    <a:cubicBezTo>
                      <a:pt x="287" y="436"/>
                      <a:pt x="631" y="264"/>
                      <a:pt x="631" y="218"/>
                    </a:cubicBezTo>
                    <a:cubicBezTo>
                      <a:pt x="631" y="172"/>
                      <a:pt x="292" y="0"/>
                      <a:pt x="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43" name="Oval 88"/>
            <p:cNvSpPr/>
            <p:nvPr/>
          </p:nvSpPr>
          <p:spPr>
            <a:xfrm>
              <a:off x="9526" y="2852"/>
              <a:ext cx="3262" cy="3240"/>
            </a:xfrm>
            <a:prstGeom prst="ellipse">
              <a:avLst/>
            </a:prstGeom>
            <a:solidFill>
              <a:srgbClr val="45F9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577" tIns="45788" rIns="91577" bIns="45788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144" name="Group 90"/>
            <p:cNvGrpSpPr/>
            <p:nvPr/>
          </p:nvGrpSpPr>
          <p:grpSpPr>
            <a:xfrm>
              <a:off x="12736" y="3797"/>
              <a:ext cx="1361" cy="1352"/>
              <a:chOff x="3141344" y="2597982"/>
              <a:chExt cx="1228775" cy="1228775"/>
            </a:xfrm>
          </p:grpSpPr>
          <p:sp>
            <p:nvSpPr>
              <p:cNvPr id="145" name="Oval 91"/>
              <p:cNvSpPr/>
              <p:nvPr/>
            </p:nvSpPr>
            <p:spPr>
              <a:xfrm>
                <a:off x="3141344" y="2597982"/>
                <a:ext cx="1228775" cy="1228775"/>
              </a:xfrm>
              <a:prstGeom prst="ellipse">
                <a:avLst/>
              </a:prstGeom>
              <a:solidFill>
                <a:srgbClr val="D8D8D8">
                  <a:alpha val="6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46" name="Freeform 92"/>
              <p:cNvSpPr/>
              <p:nvPr/>
            </p:nvSpPr>
            <p:spPr bwMode="auto">
              <a:xfrm>
                <a:off x="3497422" y="3033725"/>
                <a:ext cx="516619" cy="357288"/>
              </a:xfrm>
              <a:custGeom>
                <a:avLst/>
                <a:gdLst>
                  <a:gd name="T0" fmla="*/ 253 w 631"/>
                  <a:gd name="T1" fmla="*/ 0 h 436"/>
                  <a:gd name="T2" fmla="*/ 280 w 631"/>
                  <a:gd name="T3" fmla="*/ 159 h 436"/>
                  <a:gd name="T4" fmla="*/ 24 w 631"/>
                  <a:gd name="T5" fmla="*/ 159 h 436"/>
                  <a:gd name="T6" fmla="*/ 0 w 631"/>
                  <a:gd name="T7" fmla="*/ 186 h 436"/>
                  <a:gd name="T8" fmla="*/ 0 w 631"/>
                  <a:gd name="T9" fmla="*/ 253 h 436"/>
                  <a:gd name="T10" fmla="*/ 24 w 631"/>
                  <a:gd name="T11" fmla="*/ 275 h 436"/>
                  <a:gd name="T12" fmla="*/ 278 w 631"/>
                  <a:gd name="T13" fmla="*/ 275 h 436"/>
                  <a:gd name="T14" fmla="*/ 253 w 631"/>
                  <a:gd name="T15" fmla="*/ 436 h 436"/>
                  <a:gd name="T16" fmla="*/ 631 w 631"/>
                  <a:gd name="T17" fmla="*/ 218 h 436"/>
                  <a:gd name="T18" fmla="*/ 253 w 631"/>
                  <a:gd name="T19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1" h="436">
                    <a:moveTo>
                      <a:pt x="253" y="0"/>
                    </a:moveTo>
                    <a:cubicBezTo>
                      <a:pt x="237" y="0"/>
                      <a:pt x="269" y="75"/>
                      <a:pt x="280" y="159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11" y="159"/>
                      <a:pt x="0" y="173"/>
                      <a:pt x="0" y="186"/>
                    </a:cubicBezTo>
                    <a:cubicBezTo>
                      <a:pt x="0" y="253"/>
                      <a:pt x="0" y="253"/>
                      <a:pt x="0" y="253"/>
                    </a:cubicBezTo>
                    <a:cubicBezTo>
                      <a:pt x="0" y="266"/>
                      <a:pt x="11" y="275"/>
                      <a:pt x="24" y="275"/>
                    </a:cubicBezTo>
                    <a:cubicBezTo>
                      <a:pt x="278" y="275"/>
                      <a:pt x="278" y="275"/>
                      <a:pt x="278" y="275"/>
                    </a:cubicBezTo>
                    <a:cubicBezTo>
                      <a:pt x="267" y="359"/>
                      <a:pt x="239" y="436"/>
                      <a:pt x="253" y="436"/>
                    </a:cubicBezTo>
                    <a:cubicBezTo>
                      <a:pt x="287" y="436"/>
                      <a:pt x="631" y="264"/>
                      <a:pt x="631" y="218"/>
                    </a:cubicBezTo>
                    <a:cubicBezTo>
                      <a:pt x="631" y="172"/>
                      <a:pt x="292" y="0"/>
                      <a:pt x="2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47" name="Group 98"/>
            <p:cNvGrpSpPr/>
            <p:nvPr/>
          </p:nvGrpSpPr>
          <p:grpSpPr>
            <a:xfrm>
              <a:off x="15077" y="3670"/>
              <a:ext cx="1053" cy="1604"/>
              <a:chOff x="5438775" y="339726"/>
              <a:chExt cx="550863" cy="844549"/>
            </a:xfrm>
            <a:solidFill>
              <a:srgbClr val="FFFFFF"/>
            </a:solidFill>
          </p:grpSpPr>
          <p:sp>
            <p:nvSpPr>
              <p:cNvPr id="148" name="Freeform 5"/>
              <p:cNvSpPr/>
              <p:nvPr/>
            </p:nvSpPr>
            <p:spPr bwMode="auto">
              <a:xfrm>
                <a:off x="5438775" y="339726"/>
                <a:ext cx="550863" cy="623887"/>
              </a:xfrm>
              <a:custGeom>
                <a:avLst/>
                <a:gdLst>
                  <a:gd name="T0" fmla="*/ 72 w 144"/>
                  <a:gd name="T1" fmla="*/ 0 h 164"/>
                  <a:gd name="T2" fmla="*/ 0 w 144"/>
                  <a:gd name="T3" fmla="*/ 71 h 164"/>
                  <a:gd name="T4" fmla="*/ 13 w 144"/>
                  <a:gd name="T5" fmla="*/ 112 h 164"/>
                  <a:gd name="T6" fmla="*/ 19 w 144"/>
                  <a:gd name="T7" fmla="*/ 125 h 164"/>
                  <a:gd name="T8" fmla="*/ 25 w 144"/>
                  <a:gd name="T9" fmla="*/ 137 h 164"/>
                  <a:gd name="T10" fmla="*/ 33 w 144"/>
                  <a:gd name="T11" fmla="*/ 163 h 164"/>
                  <a:gd name="T12" fmla="*/ 33 w 144"/>
                  <a:gd name="T13" fmla="*/ 164 h 164"/>
                  <a:gd name="T14" fmla="*/ 47 w 144"/>
                  <a:gd name="T15" fmla="*/ 164 h 164"/>
                  <a:gd name="T16" fmla="*/ 46 w 144"/>
                  <a:gd name="T17" fmla="*/ 159 h 164"/>
                  <a:gd name="T18" fmla="*/ 37 w 144"/>
                  <a:gd name="T19" fmla="*/ 133 h 164"/>
                  <a:gd name="T20" fmla="*/ 31 w 144"/>
                  <a:gd name="T21" fmla="*/ 119 h 164"/>
                  <a:gd name="T22" fmla="*/ 25 w 144"/>
                  <a:gd name="T23" fmla="*/ 106 h 164"/>
                  <a:gd name="T24" fmla="*/ 25 w 144"/>
                  <a:gd name="T25" fmla="*/ 106 h 164"/>
                  <a:gd name="T26" fmla="*/ 14 w 144"/>
                  <a:gd name="T27" fmla="*/ 71 h 164"/>
                  <a:gd name="T28" fmla="*/ 72 w 144"/>
                  <a:gd name="T29" fmla="*/ 13 h 164"/>
                  <a:gd name="T30" fmla="*/ 131 w 144"/>
                  <a:gd name="T31" fmla="*/ 71 h 164"/>
                  <a:gd name="T32" fmla="*/ 120 w 144"/>
                  <a:gd name="T33" fmla="*/ 107 h 164"/>
                  <a:gd name="T34" fmla="*/ 113 w 144"/>
                  <a:gd name="T35" fmla="*/ 119 h 164"/>
                  <a:gd name="T36" fmla="*/ 107 w 144"/>
                  <a:gd name="T37" fmla="*/ 133 h 164"/>
                  <a:gd name="T38" fmla="*/ 99 w 144"/>
                  <a:gd name="T39" fmla="*/ 159 h 164"/>
                  <a:gd name="T40" fmla="*/ 97 w 144"/>
                  <a:gd name="T41" fmla="*/ 164 h 164"/>
                  <a:gd name="T42" fmla="*/ 111 w 144"/>
                  <a:gd name="T43" fmla="*/ 164 h 164"/>
                  <a:gd name="T44" fmla="*/ 112 w 144"/>
                  <a:gd name="T45" fmla="*/ 163 h 164"/>
                  <a:gd name="T46" fmla="*/ 120 w 144"/>
                  <a:gd name="T47" fmla="*/ 137 h 164"/>
                  <a:gd name="T48" fmla="*/ 125 w 144"/>
                  <a:gd name="T49" fmla="*/ 125 h 164"/>
                  <a:gd name="T50" fmla="*/ 131 w 144"/>
                  <a:gd name="T51" fmla="*/ 113 h 164"/>
                  <a:gd name="T52" fmla="*/ 144 w 144"/>
                  <a:gd name="T53" fmla="*/ 71 h 164"/>
                  <a:gd name="T54" fmla="*/ 72 w 144"/>
                  <a:gd name="T55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4" h="164">
                    <a:moveTo>
                      <a:pt x="72" y="0"/>
                    </a:moveTo>
                    <a:cubicBezTo>
                      <a:pt x="33" y="0"/>
                      <a:pt x="0" y="32"/>
                      <a:pt x="0" y="71"/>
                    </a:cubicBezTo>
                    <a:cubicBezTo>
                      <a:pt x="0" y="87"/>
                      <a:pt x="7" y="101"/>
                      <a:pt x="13" y="112"/>
                    </a:cubicBezTo>
                    <a:cubicBezTo>
                      <a:pt x="13" y="113"/>
                      <a:pt x="17" y="121"/>
                      <a:pt x="19" y="125"/>
                    </a:cubicBezTo>
                    <a:cubicBezTo>
                      <a:pt x="21" y="129"/>
                      <a:pt x="23" y="133"/>
                      <a:pt x="25" y="137"/>
                    </a:cubicBezTo>
                    <a:cubicBezTo>
                      <a:pt x="28" y="145"/>
                      <a:pt x="30" y="154"/>
                      <a:pt x="33" y="163"/>
                    </a:cubicBezTo>
                    <a:cubicBezTo>
                      <a:pt x="33" y="163"/>
                      <a:pt x="33" y="164"/>
                      <a:pt x="33" y="164"/>
                    </a:cubicBezTo>
                    <a:cubicBezTo>
                      <a:pt x="47" y="164"/>
                      <a:pt x="47" y="164"/>
                      <a:pt x="47" y="164"/>
                    </a:cubicBezTo>
                    <a:cubicBezTo>
                      <a:pt x="47" y="163"/>
                      <a:pt x="46" y="161"/>
                      <a:pt x="46" y="159"/>
                    </a:cubicBezTo>
                    <a:cubicBezTo>
                      <a:pt x="43" y="150"/>
                      <a:pt x="40" y="141"/>
                      <a:pt x="37" y="133"/>
                    </a:cubicBezTo>
                    <a:cubicBezTo>
                      <a:pt x="35" y="128"/>
                      <a:pt x="33" y="123"/>
                      <a:pt x="31" y="119"/>
                    </a:cubicBezTo>
                    <a:cubicBezTo>
                      <a:pt x="29" y="115"/>
                      <a:pt x="25" y="106"/>
                      <a:pt x="25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18" y="93"/>
                      <a:pt x="14" y="83"/>
                      <a:pt x="14" y="71"/>
                    </a:cubicBezTo>
                    <a:cubicBezTo>
                      <a:pt x="14" y="39"/>
                      <a:pt x="40" y="13"/>
                      <a:pt x="72" y="13"/>
                    </a:cubicBezTo>
                    <a:cubicBezTo>
                      <a:pt x="104" y="13"/>
                      <a:pt x="131" y="39"/>
                      <a:pt x="131" y="71"/>
                    </a:cubicBezTo>
                    <a:cubicBezTo>
                      <a:pt x="131" y="84"/>
                      <a:pt x="126" y="94"/>
                      <a:pt x="120" y="107"/>
                    </a:cubicBezTo>
                    <a:cubicBezTo>
                      <a:pt x="119" y="107"/>
                      <a:pt x="115" y="115"/>
                      <a:pt x="113" y="119"/>
                    </a:cubicBezTo>
                    <a:cubicBezTo>
                      <a:pt x="111" y="123"/>
                      <a:pt x="109" y="127"/>
                      <a:pt x="107" y="133"/>
                    </a:cubicBezTo>
                    <a:cubicBezTo>
                      <a:pt x="104" y="141"/>
                      <a:pt x="101" y="150"/>
                      <a:pt x="99" y="159"/>
                    </a:cubicBezTo>
                    <a:cubicBezTo>
                      <a:pt x="98" y="161"/>
                      <a:pt x="98" y="163"/>
                      <a:pt x="97" y="164"/>
                    </a:cubicBezTo>
                    <a:cubicBezTo>
                      <a:pt x="111" y="164"/>
                      <a:pt x="111" y="164"/>
                      <a:pt x="111" y="164"/>
                    </a:cubicBezTo>
                    <a:cubicBezTo>
                      <a:pt x="111" y="164"/>
                      <a:pt x="111" y="163"/>
                      <a:pt x="112" y="163"/>
                    </a:cubicBezTo>
                    <a:cubicBezTo>
                      <a:pt x="114" y="154"/>
                      <a:pt x="117" y="146"/>
                      <a:pt x="120" y="137"/>
                    </a:cubicBezTo>
                    <a:cubicBezTo>
                      <a:pt x="122" y="133"/>
                      <a:pt x="123" y="129"/>
                      <a:pt x="125" y="125"/>
                    </a:cubicBezTo>
                    <a:cubicBezTo>
                      <a:pt x="127" y="121"/>
                      <a:pt x="131" y="113"/>
                      <a:pt x="131" y="113"/>
                    </a:cubicBezTo>
                    <a:cubicBezTo>
                      <a:pt x="139" y="99"/>
                      <a:pt x="144" y="86"/>
                      <a:pt x="144" y="71"/>
                    </a:cubicBezTo>
                    <a:cubicBezTo>
                      <a:pt x="144" y="32"/>
                      <a:pt x="112" y="0"/>
                      <a:pt x="7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49" name="Freeform 6"/>
              <p:cNvSpPr/>
              <p:nvPr/>
            </p:nvSpPr>
            <p:spPr bwMode="auto">
              <a:xfrm>
                <a:off x="5564188" y="1050925"/>
                <a:ext cx="298450" cy="133350"/>
              </a:xfrm>
              <a:custGeom>
                <a:avLst/>
                <a:gdLst>
                  <a:gd name="T0" fmla="*/ 0 w 78"/>
                  <a:gd name="T1" fmla="*/ 6 h 35"/>
                  <a:gd name="T2" fmla="*/ 15 w 78"/>
                  <a:gd name="T3" fmla="*/ 20 h 35"/>
                  <a:gd name="T4" fmla="*/ 19 w 78"/>
                  <a:gd name="T5" fmla="*/ 20 h 35"/>
                  <a:gd name="T6" fmla="*/ 19 w 78"/>
                  <a:gd name="T7" fmla="*/ 21 h 35"/>
                  <a:gd name="T8" fmla="*/ 33 w 78"/>
                  <a:gd name="T9" fmla="*/ 35 h 35"/>
                  <a:gd name="T10" fmla="*/ 46 w 78"/>
                  <a:gd name="T11" fmla="*/ 35 h 35"/>
                  <a:gd name="T12" fmla="*/ 60 w 78"/>
                  <a:gd name="T13" fmla="*/ 21 h 35"/>
                  <a:gd name="T14" fmla="*/ 60 w 78"/>
                  <a:gd name="T15" fmla="*/ 20 h 35"/>
                  <a:gd name="T16" fmla="*/ 64 w 78"/>
                  <a:gd name="T17" fmla="*/ 20 h 35"/>
                  <a:gd name="T18" fmla="*/ 78 w 78"/>
                  <a:gd name="T19" fmla="*/ 6 h 35"/>
                  <a:gd name="T20" fmla="*/ 78 w 78"/>
                  <a:gd name="T21" fmla="*/ 0 h 35"/>
                  <a:gd name="T22" fmla="*/ 0 w 78"/>
                  <a:gd name="T23" fmla="*/ 0 h 35"/>
                  <a:gd name="T24" fmla="*/ 0 w 78"/>
                  <a:gd name="T25" fmla="*/ 6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" h="35">
                    <a:moveTo>
                      <a:pt x="0" y="6"/>
                    </a:moveTo>
                    <a:cubicBezTo>
                      <a:pt x="0" y="14"/>
                      <a:pt x="7" y="20"/>
                      <a:pt x="15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9"/>
                      <a:pt x="25" y="35"/>
                      <a:pt x="33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53" y="35"/>
                      <a:pt x="60" y="29"/>
                      <a:pt x="60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72" y="20"/>
                      <a:pt x="78" y="14"/>
                      <a:pt x="78" y="6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5564188" y="993775"/>
                <a:ext cx="298450" cy="3016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1" name="Freeform 8"/>
              <p:cNvSpPr/>
              <p:nvPr/>
            </p:nvSpPr>
            <p:spPr bwMode="auto">
              <a:xfrm>
                <a:off x="5553075" y="658813"/>
                <a:ext cx="325438" cy="304800"/>
              </a:xfrm>
              <a:custGeom>
                <a:avLst/>
                <a:gdLst>
                  <a:gd name="T0" fmla="*/ 57 w 85"/>
                  <a:gd name="T1" fmla="*/ 80 h 80"/>
                  <a:gd name="T2" fmla="*/ 83 w 85"/>
                  <a:gd name="T3" fmla="*/ 9 h 80"/>
                  <a:gd name="T4" fmla="*/ 85 w 85"/>
                  <a:gd name="T5" fmla="*/ 3 h 80"/>
                  <a:gd name="T6" fmla="*/ 80 w 85"/>
                  <a:gd name="T7" fmla="*/ 0 h 80"/>
                  <a:gd name="T8" fmla="*/ 80 w 85"/>
                  <a:gd name="T9" fmla="*/ 0 h 80"/>
                  <a:gd name="T10" fmla="*/ 71 w 85"/>
                  <a:gd name="T11" fmla="*/ 8 h 80"/>
                  <a:gd name="T12" fmla="*/ 67 w 85"/>
                  <a:gd name="T13" fmla="*/ 12 h 80"/>
                  <a:gd name="T14" fmla="*/ 64 w 85"/>
                  <a:gd name="T15" fmla="*/ 8 h 80"/>
                  <a:gd name="T16" fmla="*/ 55 w 85"/>
                  <a:gd name="T17" fmla="*/ 0 h 80"/>
                  <a:gd name="T18" fmla="*/ 46 w 85"/>
                  <a:gd name="T19" fmla="*/ 8 h 80"/>
                  <a:gd name="T20" fmla="*/ 42 w 85"/>
                  <a:gd name="T21" fmla="*/ 12 h 80"/>
                  <a:gd name="T22" fmla="*/ 39 w 85"/>
                  <a:gd name="T23" fmla="*/ 8 h 80"/>
                  <a:gd name="T24" fmla="*/ 30 w 85"/>
                  <a:gd name="T25" fmla="*/ 0 h 80"/>
                  <a:gd name="T26" fmla="*/ 21 w 85"/>
                  <a:gd name="T27" fmla="*/ 8 h 80"/>
                  <a:gd name="T28" fmla="*/ 17 w 85"/>
                  <a:gd name="T29" fmla="*/ 12 h 80"/>
                  <a:gd name="T30" fmla="*/ 14 w 85"/>
                  <a:gd name="T31" fmla="*/ 8 h 80"/>
                  <a:gd name="T32" fmla="*/ 5 w 85"/>
                  <a:gd name="T33" fmla="*/ 0 h 80"/>
                  <a:gd name="T34" fmla="*/ 4 w 85"/>
                  <a:gd name="T35" fmla="*/ 0 h 80"/>
                  <a:gd name="T36" fmla="*/ 0 w 85"/>
                  <a:gd name="T37" fmla="*/ 3 h 80"/>
                  <a:gd name="T38" fmla="*/ 2 w 85"/>
                  <a:gd name="T39" fmla="*/ 10 h 80"/>
                  <a:gd name="T40" fmla="*/ 29 w 85"/>
                  <a:gd name="T41" fmla="*/ 80 h 80"/>
                  <a:gd name="T42" fmla="*/ 35 w 85"/>
                  <a:gd name="T43" fmla="*/ 80 h 80"/>
                  <a:gd name="T44" fmla="*/ 10 w 85"/>
                  <a:gd name="T45" fmla="*/ 13 h 80"/>
                  <a:gd name="T46" fmla="*/ 17 w 85"/>
                  <a:gd name="T47" fmla="*/ 18 h 80"/>
                  <a:gd name="T48" fmla="*/ 26 w 85"/>
                  <a:gd name="T49" fmla="*/ 11 h 80"/>
                  <a:gd name="T50" fmla="*/ 30 w 85"/>
                  <a:gd name="T51" fmla="*/ 6 h 80"/>
                  <a:gd name="T52" fmla="*/ 33 w 85"/>
                  <a:gd name="T53" fmla="*/ 11 h 80"/>
                  <a:gd name="T54" fmla="*/ 42 w 85"/>
                  <a:gd name="T55" fmla="*/ 18 h 80"/>
                  <a:gd name="T56" fmla="*/ 51 w 85"/>
                  <a:gd name="T57" fmla="*/ 11 h 80"/>
                  <a:gd name="T58" fmla="*/ 55 w 85"/>
                  <a:gd name="T59" fmla="*/ 6 h 80"/>
                  <a:gd name="T60" fmla="*/ 58 w 85"/>
                  <a:gd name="T61" fmla="*/ 11 h 80"/>
                  <a:gd name="T62" fmla="*/ 67 w 85"/>
                  <a:gd name="T63" fmla="*/ 18 h 80"/>
                  <a:gd name="T64" fmla="*/ 75 w 85"/>
                  <a:gd name="T65" fmla="*/ 13 h 80"/>
                  <a:gd name="T66" fmla="*/ 50 w 85"/>
                  <a:gd name="T67" fmla="*/ 80 h 80"/>
                  <a:gd name="T68" fmla="*/ 57 w 85"/>
                  <a:gd name="T6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5" h="80">
                    <a:moveTo>
                      <a:pt x="57" y="80"/>
                    </a:moveTo>
                    <a:cubicBezTo>
                      <a:pt x="83" y="9"/>
                      <a:pt x="83" y="9"/>
                      <a:pt x="83" y="9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4" y="1"/>
                      <a:pt x="82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0"/>
                      <a:pt x="72" y="5"/>
                      <a:pt x="71" y="8"/>
                    </a:cubicBezTo>
                    <a:cubicBezTo>
                      <a:pt x="69" y="11"/>
                      <a:pt x="68" y="12"/>
                      <a:pt x="67" y="12"/>
                    </a:cubicBezTo>
                    <a:cubicBezTo>
                      <a:pt x="66" y="12"/>
                      <a:pt x="65" y="11"/>
                      <a:pt x="64" y="8"/>
                    </a:cubicBezTo>
                    <a:cubicBezTo>
                      <a:pt x="62" y="5"/>
                      <a:pt x="60" y="0"/>
                      <a:pt x="55" y="0"/>
                    </a:cubicBezTo>
                    <a:cubicBezTo>
                      <a:pt x="50" y="0"/>
                      <a:pt x="47" y="5"/>
                      <a:pt x="46" y="8"/>
                    </a:cubicBezTo>
                    <a:cubicBezTo>
                      <a:pt x="44" y="11"/>
                      <a:pt x="43" y="12"/>
                      <a:pt x="42" y="12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37" y="5"/>
                      <a:pt x="35" y="0"/>
                      <a:pt x="30" y="0"/>
                    </a:cubicBezTo>
                    <a:cubicBezTo>
                      <a:pt x="25" y="0"/>
                      <a:pt x="22" y="5"/>
                      <a:pt x="21" y="8"/>
                    </a:cubicBezTo>
                    <a:cubicBezTo>
                      <a:pt x="19" y="11"/>
                      <a:pt x="18" y="12"/>
                      <a:pt x="17" y="12"/>
                    </a:cubicBezTo>
                    <a:cubicBezTo>
                      <a:pt x="16" y="12"/>
                      <a:pt x="15" y="11"/>
                      <a:pt x="14" y="8"/>
                    </a:cubicBezTo>
                    <a:cubicBezTo>
                      <a:pt x="12" y="5"/>
                      <a:pt x="10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6"/>
                      <a:pt x="14" y="18"/>
                      <a:pt x="17" y="18"/>
                    </a:cubicBezTo>
                    <a:cubicBezTo>
                      <a:pt x="22" y="18"/>
                      <a:pt x="25" y="14"/>
                      <a:pt x="26" y="11"/>
                    </a:cubicBezTo>
                    <a:cubicBezTo>
                      <a:pt x="28" y="8"/>
                      <a:pt x="29" y="6"/>
                      <a:pt x="30" y="6"/>
                    </a:cubicBezTo>
                    <a:cubicBezTo>
                      <a:pt x="31" y="6"/>
                      <a:pt x="32" y="8"/>
                      <a:pt x="33" y="11"/>
                    </a:cubicBezTo>
                    <a:cubicBezTo>
                      <a:pt x="35" y="14"/>
                      <a:pt x="37" y="18"/>
                      <a:pt x="42" y="18"/>
                    </a:cubicBezTo>
                    <a:cubicBezTo>
                      <a:pt x="47" y="18"/>
                      <a:pt x="49" y="14"/>
                      <a:pt x="51" y="11"/>
                    </a:cubicBezTo>
                    <a:cubicBezTo>
                      <a:pt x="53" y="8"/>
                      <a:pt x="53" y="6"/>
                      <a:pt x="55" y="6"/>
                    </a:cubicBezTo>
                    <a:cubicBezTo>
                      <a:pt x="56" y="6"/>
                      <a:pt x="57" y="8"/>
                      <a:pt x="58" y="11"/>
                    </a:cubicBezTo>
                    <a:cubicBezTo>
                      <a:pt x="60" y="14"/>
                      <a:pt x="62" y="18"/>
                      <a:pt x="67" y="18"/>
                    </a:cubicBezTo>
                    <a:cubicBezTo>
                      <a:pt x="71" y="18"/>
                      <a:pt x="73" y="15"/>
                      <a:pt x="75" y="13"/>
                    </a:cubicBezTo>
                    <a:cubicBezTo>
                      <a:pt x="50" y="80"/>
                      <a:pt x="50" y="80"/>
                      <a:pt x="50" y="80"/>
                    </a:cubicBezTo>
                    <a:lnTo>
                      <a:pt x="57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52" name="Group 103"/>
            <p:cNvGrpSpPr/>
            <p:nvPr/>
          </p:nvGrpSpPr>
          <p:grpSpPr>
            <a:xfrm>
              <a:off x="6177" y="3697"/>
              <a:ext cx="1370" cy="1551"/>
              <a:chOff x="8196263" y="4981575"/>
              <a:chExt cx="796925" cy="908050"/>
            </a:xfrm>
            <a:solidFill>
              <a:srgbClr val="FFFFFF"/>
            </a:solidFill>
          </p:grpSpPr>
          <p:sp>
            <p:nvSpPr>
              <p:cNvPr id="153" name="Freeform 5"/>
              <p:cNvSpPr>
                <a:spLocks noEditPoints="1"/>
              </p:cNvSpPr>
              <p:nvPr/>
            </p:nvSpPr>
            <p:spPr bwMode="auto">
              <a:xfrm>
                <a:off x="8196263" y="4981575"/>
                <a:ext cx="796925" cy="908050"/>
              </a:xfrm>
              <a:custGeom>
                <a:avLst/>
                <a:gdLst>
                  <a:gd name="T0" fmla="*/ 666 w 907"/>
                  <a:gd name="T1" fmla="*/ 33 h 1034"/>
                  <a:gd name="T2" fmla="*/ 236 w 907"/>
                  <a:gd name="T3" fmla="*/ 68 h 1034"/>
                  <a:gd name="T4" fmla="*/ 77 w 907"/>
                  <a:gd name="T5" fmla="*/ 272 h 1034"/>
                  <a:gd name="T6" fmla="*/ 78 w 907"/>
                  <a:gd name="T7" fmla="*/ 399 h 1034"/>
                  <a:gd name="T8" fmla="*/ 81 w 907"/>
                  <a:gd name="T9" fmla="*/ 411 h 1034"/>
                  <a:gd name="T10" fmla="*/ 44 w 907"/>
                  <a:gd name="T11" fmla="*/ 468 h 1034"/>
                  <a:gd name="T12" fmla="*/ 16 w 907"/>
                  <a:gd name="T13" fmla="*/ 509 h 1034"/>
                  <a:gd name="T14" fmla="*/ 16 w 907"/>
                  <a:gd name="T15" fmla="*/ 510 h 1034"/>
                  <a:gd name="T16" fmla="*/ 42 w 907"/>
                  <a:gd name="T17" fmla="*/ 624 h 1034"/>
                  <a:gd name="T18" fmla="*/ 57 w 907"/>
                  <a:gd name="T19" fmla="*/ 677 h 1034"/>
                  <a:gd name="T20" fmla="*/ 86 w 907"/>
                  <a:gd name="T21" fmla="*/ 749 h 1034"/>
                  <a:gd name="T22" fmla="*/ 85 w 907"/>
                  <a:gd name="T23" fmla="*/ 800 h 1034"/>
                  <a:gd name="T24" fmla="*/ 195 w 907"/>
                  <a:gd name="T25" fmla="*/ 892 h 1034"/>
                  <a:gd name="T26" fmla="*/ 281 w 907"/>
                  <a:gd name="T27" fmla="*/ 958 h 1034"/>
                  <a:gd name="T28" fmla="*/ 713 w 907"/>
                  <a:gd name="T29" fmla="*/ 1034 h 1034"/>
                  <a:gd name="T30" fmla="*/ 791 w 907"/>
                  <a:gd name="T31" fmla="*/ 940 h 1034"/>
                  <a:gd name="T32" fmla="*/ 766 w 907"/>
                  <a:gd name="T33" fmla="*/ 735 h 1034"/>
                  <a:gd name="T34" fmla="*/ 896 w 907"/>
                  <a:gd name="T35" fmla="*/ 481 h 1034"/>
                  <a:gd name="T36" fmla="*/ 814 w 907"/>
                  <a:gd name="T37" fmla="*/ 136 h 1034"/>
                  <a:gd name="T38" fmla="*/ 723 w 907"/>
                  <a:gd name="T39" fmla="*/ 699 h 1034"/>
                  <a:gd name="T40" fmla="*/ 736 w 907"/>
                  <a:gd name="T41" fmla="*/ 949 h 1034"/>
                  <a:gd name="T42" fmla="*/ 713 w 907"/>
                  <a:gd name="T43" fmla="*/ 978 h 1034"/>
                  <a:gd name="T44" fmla="*/ 337 w 907"/>
                  <a:gd name="T45" fmla="*/ 955 h 1034"/>
                  <a:gd name="T46" fmla="*/ 300 w 907"/>
                  <a:gd name="T47" fmla="*/ 814 h 1034"/>
                  <a:gd name="T48" fmla="*/ 195 w 907"/>
                  <a:gd name="T49" fmla="*/ 837 h 1034"/>
                  <a:gd name="T50" fmla="*/ 116 w 907"/>
                  <a:gd name="T51" fmla="*/ 697 h 1034"/>
                  <a:gd name="T52" fmla="*/ 126 w 907"/>
                  <a:gd name="T53" fmla="*/ 655 h 1034"/>
                  <a:gd name="T54" fmla="*/ 99 w 907"/>
                  <a:gd name="T55" fmla="*/ 640 h 1034"/>
                  <a:gd name="T56" fmla="*/ 108 w 907"/>
                  <a:gd name="T57" fmla="*/ 598 h 1034"/>
                  <a:gd name="T58" fmla="*/ 75 w 907"/>
                  <a:gd name="T59" fmla="*/ 579 h 1034"/>
                  <a:gd name="T60" fmla="*/ 63 w 907"/>
                  <a:gd name="T61" fmla="*/ 539 h 1034"/>
                  <a:gd name="T62" fmla="*/ 128 w 907"/>
                  <a:gd name="T63" fmla="*/ 440 h 1034"/>
                  <a:gd name="T64" fmla="*/ 132 w 907"/>
                  <a:gd name="T65" fmla="*/ 387 h 1034"/>
                  <a:gd name="T66" fmla="*/ 131 w 907"/>
                  <a:gd name="T67" fmla="*/ 286 h 1034"/>
                  <a:gd name="T68" fmla="*/ 841 w 907"/>
                  <a:gd name="T69" fmla="*/ 473 h 1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07" h="1034">
                    <a:moveTo>
                      <a:pt x="814" y="136"/>
                    </a:moveTo>
                    <a:cubicBezTo>
                      <a:pt x="775" y="91"/>
                      <a:pt x="726" y="56"/>
                      <a:pt x="666" y="33"/>
                    </a:cubicBezTo>
                    <a:cubicBezTo>
                      <a:pt x="613" y="11"/>
                      <a:pt x="552" y="0"/>
                      <a:pt x="490" y="0"/>
                    </a:cubicBezTo>
                    <a:cubicBezTo>
                      <a:pt x="399" y="0"/>
                      <a:pt x="308" y="24"/>
                      <a:pt x="236" y="68"/>
                    </a:cubicBezTo>
                    <a:cubicBezTo>
                      <a:pt x="196" y="92"/>
                      <a:pt x="163" y="120"/>
                      <a:pt x="137" y="153"/>
                    </a:cubicBezTo>
                    <a:cubicBezTo>
                      <a:pt x="108" y="189"/>
                      <a:pt x="88" y="229"/>
                      <a:pt x="77" y="272"/>
                    </a:cubicBezTo>
                    <a:cubicBezTo>
                      <a:pt x="68" y="310"/>
                      <a:pt x="67" y="352"/>
                      <a:pt x="75" y="387"/>
                    </a:cubicBezTo>
                    <a:cubicBezTo>
                      <a:pt x="78" y="399"/>
                      <a:pt x="78" y="399"/>
                      <a:pt x="78" y="399"/>
                    </a:cubicBezTo>
                    <a:cubicBezTo>
                      <a:pt x="78" y="403"/>
                      <a:pt x="79" y="406"/>
                      <a:pt x="80" y="409"/>
                    </a:cubicBezTo>
                    <a:cubicBezTo>
                      <a:pt x="80" y="410"/>
                      <a:pt x="80" y="410"/>
                      <a:pt x="81" y="411"/>
                    </a:cubicBezTo>
                    <a:cubicBezTo>
                      <a:pt x="78" y="416"/>
                      <a:pt x="78" y="416"/>
                      <a:pt x="78" y="416"/>
                    </a:cubicBezTo>
                    <a:cubicBezTo>
                      <a:pt x="70" y="433"/>
                      <a:pt x="58" y="450"/>
                      <a:pt x="44" y="468"/>
                    </a:cubicBezTo>
                    <a:cubicBezTo>
                      <a:pt x="35" y="481"/>
                      <a:pt x="25" y="494"/>
                      <a:pt x="16" y="509"/>
                    </a:cubicBezTo>
                    <a:cubicBezTo>
                      <a:pt x="16" y="509"/>
                      <a:pt x="16" y="509"/>
                      <a:pt x="16" y="509"/>
                    </a:cubicBezTo>
                    <a:cubicBezTo>
                      <a:pt x="16" y="509"/>
                      <a:pt x="16" y="509"/>
                      <a:pt x="16" y="509"/>
                    </a:cubicBezTo>
                    <a:cubicBezTo>
                      <a:pt x="16" y="510"/>
                      <a:pt x="16" y="510"/>
                      <a:pt x="16" y="510"/>
                    </a:cubicBezTo>
                    <a:cubicBezTo>
                      <a:pt x="3" y="530"/>
                      <a:pt x="0" y="555"/>
                      <a:pt x="7" y="578"/>
                    </a:cubicBezTo>
                    <a:cubicBezTo>
                      <a:pt x="12" y="597"/>
                      <a:pt x="25" y="613"/>
                      <a:pt x="42" y="624"/>
                    </a:cubicBezTo>
                    <a:cubicBezTo>
                      <a:pt x="40" y="638"/>
                      <a:pt x="43" y="652"/>
                      <a:pt x="49" y="665"/>
                    </a:cubicBezTo>
                    <a:cubicBezTo>
                      <a:pt x="51" y="669"/>
                      <a:pt x="54" y="674"/>
                      <a:pt x="57" y="677"/>
                    </a:cubicBezTo>
                    <a:cubicBezTo>
                      <a:pt x="55" y="696"/>
                      <a:pt x="60" y="714"/>
                      <a:pt x="71" y="730"/>
                    </a:cubicBezTo>
                    <a:cubicBezTo>
                      <a:pt x="86" y="749"/>
                      <a:pt x="86" y="749"/>
                      <a:pt x="86" y="749"/>
                    </a:cubicBezTo>
                    <a:cubicBezTo>
                      <a:pt x="86" y="752"/>
                      <a:pt x="86" y="755"/>
                      <a:pt x="85" y="758"/>
                    </a:cubicBezTo>
                    <a:cubicBezTo>
                      <a:pt x="85" y="770"/>
                      <a:pt x="84" y="785"/>
                      <a:pt x="85" y="800"/>
                    </a:cubicBezTo>
                    <a:cubicBezTo>
                      <a:pt x="88" y="825"/>
                      <a:pt x="97" y="845"/>
                      <a:pt x="112" y="860"/>
                    </a:cubicBezTo>
                    <a:cubicBezTo>
                      <a:pt x="132" y="881"/>
                      <a:pt x="160" y="892"/>
                      <a:pt x="195" y="892"/>
                    </a:cubicBezTo>
                    <a:cubicBezTo>
                      <a:pt x="218" y="892"/>
                      <a:pt x="244" y="888"/>
                      <a:pt x="276" y="879"/>
                    </a:cubicBezTo>
                    <a:cubicBezTo>
                      <a:pt x="278" y="899"/>
                      <a:pt x="280" y="925"/>
                      <a:pt x="281" y="958"/>
                    </a:cubicBezTo>
                    <a:cubicBezTo>
                      <a:pt x="283" y="1000"/>
                      <a:pt x="318" y="1034"/>
                      <a:pt x="361" y="1034"/>
                    </a:cubicBezTo>
                    <a:cubicBezTo>
                      <a:pt x="713" y="1034"/>
                      <a:pt x="713" y="1034"/>
                      <a:pt x="713" y="1034"/>
                    </a:cubicBezTo>
                    <a:cubicBezTo>
                      <a:pt x="736" y="1034"/>
                      <a:pt x="759" y="1023"/>
                      <a:pt x="774" y="1005"/>
                    </a:cubicBezTo>
                    <a:cubicBezTo>
                      <a:pt x="789" y="987"/>
                      <a:pt x="795" y="963"/>
                      <a:pt x="791" y="940"/>
                    </a:cubicBezTo>
                    <a:cubicBezTo>
                      <a:pt x="759" y="759"/>
                      <a:pt x="759" y="759"/>
                      <a:pt x="759" y="759"/>
                    </a:cubicBezTo>
                    <a:cubicBezTo>
                      <a:pt x="758" y="751"/>
                      <a:pt x="760" y="742"/>
                      <a:pt x="766" y="735"/>
                    </a:cubicBezTo>
                    <a:cubicBezTo>
                      <a:pt x="792" y="704"/>
                      <a:pt x="821" y="668"/>
                      <a:pt x="845" y="625"/>
                    </a:cubicBezTo>
                    <a:cubicBezTo>
                      <a:pt x="872" y="578"/>
                      <a:pt x="888" y="531"/>
                      <a:pt x="896" y="481"/>
                    </a:cubicBezTo>
                    <a:cubicBezTo>
                      <a:pt x="907" y="410"/>
                      <a:pt x="905" y="344"/>
                      <a:pt x="890" y="285"/>
                    </a:cubicBezTo>
                    <a:cubicBezTo>
                      <a:pt x="876" y="228"/>
                      <a:pt x="850" y="178"/>
                      <a:pt x="814" y="136"/>
                    </a:cubicBezTo>
                    <a:close/>
                    <a:moveTo>
                      <a:pt x="841" y="473"/>
                    </a:moveTo>
                    <a:cubicBezTo>
                      <a:pt x="826" y="567"/>
                      <a:pt x="777" y="635"/>
                      <a:pt x="723" y="699"/>
                    </a:cubicBezTo>
                    <a:cubicBezTo>
                      <a:pt x="707" y="718"/>
                      <a:pt x="700" y="744"/>
                      <a:pt x="704" y="769"/>
                    </a:cubicBezTo>
                    <a:cubicBezTo>
                      <a:pt x="736" y="949"/>
                      <a:pt x="736" y="949"/>
                      <a:pt x="736" y="949"/>
                    </a:cubicBezTo>
                    <a:cubicBezTo>
                      <a:pt x="738" y="956"/>
                      <a:pt x="736" y="964"/>
                      <a:pt x="731" y="969"/>
                    </a:cubicBezTo>
                    <a:cubicBezTo>
                      <a:pt x="727" y="975"/>
                      <a:pt x="720" y="978"/>
                      <a:pt x="713" y="978"/>
                    </a:cubicBezTo>
                    <a:cubicBezTo>
                      <a:pt x="361" y="978"/>
                      <a:pt x="361" y="978"/>
                      <a:pt x="361" y="978"/>
                    </a:cubicBezTo>
                    <a:cubicBezTo>
                      <a:pt x="348" y="978"/>
                      <a:pt x="337" y="968"/>
                      <a:pt x="337" y="955"/>
                    </a:cubicBezTo>
                    <a:cubicBezTo>
                      <a:pt x="334" y="894"/>
                      <a:pt x="330" y="856"/>
                      <a:pt x="328" y="835"/>
                    </a:cubicBezTo>
                    <a:cubicBezTo>
                      <a:pt x="327" y="825"/>
                      <a:pt x="314" y="814"/>
                      <a:pt x="300" y="814"/>
                    </a:cubicBezTo>
                    <a:cubicBezTo>
                      <a:pt x="297" y="814"/>
                      <a:pt x="295" y="815"/>
                      <a:pt x="292" y="816"/>
                    </a:cubicBezTo>
                    <a:cubicBezTo>
                      <a:pt x="249" y="830"/>
                      <a:pt x="217" y="837"/>
                      <a:pt x="195" y="837"/>
                    </a:cubicBezTo>
                    <a:cubicBezTo>
                      <a:pt x="109" y="837"/>
                      <a:pt x="154" y="748"/>
                      <a:pt x="137" y="725"/>
                    </a:cubicBezTo>
                    <a:cubicBezTo>
                      <a:pt x="116" y="697"/>
                      <a:pt x="116" y="697"/>
                      <a:pt x="116" y="697"/>
                    </a:cubicBezTo>
                    <a:cubicBezTo>
                      <a:pt x="111" y="689"/>
                      <a:pt x="111" y="680"/>
                      <a:pt x="115" y="672"/>
                    </a:cubicBezTo>
                    <a:cubicBezTo>
                      <a:pt x="126" y="655"/>
                      <a:pt x="126" y="655"/>
                      <a:pt x="126" y="655"/>
                    </a:cubicBezTo>
                    <a:cubicBezTo>
                      <a:pt x="112" y="652"/>
                      <a:pt x="112" y="652"/>
                      <a:pt x="112" y="652"/>
                    </a:cubicBezTo>
                    <a:cubicBezTo>
                      <a:pt x="107" y="650"/>
                      <a:pt x="102" y="646"/>
                      <a:pt x="99" y="640"/>
                    </a:cubicBezTo>
                    <a:cubicBezTo>
                      <a:pt x="96" y="635"/>
                      <a:pt x="96" y="629"/>
                      <a:pt x="98" y="623"/>
                    </a:cubicBezTo>
                    <a:cubicBezTo>
                      <a:pt x="108" y="598"/>
                      <a:pt x="108" y="598"/>
                      <a:pt x="108" y="598"/>
                    </a:cubicBezTo>
                    <a:cubicBezTo>
                      <a:pt x="109" y="596"/>
                      <a:pt x="108" y="593"/>
                      <a:pt x="106" y="592"/>
                    </a:cubicBezTo>
                    <a:cubicBezTo>
                      <a:pt x="75" y="579"/>
                      <a:pt x="75" y="579"/>
                      <a:pt x="75" y="579"/>
                    </a:cubicBezTo>
                    <a:cubicBezTo>
                      <a:pt x="68" y="575"/>
                      <a:pt x="62" y="569"/>
                      <a:pt x="60" y="562"/>
                    </a:cubicBezTo>
                    <a:cubicBezTo>
                      <a:pt x="58" y="554"/>
                      <a:pt x="59" y="546"/>
                      <a:pt x="63" y="539"/>
                    </a:cubicBezTo>
                    <a:cubicBezTo>
                      <a:pt x="63" y="538"/>
                      <a:pt x="63" y="538"/>
                      <a:pt x="63" y="538"/>
                    </a:cubicBezTo>
                    <a:cubicBezTo>
                      <a:pt x="84" y="505"/>
                      <a:pt x="111" y="475"/>
                      <a:pt x="128" y="440"/>
                    </a:cubicBezTo>
                    <a:cubicBezTo>
                      <a:pt x="136" y="425"/>
                      <a:pt x="136" y="425"/>
                      <a:pt x="136" y="425"/>
                    </a:cubicBezTo>
                    <a:cubicBezTo>
                      <a:pt x="141" y="415"/>
                      <a:pt x="134" y="398"/>
                      <a:pt x="132" y="387"/>
                    </a:cubicBezTo>
                    <a:cubicBezTo>
                      <a:pt x="129" y="375"/>
                      <a:pt x="129" y="375"/>
                      <a:pt x="129" y="375"/>
                    </a:cubicBezTo>
                    <a:cubicBezTo>
                      <a:pt x="123" y="347"/>
                      <a:pt x="124" y="313"/>
                      <a:pt x="131" y="286"/>
                    </a:cubicBezTo>
                    <a:cubicBezTo>
                      <a:pt x="168" y="139"/>
                      <a:pt x="330" y="56"/>
                      <a:pt x="490" y="56"/>
                    </a:cubicBezTo>
                    <a:cubicBezTo>
                      <a:pt x="689" y="56"/>
                      <a:pt x="885" y="183"/>
                      <a:pt x="841" y="4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4" name="Freeform 6"/>
              <p:cNvSpPr>
                <a:spLocks noEditPoints="1"/>
              </p:cNvSpPr>
              <p:nvPr/>
            </p:nvSpPr>
            <p:spPr bwMode="auto">
              <a:xfrm>
                <a:off x="8596313" y="5100638"/>
                <a:ext cx="296863" cy="295275"/>
              </a:xfrm>
              <a:custGeom>
                <a:avLst/>
                <a:gdLst>
                  <a:gd name="T0" fmla="*/ 192 w 337"/>
                  <a:gd name="T1" fmla="*/ 36 h 336"/>
                  <a:gd name="T2" fmla="*/ 234 w 337"/>
                  <a:gd name="T3" fmla="*/ 68 h 336"/>
                  <a:gd name="T4" fmla="*/ 253 w 337"/>
                  <a:gd name="T5" fmla="*/ 54 h 336"/>
                  <a:gd name="T6" fmla="*/ 279 w 337"/>
                  <a:gd name="T7" fmla="*/ 74 h 336"/>
                  <a:gd name="T8" fmla="*/ 268 w 337"/>
                  <a:gd name="T9" fmla="*/ 102 h 336"/>
                  <a:gd name="T10" fmla="*/ 301 w 337"/>
                  <a:gd name="T11" fmla="*/ 144 h 336"/>
                  <a:gd name="T12" fmla="*/ 313 w 337"/>
                  <a:gd name="T13" fmla="*/ 180 h 336"/>
                  <a:gd name="T14" fmla="*/ 286 w 337"/>
                  <a:gd name="T15" fmla="*/ 192 h 336"/>
                  <a:gd name="T16" fmla="*/ 279 w 337"/>
                  <a:gd name="T17" fmla="*/ 244 h 336"/>
                  <a:gd name="T18" fmla="*/ 262 w 337"/>
                  <a:gd name="T19" fmla="*/ 278 h 336"/>
                  <a:gd name="T20" fmla="*/ 245 w 337"/>
                  <a:gd name="T21" fmla="*/ 278 h 336"/>
                  <a:gd name="T22" fmla="*/ 192 w 337"/>
                  <a:gd name="T23" fmla="*/ 286 h 336"/>
                  <a:gd name="T24" fmla="*/ 180 w 337"/>
                  <a:gd name="T25" fmla="*/ 312 h 336"/>
                  <a:gd name="T26" fmla="*/ 144 w 337"/>
                  <a:gd name="T27" fmla="*/ 300 h 336"/>
                  <a:gd name="T28" fmla="*/ 102 w 337"/>
                  <a:gd name="T29" fmla="*/ 268 h 336"/>
                  <a:gd name="T30" fmla="*/ 84 w 337"/>
                  <a:gd name="T31" fmla="*/ 282 h 336"/>
                  <a:gd name="T32" fmla="*/ 58 w 337"/>
                  <a:gd name="T33" fmla="*/ 261 h 336"/>
                  <a:gd name="T34" fmla="*/ 69 w 337"/>
                  <a:gd name="T35" fmla="*/ 234 h 336"/>
                  <a:gd name="T36" fmla="*/ 36 w 337"/>
                  <a:gd name="T37" fmla="*/ 192 h 336"/>
                  <a:gd name="T38" fmla="*/ 24 w 337"/>
                  <a:gd name="T39" fmla="*/ 156 h 336"/>
                  <a:gd name="T40" fmla="*/ 51 w 337"/>
                  <a:gd name="T41" fmla="*/ 144 h 336"/>
                  <a:gd name="T42" fmla="*/ 58 w 337"/>
                  <a:gd name="T43" fmla="*/ 91 h 336"/>
                  <a:gd name="T44" fmla="*/ 75 w 337"/>
                  <a:gd name="T45" fmla="*/ 57 h 336"/>
                  <a:gd name="T46" fmla="*/ 92 w 337"/>
                  <a:gd name="T47" fmla="*/ 57 h 336"/>
                  <a:gd name="T48" fmla="*/ 144 w 337"/>
                  <a:gd name="T49" fmla="*/ 50 h 336"/>
                  <a:gd name="T50" fmla="*/ 156 w 337"/>
                  <a:gd name="T51" fmla="*/ 24 h 336"/>
                  <a:gd name="T52" fmla="*/ 180 w 337"/>
                  <a:gd name="T53" fmla="*/ 0 h 336"/>
                  <a:gd name="T54" fmla="*/ 121 w 337"/>
                  <a:gd name="T55" fmla="*/ 32 h 336"/>
                  <a:gd name="T56" fmla="*/ 84 w 337"/>
                  <a:gd name="T57" fmla="*/ 30 h 336"/>
                  <a:gd name="T58" fmla="*/ 41 w 337"/>
                  <a:gd name="T59" fmla="*/ 57 h 336"/>
                  <a:gd name="T60" fmla="*/ 39 w 337"/>
                  <a:gd name="T61" fmla="*/ 106 h 336"/>
                  <a:gd name="T62" fmla="*/ 0 w 337"/>
                  <a:gd name="T63" fmla="*/ 156 h 336"/>
                  <a:gd name="T64" fmla="*/ 33 w 337"/>
                  <a:gd name="T65" fmla="*/ 216 h 336"/>
                  <a:gd name="T66" fmla="*/ 31 w 337"/>
                  <a:gd name="T67" fmla="*/ 253 h 336"/>
                  <a:gd name="T68" fmla="*/ 58 w 337"/>
                  <a:gd name="T69" fmla="*/ 295 h 336"/>
                  <a:gd name="T70" fmla="*/ 106 w 337"/>
                  <a:gd name="T71" fmla="*/ 298 h 336"/>
                  <a:gd name="T72" fmla="*/ 156 w 337"/>
                  <a:gd name="T73" fmla="*/ 336 h 336"/>
                  <a:gd name="T74" fmla="*/ 216 w 337"/>
                  <a:gd name="T75" fmla="*/ 304 h 336"/>
                  <a:gd name="T76" fmla="*/ 253 w 337"/>
                  <a:gd name="T77" fmla="*/ 306 h 336"/>
                  <a:gd name="T78" fmla="*/ 296 w 337"/>
                  <a:gd name="T79" fmla="*/ 278 h 336"/>
                  <a:gd name="T80" fmla="*/ 298 w 337"/>
                  <a:gd name="T81" fmla="*/ 230 h 336"/>
                  <a:gd name="T82" fmla="*/ 337 w 337"/>
                  <a:gd name="T83" fmla="*/ 180 h 336"/>
                  <a:gd name="T84" fmla="*/ 304 w 337"/>
                  <a:gd name="T85" fmla="*/ 120 h 336"/>
                  <a:gd name="T86" fmla="*/ 306 w 337"/>
                  <a:gd name="T87" fmla="*/ 83 h 336"/>
                  <a:gd name="T88" fmla="*/ 279 w 337"/>
                  <a:gd name="T89" fmla="*/ 40 h 336"/>
                  <a:gd name="T90" fmla="*/ 231 w 337"/>
                  <a:gd name="T91" fmla="*/ 38 h 336"/>
                  <a:gd name="T92" fmla="*/ 180 w 337"/>
                  <a:gd name="T9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37" h="336">
                    <a:moveTo>
                      <a:pt x="180" y="24"/>
                    </a:moveTo>
                    <a:cubicBezTo>
                      <a:pt x="187" y="24"/>
                      <a:pt x="192" y="29"/>
                      <a:pt x="192" y="36"/>
                    </a:cubicBezTo>
                    <a:cubicBezTo>
                      <a:pt x="192" y="50"/>
                      <a:pt x="192" y="50"/>
                      <a:pt x="192" y="50"/>
                    </a:cubicBezTo>
                    <a:cubicBezTo>
                      <a:pt x="208" y="53"/>
                      <a:pt x="222" y="60"/>
                      <a:pt x="234" y="68"/>
                    </a:cubicBezTo>
                    <a:cubicBezTo>
                      <a:pt x="245" y="57"/>
                      <a:pt x="245" y="57"/>
                      <a:pt x="245" y="57"/>
                    </a:cubicBezTo>
                    <a:cubicBezTo>
                      <a:pt x="247" y="55"/>
                      <a:pt x="250" y="54"/>
                      <a:pt x="253" y="54"/>
                    </a:cubicBezTo>
                    <a:cubicBezTo>
                      <a:pt x="256" y="54"/>
                      <a:pt x="260" y="55"/>
                      <a:pt x="262" y="57"/>
                    </a:cubicBezTo>
                    <a:cubicBezTo>
                      <a:pt x="279" y="74"/>
                      <a:pt x="279" y="74"/>
                      <a:pt x="279" y="74"/>
                    </a:cubicBezTo>
                    <a:cubicBezTo>
                      <a:pt x="284" y="79"/>
                      <a:pt x="284" y="87"/>
                      <a:pt x="279" y="91"/>
                    </a:cubicBezTo>
                    <a:cubicBezTo>
                      <a:pt x="268" y="102"/>
                      <a:pt x="268" y="102"/>
                      <a:pt x="268" y="102"/>
                    </a:cubicBezTo>
                    <a:cubicBezTo>
                      <a:pt x="277" y="114"/>
                      <a:pt x="283" y="129"/>
                      <a:pt x="286" y="144"/>
                    </a:cubicBezTo>
                    <a:cubicBezTo>
                      <a:pt x="301" y="144"/>
                      <a:pt x="301" y="144"/>
                      <a:pt x="301" y="144"/>
                    </a:cubicBezTo>
                    <a:cubicBezTo>
                      <a:pt x="307" y="144"/>
                      <a:pt x="313" y="149"/>
                      <a:pt x="313" y="156"/>
                    </a:cubicBezTo>
                    <a:cubicBezTo>
                      <a:pt x="313" y="180"/>
                      <a:pt x="313" y="180"/>
                      <a:pt x="313" y="180"/>
                    </a:cubicBezTo>
                    <a:cubicBezTo>
                      <a:pt x="313" y="187"/>
                      <a:pt x="307" y="192"/>
                      <a:pt x="301" y="192"/>
                    </a:cubicBezTo>
                    <a:cubicBezTo>
                      <a:pt x="286" y="192"/>
                      <a:pt x="286" y="192"/>
                      <a:pt x="286" y="192"/>
                    </a:cubicBezTo>
                    <a:cubicBezTo>
                      <a:pt x="283" y="207"/>
                      <a:pt x="277" y="221"/>
                      <a:pt x="268" y="234"/>
                    </a:cubicBezTo>
                    <a:cubicBezTo>
                      <a:pt x="279" y="244"/>
                      <a:pt x="279" y="244"/>
                      <a:pt x="279" y="244"/>
                    </a:cubicBezTo>
                    <a:cubicBezTo>
                      <a:pt x="284" y="249"/>
                      <a:pt x="284" y="257"/>
                      <a:pt x="279" y="261"/>
                    </a:cubicBezTo>
                    <a:cubicBezTo>
                      <a:pt x="262" y="278"/>
                      <a:pt x="262" y="278"/>
                      <a:pt x="262" y="278"/>
                    </a:cubicBezTo>
                    <a:cubicBezTo>
                      <a:pt x="260" y="281"/>
                      <a:pt x="256" y="282"/>
                      <a:pt x="253" y="282"/>
                    </a:cubicBezTo>
                    <a:cubicBezTo>
                      <a:pt x="250" y="282"/>
                      <a:pt x="247" y="281"/>
                      <a:pt x="245" y="278"/>
                    </a:cubicBezTo>
                    <a:cubicBezTo>
                      <a:pt x="234" y="268"/>
                      <a:pt x="234" y="268"/>
                      <a:pt x="234" y="268"/>
                    </a:cubicBezTo>
                    <a:cubicBezTo>
                      <a:pt x="222" y="276"/>
                      <a:pt x="208" y="282"/>
                      <a:pt x="192" y="286"/>
                    </a:cubicBezTo>
                    <a:cubicBezTo>
                      <a:pt x="192" y="300"/>
                      <a:pt x="192" y="300"/>
                      <a:pt x="192" y="300"/>
                    </a:cubicBezTo>
                    <a:cubicBezTo>
                      <a:pt x="192" y="307"/>
                      <a:pt x="187" y="312"/>
                      <a:pt x="180" y="312"/>
                    </a:cubicBezTo>
                    <a:cubicBezTo>
                      <a:pt x="156" y="312"/>
                      <a:pt x="156" y="312"/>
                      <a:pt x="156" y="312"/>
                    </a:cubicBezTo>
                    <a:cubicBezTo>
                      <a:pt x="150" y="312"/>
                      <a:pt x="144" y="307"/>
                      <a:pt x="144" y="300"/>
                    </a:cubicBezTo>
                    <a:cubicBezTo>
                      <a:pt x="144" y="286"/>
                      <a:pt x="144" y="286"/>
                      <a:pt x="144" y="286"/>
                    </a:cubicBezTo>
                    <a:cubicBezTo>
                      <a:pt x="129" y="282"/>
                      <a:pt x="115" y="276"/>
                      <a:pt x="102" y="268"/>
                    </a:cubicBezTo>
                    <a:cubicBezTo>
                      <a:pt x="92" y="278"/>
                      <a:pt x="92" y="278"/>
                      <a:pt x="92" y="278"/>
                    </a:cubicBezTo>
                    <a:cubicBezTo>
                      <a:pt x="90" y="281"/>
                      <a:pt x="87" y="282"/>
                      <a:pt x="84" y="282"/>
                    </a:cubicBezTo>
                    <a:cubicBezTo>
                      <a:pt x="80" y="282"/>
                      <a:pt x="77" y="281"/>
                      <a:pt x="75" y="278"/>
                    </a:cubicBezTo>
                    <a:cubicBezTo>
                      <a:pt x="58" y="261"/>
                      <a:pt x="58" y="261"/>
                      <a:pt x="58" y="261"/>
                    </a:cubicBezTo>
                    <a:cubicBezTo>
                      <a:pt x="53" y="257"/>
                      <a:pt x="53" y="249"/>
                      <a:pt x="58" y="244"/>
                    </a:cubicBezTo>
                    <a:cubicBezTo>
                      <a:pt x="69" y="234"/>
                      <a:pt x="69" y="234"/>
                      <a:pt x="69" y="234"/>
                    </a:cubicBezTo>
                    <a:cubicBezTo>
                      <a:pt x="60" y="221"/>
                      <a:pt x="54" y="207"/>
                      <a:pt x="51" y="192"/>
                    </a:cubicBezTo>
                    <a:cubicBezTo>
                      <a:pt x="36" y="192"/>
                      <a:pt x="36" y="192"/>
                      <a:pt x="36" y="192"/>
                    </a:cubicBezTo>
                    <a:cubicBezTo>
                      <a:pt x="30" y="192"/>
                      <a:pt x="24" y="187"/>
                      <a:pt x="24" y="180"/>
                    </a:cubicBezTo>
                    <a:cubicBezTo>
                      <a:pt x="24" y="156"/>
                      <a:pt x="24" y="156"/>
                      <a:pt x="24" y="156"/>
                    </a:cubicBezTo>
                    <a:cubicBezTo>
                      <a:pt x="24" y="149"/>
                      <a:pt x="30" y="144"/>
                      <a:pt x="36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4" y="129"/>
                      <a:pt x="60" y="114"/>
                      <a:pt x="69" y="102"/>
                    </a:cubicBezTo>
                    <a:cubicBezTo>
                      <a:pt x="58" y="91"/>
                      <a:pt x="58" y="91"/>
                      <a:pt x="58" y="91"/>
                    </a:cubicBezTo>
                    <a:cubicBezTo>
                      <a:pt x="53" y="87"/>
                      <a:pt x="53" y="79"/>
                      <a:pt x="58" y="74"/>
                    </a:cubicBezTo>
                    <a:cubicBezTo>
                      <a:pt x="75" y="57"/>
                      <a:pt x="75" y="57"/>
                      <a:pt x="75" y="57"/>
                    </a:cubicBezTo>
                    <a:cubicBezTo>
                      <a:pt x="77" y="55"/>
                      <a:pt x="80" y="54"/>
                      <a:pt x="84" y="54"/>
                    </a:cubicBezTo>
                    <a:cubicBezTo>
                      <a:pt x="87" y="54"/>
                      <a:pt x="90" y="55"/>
                      <a:pt x="92" y="57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115" y="60"/>
                      <a:pt x="129" y="53"/>
                      <a:pt x="144" y="50"/>
                    </a:cubicBezTo>
                    <a:cubicBezTo>
                      <a:pt x="144" y="36"/>
                      <a:pt x="144" y="36"/>
                      <a:pt x="144" y="36"/>
                    </a:cubicBezTo>
                    <a:cubicBezTo>
                      <a:pt x="144" y="29"/>
                      <a:pt x="150" y="24"/>
                      <a:pt x="156" y="24"/>
                    </a:cubicBezTo>
                    <a:cubicBezTo>
                      <a:pt x="180" y="24"/>
                      <a:pt x="180" y="24"/>
                      <a:pt x="180" y="24"/>
                    </a:cubicBezTo>
                    <a:moveTo>
                      <a:pt x="180" y="0"/>
                    </a:moveTo>
                    <a:cubicBezTo>
                      <a:pt x="156" y="0"/>
                      <a:pt x="156" y="0"/>
                      <a:pt x="156" y="0"/>
                    </a:cubicBezTo>
                    <a:cubicBezTo>
                      <a:pt x="138" y="0"/>
                      <a:pt x="123" y="14"/>
                      <a:pt x="121" y="32"/>
                    </a:cubicBezTo>
                    <a:cubicBezTo>
                      <a:pt x="116" y="34"/>
                      <a:pt x="111" y="36"/>
                      <a:pt x="106" y="38"/>
                    </a:cubicBezTo>
                    <a:cubicBezTo>
                      <a:pt x="100" y="33"/>
                      <a:pt x="92" y="30"/>
                      <a:pt x="84" y="30"/>
                    </a:cubicBezTo>
                    <a:cubicBezTo>
                      <a:pt x="74" y="30"/>
                      <a:pt x="65" y="34"/>
                      <a:pt x="58" y="40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34" y="64"/>
                      <a:pt x="31" y="73"/>
                      <a:pt x="31" y="83"/>
                    </a:cubicBezTo>
                    <a:cubicBezTo>
                      <a:pt x="31" y="91"/>
                      <a:pt x="33" y="99"/>
                      <a:pt x="39" y="106"/>
                    </a:cubicBezTo>
                    <a:cubicBezTo>
                      <a:pt x="36" y="110"/>
                      <a:pt x="34" y="115"/>
                      <a:pt x="33" y="120"/>
                    </a:cubicBezTo>
                    <a:cubicBezTo>
                      <a:pt x="15" y="122"/>
                      <a:pt x="0" y="137"/>
                      <a:pt x="0" y="156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99"/>
                      <a:pt x="15" y="214"/>
                      <a:pt x="33" y="216"/>
                    </a:cubicBezTo>
                    <a:cubicBezTo>
                      <a:pt x="34" y="221"/>
                      <a:pt x="36" y="225"/>
                      <a:pt x="39" y="230"/>
                    </a:cubicBezTo>
                    <a:cubicBezTo>
                      <a:pt x="33" y="236"/>
                      <a:pt x="31" y="244"/>
                      <a:pt x="31" y="253"/>
                    </a:cubicBezTo>
                    <a:cubicBezTo>
                      <a:pt x="31" y="262"/>
                      <a:pt x="34" y="271"/>
                      <a:pt x="41" y="278"/>
                    </a:cubicBezTo>
                    <a:cubicBezTo>
                      <a:pt x="58" y="295"/>
                      <a:pt x="58" y="295"/>
                      <a:pt x="58" y="295"/>
                    </a:cubicBezTo>
                    <a:cubicBezTo>
                      <a:pt x="65" y="302"/>
                      <a:pt x="74" y="306"/>
                      <a:pt x="84" y="306"/>
                    </a:cubicBezTo>
                    <a:cubicBezTo>
                      <a:pt x="92" y="306"/>
                      <a:pt x="100" y="303"/>
                      <a:pt x="106" y="298"/>
                    </a:cubicBezTo>
                    <a:cubicBezTo>
                      <a:pt x="111" y="300"/>
                      <a:pt x="116" y="302"/>
                      <a:pt x="121" y="304"/>
                    </a:cubicBezTo>
                    <a:cubicBezTo>
                      <a:pt x="123" y="322"/>
                      <a:pt x="138" y="336"/>
                      <a:pt x="156" y="336"/>
                    </a:cubicBezTo>
                    <a:cubicBezTo>
                      <a:pt x="180" y="336"/>
                      <a:pt x="180" y="336"/>
                      <a:pt x="180" y="336"/>
                    </a:cubicBezTo>
                    <a:cubicBezTo>
                      <a:pt x="199" y="336"/>
                      <a:pt x="214" y="322"/>
                      <a:pt x="216" y="304"/>
                    </a:cubicBezTo>
                    <a:cubicBezTo>
                      <a:pt x="221" y="302"/>
                      <a:pt x="226" y="300"/>
                      <a:pt x="231" y="298"/>
                    </a:cubicBezTo>
                    <a:cubicBezTo>
                      <a:pt x="237" y="303"/>
                      <a:pt x="245" y="306"/>
                      <a:pt x="253" y="306"/>
                    </a:cubicBezTo>
                    <a:cubicBezTo>
                      <a:pt x="263" y="306"/>
                      <a:pt x="272" y="302"/>
                      <a:pt x="279" y="295"/>
                    </a:cubicBezTo>
                    <a:cubicBezTo>
                      <a:pt x="296" y="278"/>
                      <a:pt x="296" y="278"/>
                      <a:pt x="296" y="278"/>
                    </a:cubicBezTo>
                    <a:cubicBezTo>
                      <a:pt x="303" y="271"/>
                      <a:pt x="306" y="262"/>
                      <a:pt x="306" y="253"/>
                    </a:cubicBezTo>
                    <a:cubicBezTo>
                      <a:pt x="306" y="244"/>
                      <a:pt x="304" y="236"/>
                      <a:pt x="298" y="230"/>
                    </a:cubicBezTo>
                    <a:cubicBezTo>
                      <a:pt x="301" y="225"/>
                      <a:pt x="303" y="221"/>
                      <a:pt x="304" y="216"/>
                    </a:cubicBezTo>
                    <a:cubicBezTo>
                      <a:pt x="322" y="214"/>
                      <a:pt x="337" y="199"/>
                      <a:pt x="337" y="180"/>
                    </a:cubicBezTo>
                    <a:cubicBezTo>
                      <a:pt x="337" y="156"/>
                      <a:pt x="337" y="156"/>
                      <a:pt x="337" y="156"/>
                    </a:cubicBezTo>
                    <a:cubicBezTo>
                      <a:pt x="337" y="137"/>
                      <a:pt x="322" y="122"/>
                      <a:pt x="304" y="120"/>
                    </a:cubicBezTo>
                    <a:cubicBezTo>
                      <a:pt x="303" y="115"/>
                      <a:pt x="301" y="110"/>
                      <a:pt x="298" y="106"/>
                    </a:cubicBezTo>
                    <a:cubicBezTo>
                      <a:pt x="304" y="99"/>
                      <a:pt x="306" y="91"/>
                      <a:pt x="306" y="83"/>
                    </a:cubicBezTo>
                    <a:cubicBezTo>
                      <a:pt x="306" y="73"/>
                      <a:pt x="303" y="64"/>
                      <a:pt x="296" y="57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272" y="34"/>
                      <a:pt x="263" y="30"/>
                      <a:pt x="253" y="30"/>
                    </a:cubicBezTo>
                    <a:cubicBezTo>
                      <a:pt x="245" y="30"/>
                      <a:pt x="237" y="33"/>
                      <a:pt x="231" y="38"/>
                    </a:cubicBezTo>
                    <a:cubicBezTo>
                      <a:pt x="226" y="36"/>
                      <a:pt x="221" y="34"/>
                      <a:pt x="216" y="32"/>
                    </a:cubicBezTo>
                    <a:cubicBezTo>
                      <a:pt x="214" y="14"/>
                      <a:pt x="199" y="0"/>
                      <a:pt x="18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5" name="Freeform 7"/>
              <p:cNvSpPr>
                <a:spLocks noEditPoints="1"/>
              </p:cNvSpPr>
              <p:nvPr/>
            </p:nvSpPr>
            <p:spPr bwMode="auto">
              <a:xfrm>
                <a:off x="8675688" y="5180013"/>
                <a:ext cx="138113" cy="136525"/>
              </a:xfrm>
              <a:custGeom>
                <a:avLst/>
                <a:gdLst>
                  <a:gd name="T0" fmla="*/ 78 w 157"/>
                  <a:gd name="T1" fmla="*/ 156 h 156"/>
                  <a:gd name="T2" fmla="*/ 0 w 157"/>
                  <a:gd name="T3" fmla="*/ 78 h 156"/>
                  <a:gd name="T4" fmla="*/ 78 w 157"/>
                  <a:gd name="T5" fmla="*/ 0 h 156"/>
                  <a:gd name="T6" fmla="*/ 157 w 157"/>
                  <a:gd name="T7" fmla="*/ 78 h 156"/>
                  <a:gd name="T8" fmla="*/ 78 w 157"/>
                  <a:gd name="T9" fmla="*/ 156 h 156"/>
                  <a:gd name="T10" fmla="*/ 78 w 157"/>
                  <a:gd name="T11" fmla="*/ 12 h 156"/>
                  <a:gd name="T12" fmla="*/ 12 w 157"/>
                  <a:gd name="T13" fmla="*/ 78 h 156"/>
                  <a:gd name="T14" fmla="*/ 78 w 157"/>
                  <a:gd name="T15" fmla="*/ 144 h 156"/>
                  <a:gd name="T16" fmla="*/ 145 w 157"/>
                  <a:gd name="T17" fmla="*/ 78 h 156"/>
                  <a:gd name="T18" fmla="*/ 78 w 157"/>
                  <a:gd name="T19" fmla="*/ 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7" h="156">
                    <a:moveTo>
                      <a:pt x="78" y="156"/>
                    </a:moveTo>
                    <a:cubicBezTo>
                      <a:pt x="35" y="156"/>
                      <a:pt x="0" y="121"/>
                      <a:pt x="0" y="78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2" y="0"/>
                      <a:pt x="157" y="35"/>
                      <a:pt x="157" y="78"/>
                    </a:cubicBezTo>
                    <a:cubicBezTo>
                      <a:pt x="157" y="121"/>
                      <a:pt x="122" y="156"/>
                      <a:pt x="78" y="156"/>
                    </a:cubicBezTo>
                    <a:close/>
                    <a:moveTo>
                      <a:pt x="78" y="12"/>
                    </a:moveTo>
                    <a:cubicBezTo>
                      <a:pt x="42" y="12"/>
                      <a:pt x="12" y="41"/>
                      <a:pt x="12" y="78"/>
                    </a:cubicBezTo>
                    <a:cubicBezTo>
                      <a:pt x="12" y="114"/>
                      <a:pt x="42" y="144"/>
                      <a:pt x="78" y="144"/>
                    </a:cubicBezTo>
                    <a:cubicBezTo>
                      <a:pt x="115" y="144"/>
                      <a:pt x="145" y="114"/>
                      <a:pt x="145" y="78"/>
                    </a:cubicBezTo>
                    <a:cubicBezTo>
                      <a:pt x="145" y="41"/>
                      <a:pt x="115" y="12"/>
                      <a:pt x="7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6" name="Freeform 8"/>
              <p:cNvSpPr>
                <a:spLocks noEditPoints="1"/>
              </p:cNvSpPr>
              <p:nvPr/>
            </p:nvSpPr>
            <p:spPr bwMode="auto">
              <a:xfrm>
                <a:off x="8707438" y="5211763"/>
                <a:ext cx="74613" cy="73025"/>
              </a:xfrm>
              <a:custGeom>
                <a:avLst/>
                <a:gdLst>
                  <a:gd name="T0" fmla="*/ 42 w 85"/>
                  <a:gd name="T1" fmla="*/ 84 h 84"/>
                  <a:gd name="T2" fmla="*/ 0 w 85"/>
                  <a:gd name="T3" fmla="*/ 42 h 84"/>
                  <a:gd name="T4" fmla="*/ 42 w 85"/>
                  <a:gd name="T5" fmla="*/ 0 h 84"/>
                  <a:gd name="T6" fmla="*/ 85 w 85"/>
                  <a:gd name="T7" fmla="*/ 42 h 84"/>
                  <a:gd name="T8" fmla="*/ 42 w 85"/>
                  <a:gd name="T9" fmla="*/ 84 h 84"/>
                  <a:gd name="T10" fmla="*/ 42 w 85"/>
                  <a:gd name="T11" fmla="*/ 12 h 84"/>
                  <a:gd name="T12" fmla="*/ 12 w 85"/>
                  <a:gd name="T13" fmla="*/ 42 h 84"/>
                  <a:gd name="T14" fmla="*/ 42 w 85"/>
                  <a:gd name="T15" fmla="*/ 72 h 84"/>
                  <a:gd name="T16" fmla="*/ 73 w 85"/>
                  <a:gd name="T17" fmla="*/ 42 h 84"/>
                  <a:gd name="T18" fmla="*/ 42 w 85"/>
                  <a:gd name="T19" fmla="*/ 1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5" h="84">
                    <a:moveTo>
                      <a:pt x="42" y="84"/>
                    </a:move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6" y="0"/>
                      <a:pt x="85" y="19"/>
                      <a:pt x="85" y="42"/>
                    </a:cubicBezTo>
                    <a:cubicBezTo>
                      <a:pt x="85" y="65"/>
                      <a:pt x="66" y="84"/>
                      <a:pt x="42" y="84"/>
                    </a:cubicBezTo>
                    <a:close/>
                    <a:moveTo>
                      <a:pt x="42" y="12"/>
                    </a:moveTo>
                    <a:cubicBezTo>
                      <a:pt x="26" y="12"/>
                      <a:pt x="12" y="25"/>
                      <a:pt x="12" y="42"/>
                    </a:cubicBezTo>
                    <a:cubicBezTo>
                      <a:pt x="12" y="58"/>
                      <a:pt x="26" y="72"/>
                      <a:pt x="42" y="72"/>
                    </a:cubicBezTo>
                    <a:cubicBezTo>
                      <a:pt x="59" y="72"/>
                      <a:pt x="73" y="58"/>
                      <a:pt x="73" y="42"/>
                    </a:cubicBezTo>
                    <a:cubicBezTo>
                      <a:pt x="73" y="25"/>
                      <a:pt x="59" y="12"/>
                      <a:pt x="42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7" name="Freeform 9"/>
              <p:cNvSpPr>
                <a:spLocks noEditPoints="1"/>
              </p:cNvSpPr>
              <p:nvPr/>
            </p:nvSpPr>
            <p:spPr bwMode="auto">
              <a:xfrm>
                <a:off x="8416926" y="5081588"/>
                <a:ext cx="187325" cy="187325"/>
              </a:xfrm>
              <a:custGeom>
                <a:avLst/>
                <a:gdLst>
                  <a:gd name="T0" fmla="*/ 121 w 213"/>
                  <a:gd name="T1" fmla="*/ 23 h 213"/>
                  <a:gd name="T2" fmla="*/ 148 w 213"/>
                  <a:gd name="T3" fmla="*/ 44 h 213"/>
                  <a:gd name="T4" fmla="*/ 160 w 213"/>
                  <a:gd name="T5" fmla="*/ 35 h 213"/>
                  <a:gd name="T6" fmla="*/ 176 w 213"/>
                  <a:gd name="T7" fmla="*/ 48 h 213"/>
                  <a:gd name="T8" fmla="*/ 170 w 213"/>
                  <a:gd name="T9" fmla="*/ 65 h 213"/>
                  <a:gd name="T10" fmla="*/ 190 w 213"/>
                  <a:gd name="T11" fmla="*/ 92 h 213"/>
                  <a:gd name="T12" fmla="*/ 198 w 213"/>
                  <a:gd name="T13" fmla="*/ 115 h 213"/>
                  <a:gd name="T14" fmla="*/ 181 w 213"/>
                  <a:gd name="T15" fmla="*/ 122 h 213"/>
                  <a:gd name="T16" fmla="*/ 176 w 213"/>
                  <a:gd name="T17" fmla="*/ 155 h 213"/>
                  <a:gd name="T18" fmla="*/ 165 w 213"/>
                  <a:gd name="T19" fmla="*/ 177 h 213"/>
                  <a:gd name="T20" fmla="*/ 155 w 213"/>
                  <a:gd name="T21" fmla="*/ 177 h 213"/>
                  <a:gd name="T22" fmla="*/ 121 w 213"/>
                  <a:gd name="T23" fmla="*/ 182 h 213"/>
                  <a:gd name="T24" fmla="*/ 114 w 213"/>
                  <a:gd name="T25" fmla="*/ 198 h 213"/>
                  <a:gd name="T26" fmla="*/ 91 w 213"/>
                  <a:gd name="T27" fmla="*/ 191 h 213"/>
                  <a:gd name="T28" fmla="*/ 64 w 213"/>
                  <a:gd name="T29" fmla="*/ 170 h 213"/>
                  <a:gd name="T30" fmla="*/ 52 w 213"/>
                  <a:gd name="T31" fmla="*/ 179 h 213"/>
                  <a:gd name="T32" fmla="*/ 36 w 213"/>
                  <a:gd name="T33" fmla="*/ 166 h 213"/>
                  <a:gd name="T34" fmla="*/ 43 w 213"/>
                  <a:gd name="T35" fmla="*/ 149 h 213"/>
                  <a:gd name="T36" fmla="*/ 22 w 213"/>
                  <a:gd name="T37" fmla="*/ 122 h 213"/>
                  <a:gd name="T38" fmla="*/ 15 w 213"/>
                  <a:gd name="T39" fmla="*/ 99 h 213"/>
                  <a:gd name="T40" fmla="*/ 32 w 213"/>
                  <a:gd name="T41" fmla="*/ 92 h 213"/>
                  <a:gd name="T42" fmla="*/ 36 w 213"/>
                  <a:gd name="T43" fmla="*/ 59 h 213"/>
                  <a:gd name="T44" fmla="*/ 47 w 213"/>
                  <a:gd name="T45" fmla="*/ 37 h 213"/>
                  <a:gd name="T46" fmla="*/ 58 w 213"/>
                  <a:gd name="T47" fmla="*/ 37 h 213"/>
                  <a:gd name="T48" fmla="*/ 91 w 213"/>
                  <a:gd name="T49" fmla="*/ 32 h 213"/>
                  <a:gd name="T50" fmla="*/ 99 w 213"/>
                  <a:gd name="T51" fmla="*/ 16 h 213"/>
                  <a:gd name="T52" fmla="*/ 114 w 213"/>
                  <a:gd name="T53" fmla="*/ 0 h 213"/>
                  <a:gd name="T54" fmla="*/ 76 w 213"/>
                  <a:gd name="T55" fmla="*/ 21 h 213"/>
                  <a:gd name="T56" fmla="*/ 52 w 213"/>
                  <a:gd name="T57" fmla="*/ 20 h 213"/>
                  <a:gd name="T58" fmla="*/ 25 w 213"/>
                  <a:gd name="T59" fmla="*/ 37 h 213"/>
                  <a:gd name="T60" fmla="*/ 24 w 213"/>
                  <a:gd name="T61" fmla="*/ 68 h 213"/>
                  <a:gd name="T62" fmla="*/ 0 w 213"/>
                  <a:gd name="T63" fmla="*/ 99 h 213"/>
                  <a:gd name="T64" fmla="*/ 20 w 213"/>
                  <a:gd name="T65" fmla="*/ 137 h 213"/>
                  <a:gd name="T66" fmla="*/ 19 w 213"/>
                  <a:gd name="T67" fmla="*/ 161 h 213"/>
                  <a:gd name="T68" fmla="*/ 36 w 213"/>
                  <a:gd name="T69" fmla="*/ 188 h 213"/>
                  <a:gd name="T70" fmla="*/ 67 w 213"/>
                  <a:gd name="T71" fmla="*/ 189 h 213"/>
                  <a:gd name="T72" fmla="*/ 99 w 213"/>
                  <a:gd name="T73" fmla="*/ 213 h 213"/>
                  <a:gd name="T74" fmla="*/ 137 w 213"/>
                  <a:gd name="T75" fmla="*/ 193 h 213"/>
                  <a:gd name="T76" fmla="*/ 160 w 213"/>
                  <a:gd name="T77" fmla="*/ 194 h 213"/>
                  <a:gd name="T78" fmla="*/ 187 w 213"/>
                  <a:gd name="T79" fmla="*/ 177 h 213"/>
                  <a:gd name="T80" fmla="*/ 188 w 213"/>
                  <a:gd name="T81" fmla="*/ 146 h 213"/>
                  <a:gd name="T82" fmla="*/ 213 w 213"/>
                  <a:gd name="T83" fmla="*/ 115 h 213"/>
                  <a:gd name="T84" fmla="*/ 192 w 213"/>
                  <a:gd name="T85" fmla="*/ 77 h 213"/>
                  <a:gd name="T86" fmla="*/ 194 w 213"/>
                  <a:gd name="T87" fmla="*/ 53 h 213"/>
                  <a:gd name="T88" fmla="*/ 176 w 213"/>
                  <a:gd name="T89" fmla="*/ 26 h 213"/>
                  <a:gd name="T90" fmla="*/ 146 w 213"/>
                  <a:gd name="T91" fmla="*/ 25 h 213"/>
                  <a:gd name="T92" fmla="*/ 114 w 213"/>
                  <a:gd name="T93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3" h="213">
                    <a:moveTo>
                      <a:pt x="114" y="16"/>
                    </a:moveTo>
                    <a:cubicBezTo>
                      <a:pt x="118" y="16"/>
                      <a:pt x="121" y="19"/>
                      <a:pt x="121" y="23"/>
                    </a:cubicBezTo>
                    <a:cubicBezTo>
                      <a:pt x="121" y="32"/>
                      <a:pt x="121" y="32"/>
                      <a:pt x="121" y="32"/>
                    </a:cubicBezTo>
                    <a:cubicBezTo>
                      <a:pt x="131" y="34"/>
                      <a:pt x="140" y="38"/>
                      <a:pt x="148" y="44"/>
                    </a:cubicBezTo>
                    <a:cubicBezTo>
                      <a:pt x="155" y="37"/>
                      <a:pt x="155" y="37"/>
                      <a:pt x="155" y="37"/>
                    </a:cubicBezTo>
                    <a:cubicBezTo>
                      <a:pt x="156" y="35"/>
                      <a:pt x="158" y="35"/>
                      <a:pt x="160" y="35"/>
                    </a:cubicBezTo>
                    <a:cubicBezTo>
                      <a:pt x="162" y="35"/>
                      <a:pt x="164" y="35"/>
                      <a:pt x="165" y="37"/>
                    </a:cubicBezTo>
                    <a:cubicBezTo>
                      <a:pt x="176" y="48"/>
                      <a:pt x="176" y="48"/>
                      <a:pt x="176" y="48"/>
                    </a:cubicBezTo>
                    <a:cubicBezTo>
                      <a:pt x="179" y="51"/>
                      <a:pt x="179" y="56"/>
                      <a:pt x="176" y="59"/>
                    </a:cubicBezTo>
                    <a:cubicBezTo>
                      <a:pt x="170" y="65"/>
                      <a:pt x="170" y="65"/>
                      <a:pt x="170" y="65"/>
                    </a:cubicBezTo>
                    <a:cubicBezTo>
                      <a:pt x="175" y="73"/>
                      <a:pt x="179" y="82"/>
                      <a:pt x="181" y="92"/>
                    </a:cubicBezTo>
                    <a:cubicBezTo>
                      <a:pt x="190" y="92"/>
                      <a:pt x="190" y="92"/>
                      <a:pt x="190" y="92"/>
                    </a:cubicBezTo>
                    <a:cubicBezTo>
                      <a:pt x="194" y="92"/>
                      <a:pt x="198" y="95"/>
                      <a:pt x="198" y="99"/>
                    </a:cubicBezTo>
                    <a:cubicBezTo>
                      <a:pt x="198" y="115"/>
                      <a:pt x="198" y="115"/>
                      <a:pt x="198" y="115"/>
                    </a:cubicBezTo>
                    <a:cubicBezTo>
                      <a:pt x="198" y="119"/>
                      <a:pt x="194" y="122"/>
                      <a:pt x="190" y="122"/>
                    </a:cubicBezTo>
                    <a:cubicBezTo>
                      <a:pt x="181" y="122"/>
                      <a:pt x="181" y="122"/>
                      <a:pt x="181" y="122"/>
                    </a:cubicBezTo>
                    <a:cubicBezTo>
                      <a:pt x="179" y="132"/>
                      <a:pt x="175" y="141"/>
                      <a:pt x="170" y="149"/>
                    </a:cubicBezTo>
                    <a:cubicBezTo>
                      <a:pt x="176" y="155"/>
                      <a:pt x="176" y="155"/>
                      <a:pt x="176" y="155"/>
                    </a:cubicBezTo>
                    <a:cubicBezTo>
                      <a:pt x="179" y="158"/>
                      <a:pt x="179" y="163"/>
                      <a:pt x="176" y="166"/>
                    </a:cubicBezTo>
                    <a:cubicBezTo>
                      <a:pt x="165" y="177"/>
                      <a:pt x="165" y="177"/>
                      <a:pt x="165" y="177"/>
                    </a:cubicBezTo>
                    <a:cubicBezTo>
                      <a:pt x="164" y="178"/>
                      <a:pt x="162" y="179"/>
                      <a:pt x="160" y="179"/>
                    </a:cubicBezTo>
                    <a:cubicBezTo>
                      <a:pt x="158" y="179"/>
                      <a:pt x="156" y="178"/>
                      <a:pt x="155" y="177"/>
                    </a:cubicBezTo>
                    <a:cubicBezTo>
                      <a:pt x="148" y="170"/>
                      <a:pt x="148" y="170"/>
                      <a:pt x="148" y="170"/>
                    </a:cubicBezTo>
                    <a:cubicBezTo>
                      <a:pt x="140" y="176"/>
                      <a:pt x="131" y="180"/>
                      <a:pt x="121" y="182"/>
                    </a:cubicBezTo>
                    <a:cubicBezTo>
                      <a:pt x="121" y="191"/>
                      <a:pt x="121" y="191"/>
                      <a:pt x="121" y="191"/>
                    </a:cubicBezTo>
                    <a:cubicBezTo>
                      <a:pt x="121" y="195"/>
                      <a:pt x="118" y="198"/>
                      <a:pt x="114" y="198"/>
                    </a:cubicBezTo>
                    <a:cubicBezTo>
                      <a:pt x="99" y="198"/>
                      <a:pt x="99" y="198"/>
                      <a:pt x="99" y="198"/>
                    </a:cubicBezTo>
                    <a:cubicBezTo>
                      <a:pt x="94" y="198"/>
                      <a:pt x="91" y="195"/>
                      <a:pt x="91" y="191"/>
                    </a:cubicBezTo>
                    <a:cubicBezTo>
                      <a:pt x="91" y="182"/>
                      <a:pt x="91" y="182"/>
                      <a:pt x="91" y="182"/>
                    </a:cubicBezTo>
                    <a:cubicBezTo>
                      <a:pt x="81" y="180"/>
                      <a:pt x="72" y="176"/>
                      <a:pt x="64" y="170"/>
                    </a:cubicBezTo>
                    <a:cubicBezTo>
                      <a:pt x="58" y="177"/>
                      <a:pt x="58" y="177"/>
                      <a:pt x="58" y="177"/>
                    </a:cubicBezTo>
                    <a:cubicBezTo>
                      <a:pt x="56" y="178"/>
                      <a:pt x="54" y="179"/>
                      <a:pt x="52" y="179"/>
                    </a:cubicBezTo>
                    <a:cubicBezTo>
                      <a:pt x="50" y="179"/>
                      <a:pt x="48" y="178"/>
                      <a:pt x="47" y="177"/>
                    </a:cubicBezTo>
                    <a:cubicBezTo>
                      <a:pt x="36" y="166"/>
                      <a:pt x="36" y="166"/>
                      <a:pt x="36" y="166"/>
                    </a:cubicBezTo>
                    <a:cubicBezTo>
                      <a:pt x="33" y="163"/>
                      <a:pt x="33" y="158"/>
                      <a:pt x="36" y="155"/>
                    </a:cubicBezTo>
                    <a:cubicBezTo>
                      <a:pt x="43" y="149"/>
                      <a:pt x="43" y="149"/>
                      <a:pt x="43" y="149"/>
                    </a:cubicBezTo>
                    <a:cubicBezTo>
                      <a:pt x="38" y="141"/>
                      <a:pt x="34" y="132"/>
                      <a:pt x="32" y="122"/>
                    </a:cubicBezTo>
                    <a:cubicBezTo>
                      <a:pt x="22" y="122"/>
                      <a:pt x="22" y="122"/>
                      <a:pt x="22" y="122"/>
                    </a:cubicBezTo>
                    <a:cubicBezTo>
                      <a:pt x="18" y="122"/>
                      <a:pt x="15" y="119"/>
                      <a:pt x="15" y="115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5"/>
                      <a:pt x="18" y="92"/>
                      <a:pt x="22" y="92"/>
                    </a:cubicBezTo>
                    <a:cubicBezTo>
                      <a:pt x="32" y="92"/>
                      <a:pt x="32" y="92"/>
                      <a:pt x="32" y="92"/>
                    </a:cubicBezTo>
                    <a:cubicBezTo>
                      <a:pt x="34" y="82"/>
                      <a:pt x="38" y="73"/>
                      <a:pt x="43" y="65"/>
                    </a:cubicBezTo>
                    <a:cubicBezTo>
                      <a:pt x="36" y="59"/>
                      <a:pt x="36" y="59"/>
                      <a:pt x="36" y="59"/>
                    </a:cubicBezTo>
                    <a:cubicBezTo>
                      <a:pt x="33" y="56"/>
                      <a:pt x="33" y="51"/>
                      <a:pt x="36" y="48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8" y="35"/>
                      <a:pt x="50" y="35"/>
                      <a:pt x="52" y="35"/>
                    </a:cubicBezTo>
                    <a:cubicBezTo>
                      <a:pt x="54" y="35"/>
                      <a:pt x="56" y="35"/>
                      <a:pt x="58" y="37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72" y="38"/>
                      <a:pt x="81" y="34"/>
                      <a:pt x="91" y="32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91" y="19"/>
                      <a:pt x="94" y="16"/>
                      <a:pt x="99" y="16"/>
                    </a:cubicBezTo>
                    <a:cubicBezTo>
                      <a:pt x="114" y="16"/>
                      <a:pt x="114" y="16"/>
                      <a:pt x="114" y="16"/>
                    </a:cubicBezTo>
                    <a:moveTo>
                      <a:pt x="114" y="0"/>
                    </a:moveTo>
                    <a:cubicBezTo>
                      <a:pt x="99" y="0"/>
                      <a:pt x="99" y="0"/>
                      <a:pt x="99" y="0"/>
                    </a:cubicBezTo>
                    <a:cubicBezTo>
                      <a:pt x="87" y="0"/>
                      <a:pt x="77" y="9"/>
                      <a:pt x="76" y="21"/>
                    </a:cubicBezTo>
                    <a:cubicBezTo>
                      <a:pt x="73" y="22"/>
                      <a:pt x="70" y="23"/>
                      <a:pt x="67" y="25"/>
                    </a:cubicBezTo>
                    <a:cubicBezTo>
                      <a:pt x="63" y="21"/>
                      <a:pt x="58" y="20"/>
                      <a:pt x="52" y="20"/>
                    </a:cubicBezTo>
                    <a:cubicBezTo>
                      <a:pt x="46" y="20"/>
                      <a:pt x="41" y="22"/>
                      <a:pt x="36" y="2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1" y="41"/>
                      <a:pt x="19" y="47"/>
                      <a:pt x="19" y="53"/>
                    </a:cubicBezTo>
                    <a:cubicBezTo>
                      <a:pt x="19" y="58"/>
                      <a:pt x="21" y="64"/>
                      <a:pt x="24" y="68"/>
                    </a:cubicBezTo>
                    <a:cubicBezTo>
                      <a:pt x="23" y="71"/>
                      <a:pt x="21" y="74"/>
                      <a:pt x="20" y="77"/>
                    </a:cubicBezTo>
                    <a:cubicBezTo>
                      <a:pt x="9" y="78"/>
                      <a:pt x="0" y="88"/>
                      <a:pt x="0" y="99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6"/>
                      <a:pt x="9" y="136"/>
                      <a:pt x="20" y="137"/>
                    </a:cubicBezTo>
                    <a:cubicBezTo>
                      <a:pt x="21" y="140"/>
                      <a:pt x="23" y="143"/>
                      <a:pt x="24" y="146"/>
                    </a:cubicBezTo>
                    <a:cubicBezTo>
                      <a:pt x="21" y="150"/>
                      <a:pt x="19" y="155"/>
                      <a:pt x="19" y="161"/>
                    </a:cubicBezTo>
                    <a:cubicBezTo>
                      <a:pt x="19" y="167"/>
                      <a:pt x="21" y="173"/>
                      <a:pt x="25" y="177"/>
                    </a:cubicBezTo>
                    <a:cubicBezTo>
                      <a:pt x="36" y="188"/>
                      <a:pt x="36" y="188"/>
                      <a:pt x="36" y="188"/>
                    </a:cubicBezTo>
                    <a:cubicBezTo>
                      <a:pt x="41" y="192"/>
                      <a:pt x="46" y="194"/>
                      <a:pt x="52" y="194"/>
                    </a:cubicBezTo>
                    <a:cubicBezTo>
                      <a:pt x="58" y="194"/>
                      <a:pt x="63" y="193"/>
                      <a:pt x="67" y="189"/>
                    </a:cubicBezTo>
                    <a:cubicBezTo>
                      <a:pt x="70" y="191"/>
                      <a:pt x="73" y="192"/>
                      <a:pt x="76" y="193"/>
                    </a:cubicBezTo>
                    <a:cubicBezTo>
                      <a:pt x="77" y="205"/>
                      <a:pt x="87" y="213"/>
                      <a:pt x="99" y="213"/>
                    </a:cubicBezTo>
                    <a:cubicBezTo>
                      <a:pt x="114" y="213"/>
                      <a:pt x="114" y="213"/>
                      <a:pt x="114" y="213"/>
                    </a:cubicBezTo>
                    <a:cubicBezTo>
                      <a:pt x="126" y="213"/>
                      <a:pt x="135" y="205"/>
                      <a:pt x="137" y="193"/>
                    </a:cubicBezTo>
                    <a:cubicBezTo>
                      <a:pt x="140" y="192"/>
                      <a:pt x="143" y="191"/>
                      <a:pt x="146" y="189"/>
                    </a:cubicBezTo>
                    <a:cubicBezTo>
                      <a:pt x="150" y="193"/>
                      <a:pt x="155" y="194"/>
                      <a:pt x="160" y="194"/>
                    </a:cubicBezTo>
                    <a:cubicBezTo>
                      <a:pt x="166" y="194"/>
                      <a:pt x="172" y="192"/>
                      <a:pt x="176" y="188"/>
                    </a:cubicBezTo>
                    <a:cubicBezTo>
                      <a:pt x="187" y="177"/>
                      <a:pt x="187" y="177"/>
                      <a:pt x="187" y="177"/>
                    </a:cubicBezTo>
                    <a:cubicBezTo>
                      <a:pt x="191" y="173"/>
                      <a:pt x="194" y="167"/>
                      <a:pt x="194" y="161"/>
                    </a:cubicBezTo>
                    <a:cubicBezTo>
                      <a:pt x="194" y="155"/>
                      <a:pt x="192" y="150"/>
                      <a:pt x="188" y="146"/>
                    </a:cubicBezTo>
                    <a:cubicBezTo>
                      <a:pt x="190" y="143"/>
                      <a:pt x="191" y="140"/>
                      <a:pt x="192" y="137"/>
                    </a:cubicBezTo>
                    <a:cubicBezTo>
                      <a:pt x="204" y="136"/>
                      <a:pt x="213" y="126"/>
                      <a:pt x="213" y="115"/>
                    </a:cubicBezTo>
                    <a:cubicBezTo>
                      <a:pt x="213" y="99"/>
                      <a:pt x="213" y="99"/>
                      <a:pt x="213" y="99"/>
                    </a:cubicBezTo>
                    <a:cubicBezTo>
                      <a:pt x="213" y="88"/>
                      <a:pt x="204" y="78"/>
                      <a:pt x="192" y="77"/>
                    </a:cubicBezTo>
                    <a:cubicBezTo>
                      <a:pt x="191" y="74"/>
                      <a:pt x="190" y="71"/>
                      <a:pt x="188" y="68"/>
                    </a:cubicBezTo>
                    <a:cubicBezTo>
                      <a:pt x="192" y="64"/>
                      <a:pt x="194" y="58"/>
                      <a:pt x="194" y="53"/>
                    </a:cubicBezTo>
                    <a:cubicBezTo>
                      <a:pt x="194" y="47"/>
                      <a:pt x="191" y="41"/>
                      <a:pt x="187" y="37"/>
                    </a:cubicBezTo>
                    <a:cubicBezTo>
                      <a:pt x="176" y="26"/>
                      <a:pt x="176" y="26"/>
                      <a:pt x="176" y="26"/>
                    </a:cubicBezTo>
                    <a:cubicBezTo>
                      <a:pt x="172" y="22"/>
                      <a:pt x="166" y="20"/>
                      <a:pt x="160" y="20"/>
                    </a:cubicBezTo>
                    <a:cubicBezTo>
                      <a:pt x="155" y="20"/>
                      <a:pt x="150" y="21"/>
                      <a:pt x="146" y="25"/>
                    </a:cubicBezTo>
                    <a:cubicBezTo>
                      <a:pt x="143" y="23"/>
                      <a:pt x="140" y="22"/>
                      <a:pt x="137" y="21"/>
                    </a:cubicBezTo>
                    <a:cubicBezTo>
                      <a:pt x="135" y="9"/>
                      <a:pt x="126" y="0"/>
                      <a:pt x="1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8" name="Freeform 10"/>
              <p:cNvSpPr>
                <a:spLocks noEditPoints="1"/>
              </p:cNvSpPr>
              <p:nvPr/>
            </p:nvSpPr>
            <p:spPr bwMode="auto">
              <a:xfrm>
                <a:off x="8467726" y="5132388"/>
                <a:ext cx="87313" cy="85725"/>
              </a:xfrm>
              <a:custGeom>
                <a:avLst/>
                <a:gdLst>
                  <a:gd name="T0" fmla="*/ 49 w 99"/>
                  <a:gd name="T1" fmla="*/ 99 h 99"/>
                  <a:gd name="T2" fmla="*/ 0 w 99"/>
                  <a:gd name="T3" fmla="*/ 50 h 99"/>
                  <a:gd name="T4" fmla="*/ 49 w 99"/>
                  <a:gd name="T5" fmla="*/ 0 h 99"/>
                  <a:gd name="T6" fmla="*/ 99 w 99"/>
                  <a:gd name="T7" fmla="*/ 50 h 99"/>
                  <a:gd name="T8" fmla="*/ 49 w 99"/>
                  <a:gd name="T9" fmla="*/ 99 h 99"/>
                  <a:gd name="T10" fmla="*/ 49 w 99"/>
                  <a:gd name="T11" fmla="*/ 8 h 99"/>
                  <a:gd name="T12" fmla="*/ 7 w 99"/>
                  <a:gd name="T13" fmla="*/ 50 h 99"/>
                  <a:gd name="T14" fmla="*/ 49 w 99"/>
                  <a:gd name="T15" fmla="*/ 92 h 99"/>
                  <a:gd name="T16" fmla="*/ 91 w 99"/>
                  <a:gd name="T17" fmla="*/ 50 h 99"/>
                  <a:gd name="T18" fmla="*/ 49 w 99"/>
                  <a:gd name="T19" fmla="*/ 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9">
                    <a:moveTo>
                      <a:pt x="49" y="99"/>
                    </a:moveTo>
                    <a:cubicBezTo>
                      <a:pt x="22" y="99"/>
                      <a:pt x="0" y="77"/>
                      <a:pt x="0" y="50"/>
                    </a:cubicBezTo>
                    <a:cubicBezTo>
                      <a:pt x="0" y="23"/>
                      <a:pt x="22" y="0"/>
                      <a:pt x="49" y="0"/>
                    </a:cubicBezTo>
                    <a:cubicBezTo>
                      <a:pt x="76" y="0"/>
                      <a:pt x="99" y="23"/>
                      <a:pt x="99" y="50"/>
                    </a:cubicBezTo>
                    <a:cubicBezTo>
                      <a:pt x="99" y="77"/>
                      <a:pt x="76" y="99"/>
                      <a:pt x="49" y="99"/>
                    </a:cubicBezTo>
                    <a:close/>
                    <a:moveTo>
                      <a:pt x="49" y="8"/>
                    </a:moveTo>
                    <a:cubicBezTo>
                      <a:pt x="26" y="8"/>
                      <a:pt x="7" y="27"/>
                      <a:pt x="7" y="50"/>
                    </a:cubicBezTo>
                    <a:cubicBezTo>
                      <a:pt x="7" y="73"/>
                      <a:pt x="26" y="92"/>
                      <a:pt x="49" y="92"/>
                    </a:cubicBezTo>
                    <a:cubicBezTo>
                      <a:pt x="72" y="92"/>
                      <a:pt x="91" y="73"/>
                      <a:pt x="91" y="50"/>
                    </a:cubicBezTo>
                    <a:cubicBezTo>
                      <a:pt x="91" y="27"/>
                      <a:pt x="72" y="8"/>
                      <a:pt x="4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59" name="Freeform 11"/>
              <p:cNvSpPr>
                <a:spLocks noEditPoints="1"/>
              </p:cNvSpPr>
              <p:nvPr/>
            </p:nvSpPr>
            <p:spPr bwMode="auto">
              <a:xfrm>
                <a:off x="8488363" y="5151438"/>
                <a:ext cx="46038" cy="47625"/>
              </a:xfrm>
              <a:custGeom>
                <a:avLst/>
                <a:gdLst>
                  <a:gd name="T0" fmla="*/ 26 w 53"/>
                  <a:gd name="T1" fmla="*/ 54 h 54"/>
                  <a:gd name="T2" fmla="*/ 0 w 53"/>
                  <a:gd name="T3" fmla="*/ 27 h 54"/>
                  <a:gd name="T4" fmla="*/ 26 w 53"/>
                  <a:gd name="T5" fmla="*/ 0 h 54"/>
                  <a:gd name="T6" fmla="*/ 53 w 53"/>
                  <a:gd name="T7" fmla="*/ 27 h 54"/>
                  <a:gd name="T8" fmla="*/ 26 w 53"/>
                  <a:gd name="T9" fmla="*/ 54 h 54"/>
                  <a:gd name="T10" fmla="*/ 26 w 53"/>
                  <a:gd name="T11" fmla="*/ 8 h 54"/>
                  <a:gd name="T12" fmla="*/ 7 w 53"/>
                  <a:gd name="T13" fmla="*/ 27 h 54"/>
                  <a:gd name="T14" fmla="*/ 26 w 53"/>
                  <a:gd name="T15" fmla="*/ 46 h 54"/>
                  <a:gd name="T16" fmla="*/ 45 w 53"/>
                  <a:gd name="T17" fmla="*/ 27 h 54"/>
                  <a:gd name="T18" fmla="*/ 26 w 53"/>
                  <a:gd name="T19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54">
                    <a:moveTo>
                      <a:pt x="26" y="54"/>
                    </a:move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41" y="0"/>
                      <a:pt x="53" y="12"/>
                      <a:pt x="53" y="27"/>
                    </a:cubicBezTo>
                    <a:cubicBezTo>
                      <a:pt x="53" y="42"/>
                      <a:pt x="41" y="54"/>
                      <a:pt x="26" y="54"/>
                    </a:cubicBezTo>
                    <a:close/>
                    <a:moveTo>
                      <a:pt x="26" y="8"/>
                    </a:moveTo>
                    <a:cubicBezTo>
                      <a:pt x="16" y="8"/>
                      <a:pt x="7" y="16"/>
                      <a:pt x="7" y="27"/>
                    </a:cubicBezTo>
                    <a:cubicBezTo>
                      <a:pt x="7" y="37"/>
                      <a:pt x="16" y="46"/>
                      <a:pt x="26" y="46"/>
                    </a:cubicBezTo>
                    <a:cubicBezTo>
                      <a:pt x="37" y="46"/>
                      <a:pt x="45" y="37"/>
                      <a:pt x="45" y="27"/>
                    </a:cubicBezTo>
                    <a:cubicBezTo>
                      <a:pt x="45" y="16"/>
                      <a:pt x="37" y="8"/>
                      <a:pt x="2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60" name="Group 111"/>
            <p:cNvGrpSpPr/>
            <p:nvPr/>
          </p:nvGrpSpPr>
          <p:grpSpPr>
            <a:xfrm>
              <a:off x="10596" y="3826"/>
              <a:ext cx="1122" cy="1293"/>
              <a:chOff x="6940550" y="4567238"/>
              <a:chExt cx="217488" cy="252413"/>
            </a:xfrm>
            <a:solidFill>
              <a:srgbClr val="FFFFFF"/>
            </a:solidFill>
          </p:grpSpPr>
          <p:sp>
            <p:nvSpPr>
              <p:cNvPr id="161" name="Freeform 20"/>
              <p:cNvSpPr/>
              <p:nvPr/>
            </p:nvSpPr>
            <p:spPr bwMode="auto">
              <a:xfrm>
                <a:off x="6948488" y="4567238"/>
                <a:ext cx="209550" cy="196850"/>
              </a:xfrm>
              <a:custGeom>
                <a:avLst/>
                <a:gdLst>
                  <a:gd name="T0" fmla="*/ 49 w 53"/>
                  <a:gd name="T1" fmla="*/ 8 h 50"/>
                  <a:gd name="T2" fmla="*/ 53 w 53"/>
                  <a:gd name="T3" fmla="*/ 4 h 50"/>
                  <a:gd name="T4" fmla="*/ 49 w 53"/>
                  <a:gd name="T5" fmla="*/ 0 h 50"/>
                  <a:gd name="T6" fmla="*/ 45 w 53"/>
                  <a:gd name="T7" fmla="*/ 4 h 50"/>
                  <a:gd name="T8" fmla="*/ 45 w 53"/>
                  <a:gd name="T9" fmla="*/ 6 h 50"/>
                  <a:gd name="T10" fmla="*/ 25 w 53"/>
                  <a:gd name="T11" fmla="*/ 20 h 50"/>
                  <a:gd name="T12" fmla="*/ 7 w 53"/>
                  <a:gd name="T13" fmla="*/ 2 h 50"/>
                  <a:gd name="T14" fmla="*/ 3 w 53"/>
                  <a:gd name="T15" fmla="*/ 1 h 50"/>
                  <a:gd name="T16" fmla="*/ 0 w 53"/>
                  <a:gd name="T17" fmla="*/ 4 h 50"/>
                  <a:gd name="T18" fmla="*/ 14 w 53"/>
                  <a:gd name="T19" fmla="*/ 37 h 50"/>
                  <a:gd name="T20" fmla="*/ 46 w 53"/>
                  <a:gd name="T21" fmla="*/ 50 h 50"/>
                  <a:gd name="T22" fmla="*/ 50 w 53"/>
                  <a:gd name="T23" fmla="*/ 48 h 50"/>
                  <a:gd name="T24" fmla="*/ 49 w 53"/>
                  <a:gd name="T25" fmla="*/ 43 h 50"/>
                  <a:gd name="T26" fmla="*/ 33 w 53"/>
                  <a:gd name="T27" fmla="*/ 27 h 50"/>
                  <a:gd name="T28" fmla="*/ 46 w 53"/>
                  <a:gd name="T29" fmla="*/ 7 h 50"/>
                  <a:gd name="T30" fmla="*/ 49 w 53"/>
                  <a:gd name="T31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50">
                    <a:moveTo>
                      <a:pt x="49" y="8"/>
                    </a:moveTo>
                    <a:cubicBezTo>
                      <a:pt x="51" y="8"/>
                      <a:pt x="53" y="6"/>
                      <a:pt x="53" y="4"/>
                    </a:cubicBezTo>
                    <a:cubicBezTo>
                      <a:pt x="53" y="2"/>
                      <a:pt x="51" y="0"/>
                      <a:pt x="49" y="0"/>
                    </a:cubicBezTo>
                    <a:cubicBezTo>
                      <a:pt x="46" y="0"/>
                      <a:pt x="45" y="2"/>
                      <a:pt x="45" y="4"/>
                    </a:cubicBezTo>
                    <a:cubicBezTo>
                      <a:pt x="45" y="5"/>
                      <a:pt x="45" y="6"/>
                      <a:pt x="45" y="6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0" y="16"/>
                      <a:pt x="5" y="28"/>
                      <a:pt x="14" y="37"/>
                    </a:cubicBezTo>
                    <a:cubicBezTo>
                      <a:pt x="22" y="46"/>
                      <a:pt x="34" y="50"/>
                      <a:pt x="46" y="50"/>
                    </a:cubicBezTo>
                    <a:cubicBezTo>
                      <a:pt x="48" y="50"/>
                      <a:pt x="49" y="49"/>
                      <a:pt x="50" y="48"/>
                    </a:cubicBezTo>
                    <a:cubicBezTo>
                      <a:pt x="51" y="46"/>
                      <a:pt x="50" y="44"/>
                      <a:pt x="49" y="43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7" y="8"/>
                      <a:pt x="48" y="8"/>
                      <a:pt x="4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62" name="Freeform 21"/>
              <p:cNvSpPr/>
              <p:nvPr/>
            </p:nvSpPr>
            <p:spPr bwMode="auto">
              <a:xfrm>
                <a:off x="6940550" y="4729163"/>
                <a:ext cx="103188" cy="90488"/>
              </a:xfrm>
              <a:custGeom>
                <a:avLst/>
                <a:gdLst>
                  <a:gd name="T0" fmla="*/ 23 w 26"/>
                  <a:gd name="T1" fmla="*/ 9 h 23"/>
                  <a:gd name="T2" fmla="*/ 22 w 26"/>
                  <a:gd name="T3" fmla="*/ 8 h 23"/>
                  <a:gd name="T4" fmla="*/ 12 w 26"/>
                  <a:gd name="T5" fmla="*/ 0 h 23"/>
                  <a:gd name="T6" fmla="*/ 11 w 26"/>
                  <a:gd name="T7" fmla="*/ 0 h 23"/>
                  <a:gd name="T8" fmla="*/ 11 w 26"/>
                  <a:gd name="T9" fmla="*/ 0 h 23"/>
                  <a:gd name="T10" fmla="*/ 0 w 26"/>
                  <a:gd name="T11" fmla="*/ 20 h 23"/>
                  <a:gd name="T12" fmla="*/ 0 w 26"/>
                  <a:gd name="T13" fmla="*/ 22 h 23"/>
                  <a:gd name="T14" fmla="*/ 2 w 26"/>
                  <a:gd name="T15" fmla="*/ 23 h 23"/>
                  <a:gd name="T16" fmla="*/ 24 w 26"/>
                  <a:gd name="T17" fmla="*/ 23 h 23"/>
                  <a:gd name="T18" fmla="*/ 26 w 26"/>
                  <a:gd name="T19" fmla="*/ 22 h 23"/>
                  <a:gd name="T20" fmla="*/ 26 w 26"/>
                  <a:gd name="T21" fmla="*/ 20 h 23"/>
                  <a:gd name="T22" fmla="*/ 23 w 26"/>
                  <a:gd name="T2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23" y="9"/>
                    </a:moveTo>
                    <a:cubicBezTo>
                      <a:pt x="22" y="8"/>
                      <a:pt x="22" y="8"/>
                      <a:pt x="22" y="8"/>
                    </a:cubicBezTo>
                    <a:cubicBezTo>
                      <a:pt x="18" y="6"/>
                      <a:pt x="15" y="3"/>
                      <a:pt x="1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1"/>
                      <a:pt x="0" y="22"/>
                    </a:cubicBezTo>
                    <a:cubicBezTo>
                      <a:pt x="1" y="23"/>
                      <a:pt x="1" y="23"/>
                      <a:pt x="2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5" y="23"/>
                      <a:pt x="25" y="23"/>
                      <a:pt x="26" y="22"/>
                    </a:cubicBezTo>
                    <a:cubicBezTo>
                      <a:pt x="26" y="22"/>
                      <a:pt x="26" y="21"/>
                      <a:pt x="26" y="20"/>
                    </a:cubicBezTo>
                    <a:lnTo>
                      <a:pt x="23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63" name="TextBox 162"/>
            <p:cNvSpPr txBox="1"/>
            <p:nvPr/>
          </p:nvSpPr>
          <p:spPr>
            <a:xfrm>
              <a:off x="5020" y="7090"/>
              <a:ext cx="3476" cy="1306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130" y="6563"/>
              <a:ext cx="3257" cy="539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头脑风暴</a:t>
              </a:r>
              <a:endParaRPr lang="id-ID" sz="1400" b="1" dirty="0">
                <a:latin typeface="+mn-ea"/>
              </a:endParaRPr>
            </a:p>
          </p:txBody>
        </p:sp>
        <p:cxnSp>
          <p:nvCxnSpPr>
            <p:cNvPr id="165" name="Straight Connector 119"/>
            <p:cNvCxnSpPr/>
            <p:nvPr/>
          </p:nvCxnSpPr>
          <p:spPr>
            <a:xfrm>
              <a:off x="5534" y="7054"/>
              <a:ext cx="2448" cy="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66" name="TextBox 165"/>
            <p:cNvSpPr txBox="1"/>
            <p:nvPr/>
          </p:nvSpPr>
          <p:spPr>
            <a:xfrm>
              <a:off x="9475" y="7090"/>
              <a:ext cx="3476" cy="1306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9585" y="6563"/>
              <a:ext cx="3257" cy="539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测量</a:t>
              </a:r>
              <a:endParaRPr lang="id-ID" sz="1400" b="1" dirty="0">
                <a:latin typeface="+mn-ea"/>
              </a:endParaRPr>
            </a:p>
          </p:txBody>
        </p:sp>
        <p:cxnSp>
          <p:nvCxnSpPr>
            <p:cNvPr id="168" name="Straight Connector 123"/>
            <p:cNvCxnSpPr/>
            <p:nvPr/>
          </p:nvCxnSpPr>
          <p:spPr>
            <a:xfrm>
              <a:off x="9989" y="7054"/>
              <a:ext cx="2448" cy="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69" name="TextBox 168"/>
            <p:cNvSpPr txBox="1"/>
            <p:nvPr/>
          </p:nvSpPr>
          <p:spPr>
            <a:xfrm>
              <a:off x="13768" y="7090"/>
              <a:ext cx="3476" cy="1306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13878" y="6563"/>
              <a:ext cx="3257" cy="539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微软雅黑" pitchFamily="34" charset="-122"/>
                  <a:ea typeface="微软雅黑" pitchFamily="34" charset="-122"/>
                </a:rPr>
                <a:t>集成</a:t>
              </a:r>
              <a:endParaRPr lang="id-ID" sz="1400" b="1" dirty="0">
                <a:latin typeface="+mn-ea"/>
              </a:endParaRPr>
            </a:p>
          </p:txBody>
        </p:sp>
        <p:cxnSp>
          <p:nvCxnSpPr>
            <p:cNvPr id="171" name="Straight Connector 127"/>
            <p:cNvCxnSpPr/>
            <p:nvPr/>
          </p:nvCxnSpPr>
          <p:spPr>
            <a:xfrm>
              <a:off x="14282" y="7054"/>
              <a:ext cx="2448" cy="0"/>
            </a:xfrm>
            <a:prstGeom prst="line">
              <a:avLst/>
            </a:prstGeom>
            <a:noFill/>
            <a:ln w="19050" cap="flat" cmpd="sng" algn="ctr">
              <a:solidFill>
                <a:schemeClr val="bg2">
                  <a:lumMod val="20000"/>
                  <a:lumOff val="80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1112" y="6321"/>
              <a:ext cx="2805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55" y="6321"/>
              <a:ext cx="2805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754" y="6321"/>
              <a:ext cx="2805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983" y="6321"/>
              <a:ext cx="2805" cy="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2095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70447" y="623423"/>
            <a:ext cx="10204017" cy="5375098"/>
            <a:chOff x="600" y="742"/>
            <a:chExt cx="16981" cy="8945"/>
          </a:xfrm>
        </p:grpSpPr>
        <p:grpSp>
          <p:nvGrpSpPr>
            <p:cNvPr id="5" name="组合 4"/>
            <p:cNvGrpSpPr/>
            <p:nvPr/>
          </p:nvGrpSpPr>
          <p:grpSpPr>
            <a:xfrm>
              <a:off x="8015" y="1708"/>
              <a:ext cx="2215" cy="6208"/>
              <a:chOff x="5089308" y="1084453"/>
              <a:chExt cx="1406525" cy="3941927"/>
            </a:xfrm>
          </p:grpSpPr>
          <p:sp>
            <p:nvSpPr>
              <p:cNvPr id="171" name="Freeform 5"/>
              <p:cNvSpPr/>
              <p:nvPr/>
            </p:nvSpPr>
            <p:spPr bwMode="auto">
              <a:xfrm flipH="1">
                <a:off x="5089309" y="1354719"/>
                <a:ext cx="703262" cy="3667125"/>
              </a:xfrm>
              <a:custGeom>
                <a:avLst/>
                <a:gdLst>
                  <a:gd name="T0" fmla="*/ 0 w 443"/>
                  <a:gd name="T1" fmla="*/ 158 h 2310"/>
                  <a:gd name="T2" fmla="*/ 0 w 443"/>
                  <a:gd name="T3" fmla="*/ 2310 h 2310"/>
                  <a:gd name="T4" fmla="*/ 443 w 443"/>
                  <a:gd name="T5" fmla="*/ 2152 h 2310"/>
                  <a:gd name="T6" fmla="*/ 443 w 443"/>
                  <a:gd name="T7" fmla="*/ 0 h 2310"/>
                  <a:gd name="T8" fmla="*/ 0 w 443"/>
                  <a:gd name="T9" fmla="*/ 158 h 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2310">
                    <a:moveTo>
                      <a:pt x="0" y="158"/>
                    </a:moveTo>
                    <a:lnTo>
                      <a:pt x="0" y="2310"/>
                    </a:lnTo>
                    <a:lnTo>
                      <a:pt x="443" y="2152"/>
                    </a:lnTo>
                    <a:lnTo>
                      <a:pt x="443" y="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72" name="Freeform 7"/>
              <p:cNvSpPr/>
              <p:nvPr/>
            </p:nvSpPr>
            <p:spPr bwMode="auto">
              <a:xfrm flipH="1">
                <a:off x="5792571" y="1359255"/>
                <a:ext cx="703262" cy="3667125"/>
              </a:xfrm>
              <a:custGeom>
                <a:avLst/>
                <a:gdLst>
                  <a:gd name="T0" fmla="*/ 0 w 443"/>
                  <a:gd name="T1" fmla="*/ 0 h 2310"/>
                  <a:gd name="T2" fmla="*/ 0 w 443"/>
                  <a:gd name="T3" fmla="*/ 2152 h 2310"/>
                  <a:gd name="T4" fmla="*/ 443 w 443"/>
                  <a:gd name="T5" fmla="*/ 2310 h 2310"/>
                  <a:gd name="T6" fmla="*/ 443 w 443"/>
                  <a:gd name="T7" fmla="*/ 158 h 2310"/>
                  <a:gd name="T8" fmla="*/ 0 w 443"/>
                  <a:gd name="T9" fmla="*/ 0 h 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2310">
                    <a:moveTo>
                      <a:pt x="0" y="0"/>
                    </a:moveTo>
                    <a:lnTo>
                      <a:pt x="0" y="2152"/>
                    </a:lnTo>
                    <a:lnTo>
                      <a:pt x="443" y="2310"/>
                    </a:lnTo>
                    <a:lnTo>
                      <a:pt x="443" y="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DBE8">
                  <a:alpha val="90000"/>
                </a:srgb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73" name="Freeform 9"/>
              <p:cNvSpPr/>
              <p:nvPr/>
            </p:nvSpPr>
            <p:spPr bwMode="auto">
              <a:xfrm flipH="1">
                <a:off x="5783046" y="1613934"/>
                <a:ext cx="19050" cy="3371850"/>
              </a:xfrm>
              <a:custGeom>
                <a:avLst/>
                <a:gdLst>
                  <a:gd name="T0" fmla="*/ 12 w 12"/>
                  <a:gd name="T1" fmla="*/ 2121 h 2124"/>
                  <a:gd name="T2" fmla="*/ 6 w 12"/>
                  <a:gd name="T3" fmla="*/ 2124 h 2124"/>
                  <a:gd name="T4" fmla="*/ 0 w 12"/>
                  <a:gd name="T5" fmla="*/ 2121 h 2124"/>
                  <a:gd name="T6" fmla="*/ 0 w 12"/>
                  <a:gd name="T7" fmla="*/ 0 h 2124"/>
                  <a:gd name="T8" fmla="*/ 12 w 12"/>
                  <a:gd name="T9" fmla="*/ 0 h 2124"/>
                  <a:gd name="T10" fmla="*/ 12 w 12"/>
                  <a:gd name="T11" fmla="*/ 2121 h 2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124">
                    <a:moveTo>
                      <a:pt x="12" y="2121"/>
                    </a:moveTo>
                    <a:lnTo>
                      <a:pt x="6" y="2124"/>
                    </a:lnTo>
                    <a:lnTo>
                      <a:pt x="0" y="2121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121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2" name="Freeform 33"/>
              <p:cNvSpPr/>
              <p:nvPr/>
            </p:nvSpPr>
            <p:spPr bwMode="auto">
              <a:xfrm flipH="1">
                <a:off x="5089308" y="1102306"/>
                <a:ext cx="1406525" cy="503238"/>
              </a:xfrm>
              <a:custGeom>
                <a:avLst/>
                <a:gdLst>
                  <a:gd name="T0" fmla="*/ 443 w 886"/>
                  <a:gd name="T1" fmla="*/ 0 h 317"/>
                  <a:gd name="T2" fmla="*/ 0 w 886"/>
                  <a:gd name="T3" fmla="*/ 159 h 317"/>
                  <a:gd name="T4" fmla="*/ 443 w 886"/>
                  <a:gd name="T5" fmla="*/ 317 h 317"/>
                  <a:gd name="T6" fmla="*/ 886 w 886"/>
                  <a:gd name="T7" fmla="*/ 159 h 317"/>
                  <a:gd name="T8" fmla="*/ 443 w 886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6" h="317">
                    <a:moveTo>
                      <a:pt x="443" y="0"/>
                    </a:moveTo>
                    <a:lnTo>
                      <a:pt x="0" y="159"/>
                    </a:lnTo>
                    <a:lnTo>
                      <a:pt x="443" y="317"/>
                    </a:lnTo>
                    <a:lnTo>
                      <a:pt x="886" y="159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6" name="Freeform 44"/>
              <p:cNvSpPr/>
              <p:nvPr/>
            </p:nvSpPr>
            <p:spPr bwMode="auto">
              <a:xfrm flipH="1">
                <a:off x="5802096" y="1364697"/>
                <a:ext cx="693737" cy="261938"/>
              </a:xfrm>
              <a:custGeom>
                <a:avLst/>
                <a:gdLst>
                  <a:gd name="T0" fmla="*/ 0 w 437"/>
                  <a:gd name="T1" fmla="*/ 0 h 165"/>
                  <a:gd name="T2" fmla="*/ 0 w 437"/>
                  <a:gd name="T3" fmla="*/ 7 h 165"/>
                  <a:gd name="T4" fmla="*/ 437 w 437"/>
                  <a:gd name="T5" fmla="*/ 165 h 165"/>
                  <a:gd name="T6" fmla="*/ 437 w 437"/>
                  <a:gd name="T7" fmla="*/ 157 h 165"/>
                  <a:gd name="T8" fmla="*/ 437 w 437"/>
                  <a:gd name="T9" fmla="*/ 157 h 165"/>
                  <a:gd name="T10" fmla="*/ 0 w 437"/>
                  <a:gd name="T11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7" h="165">
                    <a:moveTo>
                      <a:pt x="0" y="0"/>
                    </a:moveTo>
                    <a:lnTo>
                      <a:pt x="0" y="7"/>
                    </a:lnTo>
                    <a:lnTo>
                      <a:pt x="437" y="165"/>
                    </a:lnTo>
                    <a:lnTo>
                      <a:pt x="437" y="157"/>
                    </a:lnTo>
                    <a:lnTo>
                      <a:pt x="437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 rot="-420000">
                <a:off x="5340949" y="1084453"/>
                <a:ext cx="1101851" cy="54653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cs typeface="Arial" pitchFamily="34" charset="0"/>
                  </a:rPr>
                  <a:t>80%</a:t>
                </a:r>
                <a:endParaRPr kumimoji="0" lang="id-ID" sz="2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endParaRPr>
              </a:p>
            </p:txBody>
          </p:sp>
          <p:grpSp>
            <p:nvGrpSpPr>
              <p:cNvPr id="201" name="Group 47"/>
              <p:cNvGrpSpPr/>
              <p:nvPr/>
            </p:nvGrpSpPr>
            <p:grpSpPr>
              <a:xfrm>
                <a:off x="5178183" y="1675052"/>
                <a:ext cx="1232525" cy="441525"/>
                <a:chOff x="2822741" y="2912610"/>
                <a:chExt cx="1232525" cy="441525"/>
              </a:xfrm>
            </p:grpSpPr>
            <p:sp>
              <p:nvSpPr>
                <p:cNvPr id="202" name="TextBox 201"/>
                <p:cNvSpPr txBox="1"/>
                <p:nvPr/>
              </p:nvSpPr>
              <p:spPr>
                <a:xfrm rot="21420000">
                  <a:off x="3427816" y="2912610"/>
                  <a:ext cx="627450" cy="441525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</a:rPr>
                    <a:t>1</a:t>
                  </a:r>
                  <a:endParaRPr kumimoji="0" lang="id-ID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203" name="TextBox 202"/>
                <p:cNvSpPr txBox="1"/>
                <p:nvPr/>
              </p:nvSpPr>
              <p:spPr>
                <a:xfrm rot="540000">
                  <a:off x="2822741" y="2999205"/>
                  <a:ext cx="608620" cy="29692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0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</a:rPr>
                    <a:t>标题</a:t>
                  </a:r>
                  <a:endParaRPr kumimoji="0" lang="id-ID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  <p:grpSp>
          <p:nvGrpSpPr>
            <p:cNvPr id="2" name="组合 1"/>
            <p:cNvGrpSpPr/>
            <p:nvPr/>
          </p:nvGrpSpPr>
          <p:grpSpPr>
            <a:xfrm>
              <a:off x="6907" y="4000"/>
              <a:ext cx="2215" cy="3537"/>
              <a:chOff x="4386046" y="2540080"/>
              <a:chExt cx="1406525" cy="2245906"/>
            </a:xfrm>
          </p:grpSpPr>
          <p:sp>
            <p:nvSpPr>
              <p:cNvPr id="174" name="Freeform 13"/>
              <p:cNvSpPr/>
              <p:nvPr/>
            </p:nvSpPr>
            <p:spPr bwMode="auto">
              <a:xfrm flipH="1">
                <a:off x="4386046" y="2555322"/>
                <a:ext cx="1406525" cy="504825"/>
              </a:xfrm>
              <a:custGeom>
                <a:avLst/>
                <a:gdLst>
                  <a:gd name="T0" fmla="*/ 443 w 886"/>
                  <a:gd name="T1" fmla="*/ 0 h 318"/>
                  <a:gd name="T2" fmla="*/ 0 w 886"/>
                  <a:gd name="T3" fmla="*/ 160 h 318"/>
                  <a:gd name="T4" fmla="*/ 443 w 886"/>
                  <a:gd name="T5" fmla="*/ 318 h 318"/>
                  <a:gd name="T6" fmla="*/ 886 w 886"/>
                  <a:gd name="T7" fmla="*/ 160 h 318"/>
                  <a:gd name="T8" fmla="*/ 443 w 886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6" h="318">
                    <a:moveTo>
                      <a:pt x="443" y="0"/>
                    </a:moveTo>
                    <a:lnTo>
                      <a:pt x="0" y="160"/>
                    </a:lnTo>
                    <a:lnTo>
                      <a:pt x="443" y="318"/>
                    </a:lnTo>
                    <a:lnTo>
                      <a:pt x="886" y="160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76" name="Freeform 21"/>
              <p:cNvSpPr/>
              <p:nvPr/>
            </p:nvSpPr>
            <p:spPr bwMode="auto">
              <a:xfrm flipH="1">
                <a:off x="5089309" y="2814311"/>
                <a:ext cx="703262" cy="1971675"/>
              </a:xfrm>
              <a:custGeom>
                <a:avLst/>
                <a:gdLst>
                  <a:gd name="T0" fmla="*/ 0 w 443"/>
                  <a:gd name="T1" fmla="*/ 0 h 1242"/>
                  <a:gd name="T2" fmla="*/ 0 w 443"/>
                  <a:gd name="T3" fmla="*/ 1083 h 1242"/>
                  <a:gd name="T4" fmla="*/ 443 w 443"/>
                  <a:gd name="T5" fmla="*/ 1242 h 1242"/>
                  <a:gd name="T6" fmla="*/ 443 w 443"/>
                  <a:gd name="T7" fmla="*/ 158 h 1242"/>
                  <a:gd name="T8" fmla="*/ 0 w 443"/>
                  <a:gd name="T9" fmla="*/ 0 h 1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1242">
                    <a:moveTo>
                      <a:pt x="0" y="0"/>
                    </a:moveTo>
                    <a:lnTo>
                      <a:pt x="0" y="1083"/>
                    </a:lnTo>
                    <a:lnTo>
                      <a:pt x="443" y="1242"/>
                    </a:lnTo>
                    <a:lnTo>
                      <a:pt x="443" y="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77" name="Freeform 23"/>
              <p:cNvSpPr/>
              <p:nvPr/>
            </p:nvSpPr>
            <p:spPr bwMode="auto">
              <a:xfrm flipH="1">
                <a:off x="4386046" y="2809322"/>
                <a:ext cx="703262" cy="1971675"/>
              </a:xfrm>
              <a:custGeom>
                <a:avLst/>
                <a:gdLst>
                  <a:gd name="T0" fmla="*/ 0 w 443"/>
                  <a:gd name="T1" fmla="*/ 158 h 1242"/>
                  <a:gd name="T2" fmla="*/ 0 w 443"/>
                  <a:gd name="T3" fmla="*/ 1242 h 1242"/>
                  <a:gd name="T4" fmla="*/ 443 w 443"/>
                  <a:gd name="T5" fmla="*/ 1077 h 1242"/>
                  <a:gd name="T6" fmla="*/ 443 w 443"/>
                  <a:gd name="T7" fmla="*/ 0 h 1242"/>
                  <a:gd name="T8" fmla="*/ 0 w 443"/>
                  <a:gd name="T9" fmla="*/ 158 h 1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1242">
                    <a:moveTo>
                      <a:pt x="0" y="158"/>
                    </a:moveTo>
                    <a:lnTo>
                      <a:pt x="0" y="1242"/>
                    </a:lnTo>
                    <a:lnTo>
                      <a:pt x="443" y="1077"/>
                    </a:lnTo>
                    <a:lnTo>
                      <a:pt x="443" y="0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78" name="Freeform 25"/>
              <p:cNvSpPr/>
              <p:nvPr/>
            </p:nvSpPr>
            <p:spPr bwMode="auto">
              <a:xfrm flipH="1">
                <a:off x="5079783" y="3058559"/>
                <a:ext cx="19050" cy="1722438"/>
              </a:xfrm>
              <a:custGeom>
                <a:avLst/>
                <a:gdLst>
                  <a:gd name="T0" fmla="*/ 12 w 12"/>
                  <a:gd name="T1" fmla="*/ 1083 h 1085"/>
                  <a:gd name="T2" fmla="*/ 6 w 12"/>
                  <a:gd name="T3" fmla="*/ 1085 h 1085"/>
                  <a:gd name="T4" fmla="*/ 0 w 12"/>
                  <a:gd name="T5" fmla="*/ 1083 h 1085"/>
                  <a:gd name="T6" fmla="*/ 0 w 12"/>
                  <a:gd name="T7" fmla="*/ 0 h 1085"/>
                  <a:gd name="T8" fmla="*/ 12 w 12"/>
                  <a:gd name="T9" fmla="*/ 0 h 1085"/>
                  <a:gd name="T10" fmla="*/ 12 w 12"/>
                  <a:gd name="T11" fmla="*/ 1083 h 1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85">
                    <a:moveTo>
                      <a:pt x="12" y="1083"/>
                    </a:moveTo>
                    <a:lnTo>
                      <a:pt x="6" y="1085"/>
                    </a:lnTo>
                    <a:lnTo>
                      <a:pt x="0" y="108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1083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9" name="Freeform 62"/>
              <p:cNvSpPr/>
              <p:nvPr/>
            </p:nvSpPr>
            <p:spPr bwMode="auto">
              <a:xfrm flipH="1">
                <a:off x="5098834" y="2809322"/>
                <a:ext cx="693737" cy="263525"/>
              </a:xfrm>
              <a:custGeom>
                <a:avLst/>
                <a:gdLst>
                  <a:gd name="T0" fmla="*/ 0 w 437"/>
                  <a:gd name="T1" fmla="*/ 0 h 166"/>
                  <a:gd name="T2" fmla="*/ 0 w 437"/>
                  <a:gd name="T3" fmla="*/ 6 h 166"/>
                  <a:gd name="T4" fmla="*/ 437 w 437"/>
                  <a:gd name="T5" fmla="*/ 166 h 166"/>
                  <a:gd name="T6" fmla="*/ 437 w 437"/>
                  <a:gd name="T7" fmla="*/ 157 h 166"/>
                  <a:gd name="T8" fmla="*/ 0 w 43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" h="166">
                    <a:moveTo>
                      <a:pt x="0" y="0"/>
                    </a:moveTo>
                    <a:lnTo>
                      <a:pt x="0" y="6"/>
                    </a:lnTo>
                    <a:lnTo>
                      <a:pt x="437" y="166"/>
                    </a:lnTo>
                    <a:lnTo>
                      <a:pt x="437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0" name="Freeform 64"/>
              <p:cNvSpPr/>
              <p:nvPr/>
            </p:nvSpPr>
            <p:spPr bwMode="auto">
              <a:xfrm flipH="1">
                <a:off x="4386046" y="2809322"/>
                <a:ext cx="693737" cy="263525"/>
              </a:xfrm>
              <a:custGeom>
                <a:avLst/>
                <a:gdLst>
                  <a:gd name="T0" fmla="*/ 437 w 437"/>
                  <a:gd name="T1" fmla="*/ 0 h 166"/>
                  <a:gd name="T2" fmla="*/ 0 w 437"/>
                  <a:gd name="T3" fmla="*/ 157 h 166"/>
                  <a:gd name="T4" fmla="*/ 0 w 437"/>
                  <a:gd name="T5" fmla="*/ 166 h 166"/>
                  <a:gd name="T6" fmla="*/ 437 w 437"/>
                  <a:gd name="T7" fmla="*/ 6 h 166"/>
                  <a:gd name="T8" fmla="*/ 437 w 43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" h="166">
                    <a:moveTo>
                      <a:pt x="437" y="0"/>
                    </a:moveTo>
                    <a:lnTo>
                      <a:pt x="0" y="157"/>
                    </a:lnTo>
                    <a:lnTo>
                      <a:pt x="0" y="166"/>
                    </a:lnTo>
                    <a:lnTo>
                      <a:pt x="437" y="6"/>
                    </a:lnTo>
                    <a:lnTo>
                      <a:pt x="437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3" name="Freeform 80"/>
              <p:cNvSpPr/>
              <p:nvPr/>
            </p:nvSpPr>
            <p:spPr bwMode="auto">
              <a:xfrm flipH="1">
                <a:off x="4386046" y="4512709"/>
                <a:ext cx="693737" cy="269875"/>
              </a:xfrm>
              <a:custGeom>
                <a:avLst/>
                <a:gdLst>
                  <a:gd name="T0" fmla="*/ 437 w 437"/>
                  <a:gd name="T1" fmla="*/ 0 h 170"/>
                  <a:gd name="T2" fmla="*/ 0 w 437"/>
                  <a:gd name="T3" fmla="*/ 157 h 170"/>
                  <a:gd name="T4" fmla="*/ 0 w 437"/>
                  <a:gd name="T5" fmla="*/ 170 h 170"/>
                  <a:gd name="T6" fmla="*/ 437 w 437"/>
                  <a:gd name="T7" fmla="*/ 10 h 170"/>
                  <a:gd name="T8" fmla="*/ 437 w 437"/>
                  <a:gd name="T9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" h="170">
                    <a:moveTo>
                      <a:pt x="437" y="0"/>
                    </a:moveTo>
                    <a:lnTo>
                      <a:pt x="0" y="157"/>
                    </a:lnTo>
                    <a:lnTo>
                      <a:pt x="0" y="170"/>
                    </a:lnTo>
                    <a:lnTo>
                      <a:pt x="437" y="10"/>
                    </a:lnTo>
                    <a:lnTo>
                      <a:pt x="437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 rot="-420000">
                <a:off x="4637687" y="2540080"/>
                <a:ext cx="1111916" cy="547972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cs typeface="Arial" pitchFamily="34" charset="0"/>
                  </a:rPr>
                  <a:t>50%</a:t>
                </a:r>
                <a:endParaRPr kumimoji="0" lang="id-ID" sz="2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endParaRPr>
              </a:p>
            </p:txBody>
          </p:sp>
          <p:grpSp>
            <p:nvGrpSpPr>
              <p:cNvPr id="204" name="Group 50"/>
              <p:cNvGrpSpPr/>
              <p:nvPr/>
            </p:nvGrpSpPr>
            <p:grpSpPr>
              <a:xfrm>
                <a:off x="4489804" y="3165945"/>
                <a:ext cx="1245616" cy="441525"/>
                <a:chOff x="2883563" y="3670818"/>
                <a:chExt cx="1245616" cy="441525"/>
              </a:xfrm>
            </p:grpSpPr>
            <p:sp>
              <p:nvSpPr>
                <p:cNvPr id="205" name="TextBox 204"/>
                <p:cNvSpPr txBox="1"/>
                <p:nvPr/>
              </p:nvSpPr>
              <p:spPr>
                <a:xfrm rot="21480000">
                  <a:off x="3501729" y="3670818"/>
                  <a:ext cx="627450" cy="441525"/>
                </a:xfrm>
                <a:prstGeom prst="rect">
                  <a:avLst/>
                </a:prstGeom>
                <a:noFill/>
                <a:effectLst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</a:rPr>
                    <a:t>3</a:t>
                  </a:r>
                  <a:endParaRPr kumimoji="0" lang="id-ID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 rot="540000">
                  <a:off x="2883563" y="3779400"/>
                  <a:ext cx="561439" cy="29692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</a:rPr>
                    <a:t>标题</a:t>
                  </a:r>
                  <a:endParaRPr kumimoji="0" lang="id-ID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9120" y="3232"/>
              <a:ext cx="2217" cy="4297"/>
              <a:chOff x="5791314" y="2052130"/>
              <a:chExt cx="1407782" cy="2728867"/>
            </a:xfrm>
          </p:grpSpPr>
          <p:sp>
            <p:nvSpPr>
              <p:cNvPr id="175" name="Freeform 19"/>
              <p:cNvSpPr/>
              <p:nvPr/>
            </p:nvSpPr>
            <p:spPr bwMode="auto">
              <a:xfrm flipH="1">
                <a:off x="5792571" y="2309259"/>
                <a:ext cx="703262" cy="2462213"/>
              </a:xfrm>
              <a:custGeom>
                <a:avLst/>
                <a:gdLst>
                  <a:gd name="T0" fmla="*/ 0 w 443"/>
                  <a:gd name="T1" fmla="*/ 160 h 1551"/>
                  <a:gd name="T2" fmla="*/ 0 w 443"/>
                  <a:gd name="T3" fmla="*/ 1551 h 1551"/>
                  <a:gd name="T4" fmla="*/ 443 w 443"/>
                  <a:gd name="T5" fmla="*/ 1392 h 1551"/>
                  <a:gd name="T6" fmla="*/ 443 w 443"/>
                  <a:gd name="T7" fmla="*/ 0 h 1551"/>
                  <a:gd name="T8" fmla="*/ 0 w 443"/>
                  <a:gd name="T9" fmla="*/ 160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1551">
                    <a:moveTo>
                      <a:pt x="0" y="160"/>
                    </a:moveTo>
                    <a:lnTo>
                      <a:pt x="0" y="1551"/>
                    </a:lnTo>
                    <a:lnTo>
                      <a:pt x="443" y="1392"/>
                    </a:lnTo>
                    <a:lnTo>
                      <a:pt x="443" y="0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00A1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 flipH="1">
                <a:off x="5792571" y="2066372"/>
                <a:ext cx="1406525" cy="506413"/>
              </a:xfrm>
              <a:custGeom>
                <a:avLst/>
                <a:gdLst>
                  <a:gd name="T0" fmla="*/ 443 w 886"/>
                  <a:gd name="T1" fmla="*/ 0 h 319"/>
                  <a:gd name="T2" fmla="*/ 0 w 886"/>
                  <a:gd name="T3" fmla="*/ 159 h 319"/>
                  <a:gd name="T4" fmla="*/ 443 w 886"/>
                  <a:gd name="T5" fmla="*/ 319 h 319"/>
                  <a:gd name="T6" fmla="*/ 886 w 886"/>
                  <a:gd name="T7" fmla="*/ 159 h 319"/>
                  <a:gd name="T8" fmla="*/ 443 w 886"/>
                  <a:gd name="T9" fmla="*/ 0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6" h="319">
                    <a:moveTo>
                      <a:pt x="443" y="0"/>
                    </a:moveTo>
                    <a:lnTo>
                      <a:pt x="0" y="159"/>
                    </a:lnTo>
                    <a:lnTo>
                      <a:pt x="443" y="319"/>
                    </a:lnTo>
                    <a:lnTo>
                      <a:pt x="886" y="159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45F9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0" name="Freeform 29"/>
              <p:cNvSpPr/>
              <p:nvPr/>
            </p:nvSpPr>
            <p:spPr bwMode="auto">
              <a:xfrm flipH="1">
                <a:off x="6495834" y="2309259"/>
                <a:ext cx="703262" cy="2459038"/>
              </a:xfrm>
              <a:custGeom>
                <a:avLst/>
                <a:gdLst>
                  <a:gd name="T0" fmla="*/ 0 w 443"/>
                  <a:gd name="T1" fmla="*/ 0 h 1549"/>
                  <a:gd name="T2" fmla="*/ 0 w 443"/>
                  <a:gd name="T3" fmla="*/ 1386 h 1549"/>
                  <a:gd name="T4" fmla="*/ 443 w 443"/>
                  <a:gd name="T5" fmla="*/ 1549 h 1549"/>
                  <a:gd name="T6" fmla="*/ 443 w 443"/>
                  <a:gd name="T7" fmla="*/ 158 h 1549"/>
                  <a:gd name="T8" fmla="*/ 0 w 443"/>
                  <a:gd name="T9" fmla="*/ 0 h 1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1549">
                    <a:moveTo>
                      <a:pt x="0" y="0"/>
                    </a:moveTo>
                    <a:lnTo>
                      <a:pt x="0" y="1386"/>
                    </a:lnTo>
                    <a:lnTo>
                      <a:pt x="443" y="1549"/>
                    </a:lnTo>
                    <a:lnTo>
                      <a:pt x="443" y="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1" name="Freeform 31"/>
              <p:cNvSpPr/>
              <p:nvPr/>
            </p:nvSpPr>
            <p:spPr bwMode="auto">
              <a:xfrm flipH="1">
                <a:off x="6486308" y="2569609"/>
                <a:ext cx="19050" cy="2211388"/>
              </a:xfrm>
              <a:custGeom>
                <a:avLst/>
                <a:gdLst>
                  <a:gd name="T0" fmla="*/ 12 w 12"/>
                  <a:gd name="T1" fmla="*/ 1390 h 1393"/>
                  <a:gd name="T2" fmla="*/ 6 w 12"/>
                  <a:gd name="T3" fmla="*/ 1393 h 1393"/>
                  <a:gd name="T4" fmla="*/ 0 w 12"/>
                  <a:gd name="T5" fmla="*/ 1390 h 1393"/>
                  <a:gd name="T6" fmla="*/ 0 w 12"/>
                  <a:gd name="T7" fmla="*/ 0 h 1393"/>
                  <a:gd name="T8" fmla="*/ 12 w 12"/>
                  <a:gd name="T9" fmla="*/ 0 h 1393"/>
                  <a:gd name="T10" fmla="*/ 12 w 12"/>
                  <a:gd name="T11" fmla="*/ 1390 h 1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393">
                    <a:moveTo>
                      <a:pt x="12" y="1390"/>
                    </a:moveTo>
                    <a:lnTo>
                      <a:pt x="6" y="1393"/>
                    </a:lnTo>
                    <a:lnTo>
                      <a:pt x="0" y="13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139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7" name="Freeform 50"/>
              <p:cNvSpPr/>
              <p:nvPr/>
            </p:nvSpPr>
            <p:spPr bwMode="auto">
              <a:xfrm flipH="1">
                <a:off x="5792571" y="2318784"/>
                <a:ext cx="695325" cy="265113"/>
              </a:xfrm>
              <a:custGeom>
                <a:avLst/>
                <a:gdLst>
                  <a:gd name="T0" fmla="*/ 438 w 438"/>
                  <a:gd name="T1" fmla="*/ 0 h 167"/>
                  <a:gd name="T2" fmla="*/ 0 w 438"/>
                  <a:gd name="T3" fmla="*/ 158 h 167"/>
                  <a:gd name="T4" fmla="*/ 1 w 438"/>
                  <a:gd name="T5" fmla="*/ 158 h 167"/>
                  <a:gd name="T6" fmla="*/ 1 w 438"/>
                  <a:gd name="T7" fmla="*/ 167 h 167"/>
                  <a:gd name="T8" fmla="*/ 438 w 438"/>
                  <a:gd name="T9" fmla="*/ 7 h 167"/>
                  <a:gd name="T10" fmla="*/ 438 w 438"/>
                  <a:gd name="T1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8" h="167">
                    <a:moveTo>
                      <a:pt x="438" y="0"/>
                    </a:moveTo>
                    <a:lnTo>
                      <a:pt x="0" y="158"/>
                    </a:lnTo>
                    <a:lnTo>
                      <a:pt x="1" y="158"/>
                    </a:lnTo>
                    <a:lnTo>
                      <a:pt x="1" y="167"/>
                    </a:lnTo>
                    <a:lnTo>
                      <a:pt x="438" y="7"/>
                    </a:lnTo>
                    <a:lnTo>
                      <a:pt x="438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8" name="Freeform 54"/>
              <p:cNvSpPr/>
              <p:nvPr/>
            </p:nvSpPr>
            <p:spPr bwMode="auto">
              <a:xfrm flipH="1">
                <a:off x="6505359" y="2318784"/>
                <a:ext cx="693737" cy="265113"/>
              </a:xfrm>
              <a:custGeom>
                <a:avLst/>
                <a:gdLst>
                  <a:gd name="T0" fmla="*/ 0 w 437"/>
                  <a:gd name="T1" fmla="*/ 0 h 167"/>
                  <a:gd name="T2" fmla="*/ 0 w 437"/>
                  <a:gd name="T3" fmla="*/ 7 h 167"/>
                  <a:gd name="T4" fmla="*/ 437 w 437"/>
                  <a:gd name="T5" fmla="*/ 167 h 167"/>
                  <a:gd name="T6" fmla="*/ 437 w 437"/>
                  <a:gd name="T7" fmla="*/ 158 h 167"/>
                  <a:gd name="T8" fmla="*/ 437 w 437"/>
                  <a:gd name="T9" fmla="*/ 158 h 167"/>
                  <a:gd name="T10" fmla="*/ 0 w 437"/>
                  <a:gd name="T1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7" h="167">
                    <a:moveTo>
                      <a:pt x="0" y="0"/>
                    </a:moveTo>
                    <a:lnTo>
                      <a:pt x="0" y="7"/>
                    </a:lnTo>
                    <a:lnTo>
                      <a:pt x="437" y="167"/>
                    </a:lnTo>
                    <a:lnTo>
                      <a:pt x="437" y="158"/>
                    </a:lnTo>
                    <a:lnTo>
                      <a:pt x="437" y="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 flipH="1">
                <a:off x="6505359" y="4503184"/>
                <a:ext cx="693737" cy="269875"/>
              </a:xfrm>
              <a:custGeom>
                <a:avLst/>
                <a:gdLst>
                  <a:gd name="T0" fmla="*/ 0 w 437"/>
                  <a:gd name="T1" fmla="*/ 0 h 170"/>
                  <a:gd name="T2" fmla="*/ 0 w 437"/>
                  <a:gd name="T3" fmla="*/ 10 h 170"/>
                  <a:gd name="T4" fmla="*/ 2 w 437"/>
                  <a:gd name="T5" fmla="*/ 10 h 170"/>
                  <a:gd name="T6" fmla="*/ 88 w 437"/>
                  <a:gd name="T7" fmla="*/ 43 h 170"/>
                  <a:gd name="T8" fmla="*/ 178 w 437"/>
                  <a:gd name="T9" fmla="*/ 75 h 170"/>
                  <a:gd name="T10" fmla="*/ 437 w 437"/>
                  <a:gd name="T11" fmla="*/ 170 h 170"/>
                  <a:gd name="T12" fmla="*/ 437 w 437"/>
                  <a:gd name="T13" fmla="*/ 157 h 170"/>
                  <a:gd name="T14" fmla="*/ 0 w 437"/>
                  <a:gd name="T15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7" h="170">
                    <a:moveTo>
                      <a:pt x="0" y="0"/>
                    </a:moveTo>
                    <a:lnTo>
                      <a:pt x="0" y="10"/>
                    </a:lnTo>
                    <a:lnTo>
                      <a:pt x="2" y="10"/>
                    </a:lnTo>
                    <a:lnTo>
                      <a:pt x="88" y="43"/>
                    </a:lnTo>
                    <a:lnTo>
                      <a:pt x="178" y="75"/>
                    </a:lnTo>
                    <a:lnTo>
                      <a:pt x="437" y="170"/>
                    </a:lnTo>
                    <a:lnTo>
                      <a:pt x="437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 rot="-420000">
                <a:off x="6023494" y="2052130"/>
                <a:ext cx="1047496" cy="54660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cs typeface="Arial" pitchFamily="34" charset="0"/>
                  </a:rPr>
                  <a:t>60%</a:t>
                </a:r>
                <a:endParaRPr kumimoji="0" lang="id-ID" sz="2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endParaRPr>
              </a:p>
            </p:txBody>
          </p:sp>
          <p:grpSp>
            <p:nvGrpSpPr>
              <p:cNvPr id="207" name="Group 53"/>
              <p:cNvGrpSpPr/>
              <p:nvPr/>
            </p:nvGrpSpPr>
            <p:grpSpPr>
              <a:xfrm>
                <a:off x="5791314" y="2862065"/>
                <a:ext cx="1370283" cy="441525"/>
                <a:chOff x="2805874" y="4257299"/>
                <a:chExt cx="1370283" cy="441525"/>
              </a:xfrm>
            </p:grpSpPr>
            <p:sp>
              <p:nvSpPr>
                <p:cNvPr id="208" name="TextBox 207"/>
                <p:cNvSpPr txBox="1"/>
                <p:nvPr/>
              </p:nvSpPr>
              <p:spPr>
                <a:xfrm rot="21420000">
                  <a:off x="3548707" y="4257299"/>
                  <a:ext cx="627450" cy="441525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</a:rPr>
                    <a:t>2</a:t>
                  </a:r>
                  <a:endParaRPr kumimoji="0" lang="id-ID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 rot="540000">
                  <a:off x="2805874" y="4303379"/>
                  <a:ext cx="796363" cy="29692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</a:rPr>
                    <a:t>标题</a:t>
                  </a:r>
                  <a:endParaRPr kumimoji="0" lang="id-ID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/>
          </p:nvGrpSpPr>
          <p:grpSpPr>
            <a:xfrm>
              <a:off x="7989" y="5783"/>
              <a:ext cx="2240" cy="2392"/>
              <a:chOff x="5073234" y="3672012"/>
              <a:chExt cx="1422599" cy="1518785"/>
            </a:xfrm>
          </p:grpSpPr>
          <p:sp>
            <p:nvSpPr>
              <p:cNvPr id="183" name="Freeform 35"/>
              <p:cNvSpPr/>
              <p:nvPr/>
            </p:nvSpPr>
            <p:spPr bwMode="auto">
              <a:xfrm flipH="1">
                <a:off x="5089308" y="3672012"/>
                <a:ext cx="1406525" cy="504825"/>
              </a:xfrm>
              <a:custGeom>
                <a:avLst/>
                <a:gdLst>
                  <a:gd name="T0" fmla="*/ 443 w 886"/>
                  <a:gd name="T1" fmla="*/ 0 h 318"/>
                  <a:gd name="T2" fmla="*/ 0 w 886"/>
                  <a:gd name="T3" fmla="*/ 159 h 318"/>
                  <a:gd name="T4" fmla="*/ 443 w 886"/>
                  <a:gd name="T5" fmla="*/ 318 h 318"/>
                  <a:gd name="T6" fmla="*/ 886 w 886"/>
                  <a:gd name="T7" fmla="*/ 159 h 318"/>
                  <a:gd name="T8" fmla="*/ 443 w 886"/>
                  <a:gd name="T9" fmla="*/ 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6" h="318">
                    <a:moveTo>
                      <a:pt x="443" y="0"/>
                    </a:moveTo>
                    <a:lnTo>
                      <a:pt x="0" y="159"/>
                    </a:lnTo>
                    <a:lnTo>
                      <a:pt x="443" y="318"/>
                    </a:lnTo>
                    <a:lnTo>
                      <a:pt x="886" y="159"/>
                    </a:lnTo>
                    <a:lnTo>
                      <a:pt x="443" y="0"/>
                    </a:lnTo>
                    <a:close/>
                  </a:path>
                </a:pathLst>
              </a:custGeom>
              <a:solidFill>
                <a:srgbClr val="45F9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4" name="Freeform 37"/>
              <p:cNvSpPr/>
              <p:nvPr/>
            </p:nvSpPr>
            <p:spPr bwMode="auto">
              <a:xfrm flipH="1">
                <a:off x="5792571" y="3922384"/>
                <a:ext cx="703262" cy="1254125"/>
              </a:xfrm>
              <a:custGeom>
                <a:avLst/>
                <a:gdLst>
                  <a:gd name="T0" fmla="*/ 0 w 443"/>
                  <a:gd name="T1" fmla="*/ 0 h 790"/>
                  <a:gd name="T2" fmla="*/ 0 w 443"/>
                  <a:gd name="T3" fmla="*/ 630 h 790"/>
                  <a:gd name="T4" fmla="*/ 443 w 443"/>
                  <a:gd name="T5" fmla="*/ 790 h 790"/>
                  <a:gd name="T6" fmla="*/ 443 w 443"/>
                  <a:gd name="T7" fmla="*/ 160 h 790"/>
                  <a:gd name="T8" fmla="*/ 0 w 443"/>
                  <a:gd name="T9" fmla="*/ 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790">
                    <a:moveTo>
                      <a:pt x="0" y="0"/>
                    </a:moveTo>
                    <a:lnTo>
                      <a:pt x="0" y="630"/>
                    </a:lnTo>
                    <a:lnTo>
                      <a:pt x="443" y="790"/>
                    </a:lnTo>
                    <a:lnTo>
                      <a:pt x="443" y="1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5" name="Freeform 39"/>
              <p:cNvSpPr/>
              <p:nvPr/>
            </p:nvSpPr>
            <p:spPr bwMode="auto">
              <a:xfrm flipH="1">
                <a:off x="5089309" y="3922384"/>
                <a:ext cx="703262" cy="1254125"/>
              </a:xfrm>
              <a:custGeom>
                <a:avLst/>
                <a:gdLst>
                  <a:gd name="T0" fmla="*/ 0 w 443"/>
                  <a:gd name="T1" fmla="*/ 160 h 790"/>
                  <a:gd name="T2" fmla="*/ 0 w 443"/>
                  <a:gd name="T3" fmla="*/ 790 h 790"/>
                  <a:gd name="T4" fmla="*/ 443 w 443"/>
                  <a:gd name="T5" fmla="*/ 630 h 790"/>
                  <a:gd name="T6" fmla="*/ 443 w 443"/>
                  <a:gd name="T7" fmla="*/ 0 h 790"/>
                  <a:gd name="T8" fmla="*/ 0 w 443"/>
                  <a:gd name="T9" fmla="*/ 160 h 7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790">
                    <a:moveTo>
                      <a:pt x="0" y="160"/>
                    </a:moveTo>
                    <a:lnTo>
                      <a:pt x="0" y="790"/>
                    </a:lnTo>
                    <a:lnTo>
                      <a:pt x="443" y="630"/>
                    </a:lnTo>
                    <a:lnTo>
                      <a:pt x="443" y="0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00A1B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1" name="Freeform 68"/>
              <p:cNvSpPr/>
              <p:nvPr/>
            </p:nvSpPr>
            <p:spPr bwMode="auto">
              <a:xfrm flipH="1">
                <a:off x="5802096" y="3924424"/>
                <a:ext cx="693737" cy="263525"/>
              </a:xfrm>
              <a:custGeom>
                <a:avLst/>
                <a:gdLst>
                  <a:gd name="T0" fmla="*/ 0 w 437"/>
                  <a:gd name="T1" fmla="*/ 0 h 166"/>
                  <a:gd name="T2" fmla="*/ 0 w 437"/>
                  <a:gd name="T3" fmla="*/ 8 h 166"/>
                  <a:gd name="T4" fmla="*/ 437 w 437"/>
                  <a:gd name="T5" fmla="*/ 166 h 166"/>
                  <a:gd name="T6" fmla="*/ 437 w 437"/>
                  <a:gd name="T7" fmla="*/ 157 h 166"/>
                  <a:gd name="T8" fmla="*/ 0 w 43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" h="166">
                    <a:moveTo>
                      <a:pt x="0" y="0"/>
                    </a:moveTo>
                    <a:lnTo>
                      <a:pt x="0" y="8"/>
                    </a:lnTo>
                    <a:lnTo>
                      <a:pt x="437" y="166"/>
                    </a:lnTo>
                    <a:lnTo>
                      <a:pt x="437" y="1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2" name="Freeform 70"/>
              <p:cNvSpPr/>
              <p:nvPr/>
            </p:nvSpPr>
            <p:spPr bwMode="auto">
              <a:xfrm flipH="1">
                <a:off x="5089309" y="3924424"/>
                <a:ext cx="693737" cy="263525"/>
              </a:xfrm>
              <a:custGeom>
                <a:avLst/>
                <a:gdLst>
                  <a:gd name="T0" fmla="*/ 437 w 437"/>
                  <a:gd name="T1" fmla="*/ 0 h 166"/>
                  <a:gd name="T2" fmla="*/ 0 w 437"/>
                  <a:gd name="T3" fmla="*/ 157 h 166"/>
                  <a:gd name="T4" fmla="*/ 0 w 437"/>
                  <a:gd name="T5" fmla="*/ 166 h 166"/>
                  <a:gd name="T6" fmla="*/ 437 w 437"/>
                  <a:gd name="T7" fmla="*/ 8 h 166"/>
                  <a:gd name="T8" fmla="*/ 437 w 437"/>
                  <a:gd name="T9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7" h="166">
                    <a:moveTo>
                      <a:pt x="437" y="0"/>
                    </a:moveTo>
                    <a:lnTo>
                      <a:pt x="0" y="157"/>
                    </a:lnTo>
                    <a:lnTo>
                      <a:pt x="0" y="166"/>
                    </a:lnTo>
                    <a:lnTo>
                      <a:pt x="437" y="8"/>
                    </a:lnTo>
                    <a:lnTo>
                      <a:pt x="437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5" name="Freeform 88"/>
              <p:cNvSpPr/>
              <p:nvPr/>
            </p:nvSpPr>
            <p:spPr bwMode="auto">
              <a:xfrm flipH="1">
                <a:off x="5802096" y="4919334"/>
                <a:ext cx="693737" cy="271463"/>
              </a:xfrm>
              <a:custGeom>
                <a:avLst/>
                <a:gdLst>
                  <a:gd name="T0" fmla="*/ 0 w 437"/>
                  <a:gd name="T1" fmla="*/ 0 h 171"/>
                  <a:gd name="T2" fmla="*/ 0 w 437"/>
                  <a:gd name="T3" fmla="*/ 13 h 171"/>
                  <a:gd name="T4" fmla="*/ 266 w 437"/>
                  <a:gd name="T5" fmla="*/ 109 h 171"/>
                  <a:gd name="T6" fmla="*/ 437 w 437"/>
                  <a:gd name="T7" fmla="*/ 171 h 171"/>
                  <a:gd name="T8" fmla="*/ 437 w 437"/>
                  <a:gd name="T9" fmla="*/ 156 h 171"/>
                  <a:gd name="T10" fmla="*/ 0 w 437"/>
                  <a:gd name="T1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7" h="171">
                    <a:moveTo>
                      <a:pt x="0" y="0"/>
                    </a:moveTo>
                    <a:lnTo>
                      <a:pt x="0" y="13"/>
                    </a:lnTo>
                    <a:lnTo>
                      <a:pt x="266" y="109"/>
                    </a:lnTo>
                    <a:lnTo>
                      <a:pt x="437" y="171"/>
                    </a:lnTo>
                    <a:lnTo>
                      <a:pt x="437" y="1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6" name="Freeform 90"/>
              <p:cNvSpPr/>
              <p:nvPr/>
            </p:nvSpPr>
            <p:spPr bwMode="auto">
              <a:xfrm flipH="1">
                <a:off x="5089309" y="4919334"/>
                <a:ext cx="693737" cy="271463"/>
              </a:xfrm>
              <a:custGeom>
                <a:avLst/>
                <a:gdLst>
                  <a:gd name="T0" fmla="*/ 437 w 437"/>
                  <a:gd name="T1" fmla="*/ 0 h 171"/>
                  <a:gd name="T2" fmla="*/ 0 w 437"/>
                  <a:gd name="T3" fmla="*/ 156 h 171"/>
                  <a:gd name="T4" fmla="*/ 0 w 437"/>
                  <a:gd name="T5" fmla="*/ 171 h 171"/>
                  <a:gd name="T6" fmla="*/ 172 w 437"/>
                  <a:gd name="T7" fmla="*/ 109 h 171"/>
                  <a:gd name="T8" fmla="*/ 437 w 437"/>
                  <a:gd name="T9" fmla="*/ 13 h 171"/>
                  <a:gd name="T10" fmla="*/ 437 w 437"/>
                  <a:gd name="T1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7" h="171">
                    <a:moveTo>
                      <a:pt x="437" y="0"/>
                    </a:moveTo>
                    <a:lnTo>
                      <a:pt x="0" y="156"/>
                    </a:lnTo>
                    <a:lnTo>
                      <a:pt x="0" y="171"/>
                    </a:lnTo>
                    <a:lnTo>
                      <a:pt x="172" y="109"/>
                    </a:lnTo>
                    <a:lnTo>
                      <a:pt x="437" y="13"/>
                    </a:lnTo>
                    <a:lnTo>
                      <a:pt x="437" y="0"/>
                    </a:lnTo>
                    <a:close/>
                  </a:path>
                </a:pathLst>
              </a:custGeom>
              <a:solidFill>
                <a:sysClr val="window" lastClr="FFFFFF">
                  <a:alpha val="40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 rot="-420000">
                <a:off x="5328230" y="3674025"/>
                <a:ext cx="1040786" cy="54486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isometricBottomDown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id-ID" sz="2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cs typeface="Arial" pitchFamily="34" charset="0"/>
                  </a:rPr>
                  <a:t>30%</a:t>
                </a:r>
                <a:endParaRPr kumimoji="0" lang="id-ID" sz="2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endParaRPr>
              </a:p>
            </p:txBody>
          </p:sp>
          <p:grpSp>
            <p:nvGrpSpPr>
              <p:cNvPr id="210" name="Group 56"/>
              <p:cNvGrpSpPr/>
              <p:nvPr/>
            </p:nvGrpSpPr>
            <p:grpSpPr>
              <a:xfrm>
                <a:off x="5073234" y="4332221"/>
                <a:ext cx="1380184" cy="441525"/>
                <a:chOff x="3152560" y="4981569"/>
                <a:chExt cx="1380184" cy="441525"/>
              </a:xfrm>
            </p:grpSpPr>
            <p:sp>
              <p:nvSpPr>
                <p:cNvPr id="211" name="TextBox 210"/>
                <p:cNvSpPr txBox="1"/>
                <p:nvPr/>
              </p:nvSpPr>
              <p:spPr>
                <a:xfrm rot="21420000">
                  <a:off x="3905294" y="4981569"/>
                  <a:ext cx="627450" cy="441525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</a:rPr>
                    <a:t>4</a:t>
                  </a:r>
                  <a:endParaRPr kumimoji="0" lang="id-ID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212" name="TextBox 211"/>
                <p:cNvSpPr txBox="1"/>
                <p:nvPr/>
              </p:nvSpPr>
              <p:spPr>
                <a:xfrm rot="540000">
                  <a:off x="3152560" y="5072529"/>
                  <a:ext cx="763612" cy="296927"/>
                </a:xfrm>
                <a:prstGeom prst="rect">
                  <a:avLst/>
                </a:prstGeom>
                <a:noFill/>
                <a:scene3d>
                  <a:camera prst="isometricOffAxis2Left"/>
                  <a:lightRig rig="threePt" dir="t"/>
                </a:scene3d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</a:rPr>
                    <a:t>标题</a:t>
                  </a:r>
                  <a:endParaRPr kumimoji="0" lang="id-ID" altLang="zh-CN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12346" y="3322"/>
              <a:ext cx="4539" cy="1016"/>
              <a:chOff x="7839546" y="2109655"/>
              <a:chExt cx="2882025" cy="644860"/>
            </a:xfrm>
          </p:grpSpPr>
          <p:sp>
            <p:nvSpPr>
              <p:cNvPr id="167" name="TextBox 166"/>
              <p:cNvSpPr txBox="1"/>
              <p:nvPr/>
            </p:nvSpPr>
            <p:spPr>
              <a:xfrm>
                <a:off x="7839546" y="2205458"/>
                <a:ext cx="627450" cy="441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A1B0"/>
                    </a:solidFill>
                    <a:effectLst/>
                    <a:uLnTx/>
                    <a:uFillTx/>
                    <a:latin typeface="微软雅黑" pitchFamily="34" charset="-122"/>
                  </a:rPr>
                  <a:t>1</a:t>
                </a:r>
              </a:p>
            </p:txBody>
          </p:sp>
          <p:sp>
            <p:nvSpPr>
              <p:cNvPr id="213" name="Rectangle 59"/>
              <p:cNvSpPr>
                <a:spLocks noChangeAspect="1"/>
              </p:cNvSpPr>
              <p:nvPr/>
            </p:nvSpPr>
            <p:spPr>
              <a:xfrm>
                <a:off x="7968347" y="2248097"/>
                <a:ext cx="360000" cy="360000"/>
              </a:xfrm>
              <a:prstGeom prst="rect">
                <a:avLst/>
              </a:prstGeom>
              <a:noFill/>
              <a:ln w="25400" cap="flat" cmpd="sng" algn="ctr">
                <a:solidFill>
                  <a:srgbClr val="00A1B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217" name="TextBox 216"/>
              <p:cNvSpPr txBox="1"/>
              <p:nvPr/>
            </p:nvSpPr>
            <p:spPr>
              <a:xfrm>
                <a:off x="8469654" y="2109655"/>
                <a:ext cx="1017970" cy="32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A1B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标题</a:t>
                </a:r>
                <a:r>
                  <a:rPr kumimoji="0" lang="id-ID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A1B0"/>
                    </a:solidFill>
                    <a:effectLst/>
                    <a:uLnTx/>
                    <a:uFillTx/>
                    <a:latin typeface="微软雅黑" pitchFamily="34" charset="-122"/>
                  </a:rPr>
                  <a:t> 01</a:t>
                </a: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8469934" y="2324397"/>
                <a:ext cx="2251637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65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2346" y="4392"/>
              <a:ext cx="4539" cy="1016"/>
              <a:chOff x="7839546" y="2789016"/>
              <a:chExt cx="2882025" cy="644860"/>
            </a:xfrm>
          </p:grpSpPr>
          <p:sp>
            <p:nvSpPr>
              <p:cNvPr id="168" name="TextBox 167"/>
              <p:cNvSpPr txBox="1"/>
              <p:nvPr/>
            </p:nvSpPr>
            <p:spPr>
              <a:xfrm>
                <a:off x="7839546" y="2870663"/>
                <a:ext cx="627450" cy="441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微软雅黑" pitchFamily="34" charset="-122"/>
                  </a:rPr>
                  <a:t>2</a:t>
                </a:r>
                <a:endParaRPr kumimoji="0" lang="id-ID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4" name="Rectangle 60"/>
              <p:cNvSpPr>
                <a:spLocks noChangeAspect="1"/>
              </p:cNvSpPr>
              <p:nvPr/>
            </p:nvSpPr>
            <p:spPr>
              <a:xfrm>
                <a:off x="7968347" y="2908110"/>
                <a:ext cx="360000" cy="360000"/>
              </a:xfrm>
              <a:prstGeom prst="rect">
                <a:avLst/>
              </a:prstGeom>
              <a:noFill/>
              <a:ln w="254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219" name="TextBox 218"/>
              <p:cNvSpPr txBox="1"/>
              <p:nvPr/>
            </p:nvSpPr>
            <p:spPr>
              <a:xfrm>
                <a:off x="8469654" y="2789016"/>
                <a:ext cx="1070312" cy="32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标题</a:t>
                </a:r>
                <a:r>
                  <a:rPr kumimoji="0" lang="id-ID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微软雅黑" pitchFamily="34" charset="-122"/>
                  </a:rPr>
                  <a:t> 02</a:t>
                </a:r>
                <a:endParaRPr kumimoji="0" lang="id-ID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8469934" y="3003758"/>
                <a:ext cx="2251637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65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2342" y="5436"/>
              <a:ext cx="4542" cy="993"/>
              <a:chOff x="7837095" y="3451956"/>
              <a:chExt cx="2884476" cy="630346"/>
            </a:xfrm>
          </p:grpSpPr>
          <p:sp>
            <p:nvSpPr>
              <p:cNvPr id="169" name="TextBox 168"/>
              <p:cNvSpPr txBox="1"/>
              <p:nvPr/>
            </p:nvSpPr>
            <p:spPr>
              <a:xfrm>
                <a:off x="7837095" y="3548914"/>
                <a:ext cx="627450" cy="44152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CCFF"/>
                    </a:solidFill>
                    <a:effectLst/>
                    <a:uLnTx/>
                    <a:uFillTx/>
                    <a:latin typeface="微软雅黑" pitchFamily="34" charset="-122"/>
                  </a:rPr>
                  <a:t>3</a:t>
                </a:r>
                <a:endParaRPr kumimoji="0" lang="id-ID" sz="2300" b="0" i="0" u="none" strike="noStrike" kern="0" cap="none" spc="0" normalizeH="0" baseline="0" noProof="0" dirty="0">
                  <a:ln>
                    <a:noFill/>
                  </a:ln>
                  <a:solidFill>
                    <a:srgbClr val="66CCFF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5" name="Rectangle 61"/>
              <p:cNvSpPr>
                <a:spLocks noChangeAspect="1"/>
              </p:cNvSpPr>
              <p:nvPr/>
            </p:nvSpPr>
            <p:spPr>
              <a:xfrm>
                <a:off x="7968347" y="3580885"/>
                <a:ext cx="360000" cy="360000"/>
              </a:xfrm>
              <a:prstGeom prst="rect">
                <a:avLst/>
              </a:prstGeom>
              <a:noFill/>
              <a:ln w="25400" cap="flat" cmpd="sng" algn="ctr">
                <a:solidFill>
                  <a:srgbClr val="66CC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8469887" y="3451956"/>
                <a:ext cx="1070312" cy="32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CC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标题</a:t>
                </a:r>
                <a:r>
                  <a:rPr kumimoji="0" lang="id-ID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CCFF"/>
                    </a:solidFill>
                    <a:effectLst/>
                    <a:uLnTx/>
                    <a:uFillTx/>
                    <a:latin typeface="微软雅黑" pitchFamily="34" charset="-122"/>
                  </a:rPr>
                  <a:t> 03</a:t>
                </a:r>
                <a:endParaRPr kumimoji="0" lang="id-ID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66CCFF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8469934" y="3652184"/>
                <a:ext cx="2251637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65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12359" y="6389"/>
              <a:ext cx="4525" cy="1016"/>
              <a:chOff x="7848272" y="4056840"/>
              <a:chExt cx="2873299" cy="644860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7848272" y="4165596"/>
                <a:ext cx="627450" cy="441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ECFF"/>
                    </a:solidFill>
                    <a:effectLst/>
                    <a:uLnTx/>
                    <a:uFillTx/>
                    <a:latin typeface="微软雅黑" pitchFamily="34" charset="-122"/>
                  </a:rPr>
                  <a:t>4</a:t>
                </a:r>
                <a:endParaRPr kumimoji="0" lang="id-ID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CECFF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6" name="Rectangle 62"/>
              <p:cNvSpPr>
                <a:spLocks noChangeAspect="1"/>
              </p:cNvSpPr>
              <p:nvPr/>
            </p:nvSpPr>
            <p:spPr>
              <a:xfrm>
                <a:off x="7982861" y="4202138"/>
                <a:ext cx="360000" cy="360000"/>
              </a:xfrm>
              <a:prstGeom prst="rect">
                <a:avLst/>
              </a:prstGeom>
              <a:noFill/>
              <a:ln w="25400" cap="flat" cmpd="sng" algn="ctr">
                <a:solidFill>
                  <a:srgbClr val="CCEC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8469934" y="4056840"/>
                <a:ext cx="772969" cy="53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EC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标题</a:t>
                </a:r>
                <a:r>
                  <a:rPr kumimoji="0" lang="id-ID" sz="13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ECFF"/>
                    </a:solidFill>
                    <a:effectLst/>
                    <a:uLnTx/>
                    <a:uFillTx/>
                    <a:latin typeface="微软雅黑" pitchFamily="34" charset="-122"/>
                  </a:rPr>
                  <a:t> 04</a:t>
                </a:r>
                <a:endParaRPr kumimoji="0" lang="id-ID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CCECFF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8469934" y="4271582"/>
                <a:ext cx="2251637" cy="430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>
                        <a:lumMod val="65000"/>
                      </a:sysClr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此处添加详细文本描述，建议与标题相关并符合整体语言风格</a:t>
                </a:r>
                <a:endParaRPr kumimoji="0" lang="en-US" altLang="zh-CN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226" name="Rectangle 76"/>
            <p:cNvSpPr/>
            <p:nvPr/>
          </p:nvSpPr>
          <p:spPr>
            <a:xfrm>
              <a:off x="1126" y="4378"/>
              <a:ext cx="4998" cy="2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字以内，据统计每页幻灯片的最好控制在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字以内，据统计每页幻灯片的最好控制在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分钟之内。</a:t>
              </a:r>
            </a:p>
          </p:txBody>
        </p:sp>
        <p:sp>
          <p:nvSpPr>
            <p:cNvPr id="227" name="Content Placeholder 2"/>
            <p:cNvSpPr txBox="1"/>
            <p:nvPr/>
          </p:nvSpPr>
          <p:spPr>
            <a:xfrm>
              <a:off x="600" y="8400"/>
              <a:ext cx="16981" cy="128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200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字以内，据统计每页幻灯片的最好控制在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5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分钟之内。此处添加详细文本描述，建议与标题相关并符合整体语言风格，语言描述尽量简洁生动。尽量将每页幻灯片的字数控制在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200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字以内，据统计每页幻灯片的最好控制在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5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分钟之内。</a:t>
              </a:r>
            </a:p>
          </p:txBody>
        </p:sp>
        <p:sp>
          <p:nvSpPr>
            <p:cNvPr id="228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团队合作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229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63" y="3612"/>
              <a:ext cx="2805" cy="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4449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1425"/>
          <p:cNvSpPr/>
          <p:nvPr/>
        </p:nvSpPr>
        <p:spPr>
          <a:xfrm>
            <a:off x="1215520" y="2455487"/>
            <a:ext cx="9114342" cy="1011555"/>
          </a:xfrm>
          <a:prstGeom prst="rect">
            <a:avLst/>
          </a:prstGeom>
          <a:ln w="12700">
            <a:miter lim="400000"/>
          </a:ln>
        </p:spPr>
        <p:txBody>
          <a:bodyPr lIns="57606" tIns="57607" rIns="57606" bIns="57607">
            <a:spAutoFit/>
          </a:bodyPr>
          <a:lstStyle/>
          <a:p>
            <a:pPr lvl="0" algn="ctr">
              <a:defRPr>
                <a:uFillTx/>
              </a:defRPr>
            </a:pPr>
            <a:r>
              <a:rPr lang="zh-CN" altLang="en-US" sz="5500" b="1" dirty="0" smtClean="0">
                <a:solidFill>
                  <a:srgbClr val="00A1B0"/>
                </a:solidFill>
                <a:uFill>
                  <a:solidFill>
                    <a:srgbClr val="FFFFFF"/>
                  </a:solidFill>
                </a:uFill>
                <a:latin typeface="微软雅黑" pitchFamily="34" charset="-122"/>
                <a:ea typeface="微软雅黑" pitchFamily="34" charset="-122"/>
                <a:cs typeface="+mn-cs"/>
                <a:sym typeface="Bebas Neue"/>
              </a:rPr>
              <a:t>关于我设计师个人简历</a:t>
            </a:r>
          </a:p>
        </p:txBody>
      </p:sp>
      <p:sp>
        <p:nvSpPr>
          <p:cNvPr id="59" name="Shape 1426"/>
          <p:cNvSpPr/>
          <p:nvPr/>
        </p:nvSpPr>
        <p:spPr>
          <a:xfrm>
            <a:off x="1199517" y="3859700"/>
            <a:ext cx="9130345" cy="488578"/>
          </a:xfrm>
          <a:prstGeom prst="rect">
            <a:avLst/>
          </a:prstGeom>
          <a:ln w="12700">
            <a:miter lim="400000"/>
          </a:ln>
        </p:spPr>
        <p:txBody>
          <a:bodyPr lIns="57606" tIns="57607" rIns="57606" bIns="57607">
            <a:spAutoFit/>
          </a:bodyPr>
          <a:lstStyle/>
          <a:p>
            <a:pPr algn="ctr">
              <a:lnSpc>
                <a:spcPct val="120000"/>
              </a:lnSpc>
              <a:spcBef>
                <a:spcPts val="125"/>
              </a:spcBef>
              <a:defRPr>
                <a:uFillTx/>
              </a:defRPr>
            </a:pPr>
            <a:r>
              <a:rPr lang="zh-CN" altLang="en-US" sz="1000" b="1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次级标题</a:t>
            </a:r>
            <a:r>
              <a:rPr sz="1000" b="1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 :</a:t>
            </a:r>
            <a:r>
              <a:rPr sz="1000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 </a:t>
            </a:r>
            <a:r>
              <a:rPr lang="zh-CN" altLang="en-US" sz="1000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000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200</a:t>
            </a:r>
            <a:r>
              <a:rPr lang="zh-CN" altLang="en-US" sz="1000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字以内，据统计每页幻灯片的最好控制在</a:t>
            </a:r>
            <a:r>
              <a:rPr lang="en-US" altLang="zh-CN" sz="1000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5</a:t>
            </a:r>
            <a:r>
              <a:rPr lang="zh-CN" altLang="en-US" sz="1000" dirty="0">
                <a:solidFill>
                  <a:srgbClr val="00A1B0">
                    <a:alpha val="70000"/>
                  </a:srgbClr>
                </a:solidFill>
                <a:uFill>
                  <a:solidFill>
                    <a:srgbClr val="FFFFFF">
                      <a:alpha val="70000"/>
                    </a:srgbClr>
                  </a:solidFill>
                </a:uFill>
                <a:latin typeface="微软雅黑" pitchFamily="34" charset="-122"/>
                <a:ea typeface="微软雅黑" pitchFamily="34" charset="-122"/>
                <a:cs typeface="Roboto condensed"/>
                <a:sym typeface="Roboto condensed"/>
              </a:rPr>
              <a:t>分钟之内。</a:t>
            </a:r>
          </a:p>
        </p:txBody>
      </p:sp>
      <p:grpSp>
        <p:nvGrpSpPr>
          <p:cNvPr id="60" name="Group 1429"/>
          <p:cNvGrpSpPr/>
          <p:nvPr/>
        </p:nvGrpSpPr>
        <p:grpSpPr>
          <a:xfrm>
            <a:off x="5380688" y="1361353"/>
            <a:ext cx="762700" cy="757394"/>
            <a:chOff x="0" y="0"/>
            <a:chExt cx="605282" cy="601163"/>
          </a:xfrm>
          <a:solidFill>
            <a:srgbClr val="00A1B0"/>
          </a:solidFill>
        </p:grpSpPr>
        <p:sp>
          <p:nvSpPr>
            <p:cNvPr id="61" name="Shape 1427"/>
            <p:cNvSpPr/>
            <p:nvPr/>
          </p:nvSpPr>
          <p:spPr>
            <a:xfrm>
              <a:off x="0" y="65866"/>
              <a:ext cx="536048" cy="53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43" y="0"/>
                  </a:moveTo>
                  <a:cubicBezTo>
                    <a:pt x="4805" y="31"/>
                    <a:pt x="0" y="4853"/>
                    <a:pt x="0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2" y="21600"/>
                    <a:pt x="21595" y="16769"/>
                    <a:pt x="21600" y="10808"/>
                  </a:cubicBezTo>
                  <a:lnTo>
                    <a:pt x="10743" y="10808"/>
                  </a:lnTo>
                  <a:lnTo>
                    <a:pt x="10743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2" name="Shape 1428"/>
            <p:cNvSpPr/>
            <p:nvPr/>
          </p:nvSpPr>
          <p:spPr>
            <a:xfrm>
              <a:off x="335685" y="0"/>
              <a:ext cx="269598" cy="267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2" y="0"/>
                  </a:moveTo>
                  <a:cubicBezTo>
                    <a:pt x="75" y="0"/>
                    <a:pt x="38" y="3"/>
                    <a:pt x="0" y="3"/>
                  </a:cubicBezTo>
                  <a:lnTo>
                    <a:pt x="0" y="21600"/>
                  </a:lnTo>
                  <a:lnTo>
                    <a:pt x="21600" y="21600"/>
                  </a:lnTo>
                  <a:cubicBezTo>
                    <a:pt x="21600" y="21595"/>
                    <a:pt x="21600" y="21589"/>
                    <a:pt x="21600" y="21584"/>
                  </a:cubicBezTo>
                  <a:cubicBezTo>
                    <a:pt x="21600" y="9664"/>
                    <a:pt x="11980" y="0"/>
                    <a:pt x="112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222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 advAuto="0"/>
      <p:bldP spid="59" grpId="0" animBg="1" advAuto="0"/>
      <p:bldP spid="60" grpId="0" bldLvl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37408" y="667241"/>
            <a:ext cx="9647851" cy="5237579"/>
            <a:chOff x="907" y="742"/>
            <a:chExt cx="16331" cy="8865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团队合作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07" name="Freeform 5"/>
            <p:cNvSpPr/>
            <p:nvPr/>
          </p:nvSpPr>
          <p:spPr bwMode="auto">
            <a:xfrm>
              <a:off x="8451" y="3653"/>
              <a:ext cx="2948" cy="5954"/>
            </a:xfrm>
            <a:custGeom>
              <a:avLst/>
              <a:gdLst>
                <a:gd name="T0" fmla="*/ 616 w 725"/>
                <a:gd name="T1" fmla="*/ 590 h 1468"/>
                <a:gd name="T2" fmla="*/ 459 w 725"/>
                <a:gd name="T3" fmla="*/ 759 h 1468"/>
                <a:gd name="T4" fmla="*/ 478 w 725"/>
                <a:gd name="T5" fmla="*/ 488 h 1468"/>
                <a:gd name="T6" fmla="*/ 725 w 725"/>
                <a:gd name="T7" fmla="*/ 191 h 1468"/>
                <a:gd name="T8" fmla="*/ 675 w 725"/>
                <a:gd name="T9" fmla="*/ 124 h 1468"/>
                <a:gd name="T10" fmla="*/ 440 w 725"/>
                <a:gd name="T11" fmla="*/ 376 h 1468"/>
                <a:gd name="T12" fmla="*/ 412 w 725"/>
                <a:gd name="T13" fmla="*/ 0 h 1468"/>
                <a:gd name="T14" fmla="*/ 344 w 725"/>
                <a:gd name="T15" fmla="*/ 0 h 1468"/>
                <a:gd name="T16" fmla="*/ 314 w 725"/>
                <a:gd name="T17" fmla="*/ 577 h 1468"/>
                <a:gd name="T18" fmla="*/ 46 w 725"/>
                <a:gd name="T19" fmla="*/ 271 h 1468"/>
                <a:gd name="T20" fmla="*/ 0 w 725"/>
                <a:gd name="T21" fmla="*/ 313 h 1468"/>
                <a:gd name="T22" fmla="*/ 285 w 725"/>
                <a:gd name="T23" fmla="*/ 698 h 1468"/>
                <a:gd name="T24" fmla="*/ 216 w 725"/>
                <a:gd name="T25" fmla="*/ 1468 h 1468"/>
                <a:gd name="T26" fmla="*/ 548 w 725"/>
                <a:gd name="T27" fmla="*/ 1468 h 1468"/>
                <a:gd name="T28" fmla="*/ 471 w 725"/>
                <a:gd name="T29" fmla="*/ 892 h 1468"/>
                <a:gd name="T30" fmla="*/ 667 w 725"/>
                <a:gd name="T31" fmla="*/ 657 h 1468"/>
                <a:gd name="T32" fmla="*/ 616 w 725"/>
                <a:gd name="T33" fmla="*/ 590 h 1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5" h="1468">
                  <a:moveTo>
                    <a:pt x="616" y="590"/>
                  </a:moveTo>
                  <a:cubicBezTo>
                    <a:pt x="459" y="759"/>
                    <a:pt x="459" y="759"/>
                    <a:pt x="459" y="759"/>
                  </a:cubicBezTo>
                  <a:cubicBezTo>
                    <a:pt x="439" y="488"/>
                    <a:pt x="478" y="488"/>
                    <a:pt x="478" y="488"/>
                  </a:cubicBezTo>
                  <a:cubicBezTo>
                    <a:pt x="725" y="191"/>
                    <a:pt x="725" y="191"/>
                    <a:pt x="725" y="191"/>
                  </a:cubicBezTo>
                  <a:cubicBezTo>
                    <a:pt x="675" y="124"/>
                    <a:pt x="675" y="124"/>
                    <a:pt x="675" y="124"/>
                  </a:cubicBezTo>
                  <a:cubicBezTo>
                    <a:pt x="440" y="376"/>
                    <a:pt x="440" y="376"/>
                    <a:pt x="440" y="376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14" y="577"/>
                    <a:pt x="314" y="577"/>
                    <a:pt x="314" y="577"/>
                  </a:cubicBezTo>
                  <a:cubicBezTo>
                    <a:pt x="46" y="271"/>
                    <a:pt x="46" y="271"/>
                    <a:pt x="46" y="271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285" y="698"/>
                    <a:pt x="285" y="698"/>
                    <a:pt x="285" y="698"/>
                  </a:cubicBezTo>
                  <a:cubicBezTo>
                    <a:pt x="323" y="824"/>
                    <a:pt x="216" y="1468"/>
                    <a:pt x="216" y="1468"/>
                  </a:cubicBezTo>
                  <a:cubicBezTo>
                    <a:pt x="548" y="1468"/>
                    <a:pt x="548" y="1468"/>
                    <a:pt x="548" y="1468"/>
                  </a:cubicBezTo>
                  <a:cubicBezTo>
                    <a:pt x="548" y="1468"/>
                    <a:pt x="500" y="1168"/>
                    <a:pt x="471" y="892"/>
                  </a:cubicBezTo>
                  <a:cubicBezTo>
                    <a:pt x="667" y="657"/>
                    <a:pt x="667" y="657"/>
                    <a:pt x="667" y="657"/>
                  </a:cubicBezTo>
                  <a:lnTo>
                    <a:pt x="616" y="590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vert="horz" wrap="square" lIns="86411" tIns="43205" rIns="86411" bIns="4320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08" name="Oval 15"/>
            <p:cNvSpPr/>
            <p:nvPr/>
          </p:nvSpPr>
          <p:spPr>
            <a:xfrm>
              <a:off x="6232" y="5226"/>
              <a:ext cx="1010" cy="1010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09" name="Oval 16"/>
            <p:cNvSpPr/>
            <p:nvPr/>
          </p:nvSpPr>
          <p:spPr>
            <a:xfrm>
              <a:off x="7242" y="5955"/>
              <a:ext cx="833" cy="833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0" name="Oval 17"/>
            <p:cNvSpPr/>
            <p:nvPr/>
          </p:nvSpPr>
          <p:spPr>
            <a:xfrm>
              <a:off x="12989" y="5837"/>
              <a:ext cx="751" cy="751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1" name="Oval 18"/>
            <p:cNvSpPr/>
            <p:nvPr/>
          </p:nvSpPr>
          <p:spPr>
            <a:xfrm>
              <a:off x="13267" y="5226"/>
              <a:ext cx="579" cy="57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2" name="Oval 19"/>
            <p:cNvSpPr/>
            <p:nvPr/>
          </p:nvSpPr>
          <p:spPr>
            <a:xfrm>
              <a:off x="13665" y="4431"/>
              <a:ext cx="961" cy="961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3" name="Oval 20"/>
            <p:cNvSpPr/>
            <p:nvPr/>
          </p:nvSpPr>
          <p:spPr>
            <a:xfrm>
              <a:off x="9370" y="5195"/>
              <a:ext cx="307" cy="307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4" name="Oval 21"/>
            <p:cNvSpPr/>
            <p:nvPr/>
          </p:nvSpPr>
          <p:spPr>
            <a:xfrm>
              <a:off x="8461" y="5932"/>
              <a:ext cx="540" cy="540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5" name="Oval 22"/>
            <p:cNvSpPr/>
            <p:nvPr/>
          </p:nvSpPr>
          <p:spPr>
            <a:xfrm>
              <a:off x="7486" y="5718"/>
              <a:ext cx="347" cy="347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6" name="Oval 23"/>
            <p:cNvSpPr/>
            <p:nvPr/>
          </p:nvSpPr>
          <p:spPr>
            <a:xfrm>
              <a:off x="12728" y="4408"/>
              <a:ext cx="836" cy="836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7" name="Oval 24"/>
            <p:cNvSpPr/>
            <p:nvPr/>
          </p:nvSpPr>
          <p:spPr>
            <a:xfrm>
              <a:off x="6276" y="4513"/>
              <a:ext cx="649" cy="64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8" name="Oval 25"/>
            <p:cNvSpPr/>
            <p:nvPr/>
          </p:nvSpPr>
          <p:spPr>
            <a:xfrm>
              <a:off x="7989" y="6427"/>
              <a:ext cx="570" cy="570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19" name="Oval 26"/>
            <p:cNvSpPr/>
            <p:nvPr/>
          </p:nvSpPr>
          <p:spPr>
            <a:xfrm>
              <a:off x="6730" y="3677"/>
              <a:ext cx="258" cy="258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0" name="Oval 27"/>
            <p:cNvSpPr/>
            <p:nvPr/>
          </p:nvSpPr>
          <p:spPr>
            <a:xfrm>
              <a:off x="9185" y="4655"/>
              <a:ext cx="424" cy="424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1" name="Oval 28"/>
            <p:cNvSpPr/>
            <p:nvPr/>
          </p:nvSpPr>
          <p:spPr>
            <a:xfrm>
              <a:off x="13193" y="3637"/>
              <a:ext cx="769" cy="76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2" name="Oval 29"/>
            <p:cNvSpPr/>
            <p:nvPr/>
          </p:nvSpPr>
          <p:spPr>
            <a:xfrm>
              <a:off x="7965" y="5629"/>
              <a:ext cx="769" cy="769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3" name="Oval 30"/>
            <p:cNvSpPr/>
            <p:nvPr/>
          </p:nvSpPr>
          <p:spPr>
            <a:xfrm>
              <a:off x="7577" y="2694"/>
              <a:ext cx="680" cy="680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4" name="Oval 31"/>
            <p:cNvSpPr/>
            <p:nvPr/>
          </p:nvSpPr>
          <p:spPr>
            <a:xfrm>
              <a:off x="6855" y="3081"/>
              <a:ext cx="674" cy="674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5" name="Oval 32"/>
            <p:cNvSpPr/>
            <p:nvPr/>
          </p:nvSpPr>
          <p:spPr>
            <a:xfrm>
              <a:off x="13081" y="2825"/>
              <a:ext cx="799" cy="799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6" name="Oval 33"/>
            <p:cNvSpPr/>
            <p:nvPr/>
          </p:nvSpPr>
          <p:spPr>
            <a:xfrm>
              <a:off x="7607" y="1927"/>
              <a:ext cx="674" cy="674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7" name="Oval 34"/>
            <p:cNvSpPr/>
            <p:nvPr/>
          </p:nvSpPr>
          <p:spPr>
            <a:xfrm>
              <a:off x="8720" y="6344"/>
              <a:ext cx="756" cy="755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8" name="Oval 35"/>
            <p:cNvSpPr/>
            <p:nvPr/>
          </p:nvSpPr>
          <p:spPr>
            <a:xfrm>
              <a:off x="11434" y="1751"/>
              <a:ext cx="665" cy="665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29" name="Oval 36"/>
            <p:cNvSpPr/>
            <p:nvPr/>
          </p:nvSpPr>
          <p:spPr>
            <a:xfrm>
              <a:off x="12064" y="2277"/>
              <a:ext cx="461" cy="461"/>
            </a:xfrm>
            <a:prstGeom prst="ellipse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0" name="Oval 37"/>
            <p:cNvSpPr/>
            <p:nvPr/>
          </p:nvSpPr>
          <p:spPr>
            <a:xfrm>
              <a:off x="12625" y="2463"/>
              <a:ext cx="558" cy="558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1" name="Oval 54"/>
            <p:cNvSpPr/>
            <p:nvPr/>
          </p:nvSpPr>
          <p:spPr>
            <a:xfrm>
              <a:off x="6440" y="4007"/>
              <a:ext cx="424" cy="424"/>
            </a:xfrm>
            <a:prstGeom prst="ellipse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43205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2" name="Oval 44"/>
            <p:cNvSpPr/>
            <p:nvPr/>
          </p:nvSpPr>
          <p:spPr>
            <a:xfrm>
              <a:off x="7073" y="3435"/>
              <a:ext cx="2097" cy="2097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510300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900" b="1" kern="0" dirty="0">
                  <a:latin typeface="微软雅黑" pitchFamily="34" charset="-122"/>
                  <a:ea typeface="微软雅黑" pitchFamily="34" charset="-122"/>
                </a:rPr>
                <a:t>奖励</a:t>
              </a:r>
              <a:endParaRPr kumimoji="0" lang="id-ID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3" name="Oval 49"/>
            <p:cNvSpPr/>
            <p:nvPr/>
          </p:nvSpPr>
          <p:spPr>
            <a:xfrm>
              <a:off x="10371" y="4607"/>
              <a:ext cx="2581" cy="2581"/>
            </a:xfrm>
            <a:prstGeom prst="ellipse">
              <a:avLst/>
            </a:prstGeom>
            <a:solidFill>
              <a:srgbClr val="00959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510300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创意</a:t>
              </a:r>
              <a:endParaRPr kumimoji="0" lang="id-ID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4" name="Oval 52"/>
            <p:cNvSpPr/>
            <p:nvPr/>
          </p:nvSpPr>
          <p:spPr>
            <a:xfrm>
              <a:off x="8335" y="1356"/>
              <a:ext cx="3267" cy="3267"/>
            </a:xfrm>
            <a:prstGeom prst="ellipse">
              <a:avLst/>
            </a:prstGeom>
            <a:solidFill>
              <a:srgbClr val="00959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510300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信息</a:t>
              </a:r>
              <a:endParaRPr kumimoji="0" lang="id-ID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5" name="Oval 39"/>
            <p:cNvSpPr/>
            <p:nvPr/>
          </p:nvSpPr>
          <p:spPr>
            <a:xfrm>
              <a:off x="10894" y="2810"/>
              <a:ext cx="2097" cy="2097"/>
            </a:xfrm>
            <a:prstGeom prst="ellipse">
              <a:avLst/>
            </a:prstGeom>
            <a:solidFill>
              <a:srgbClr val="00DB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86411" tIns="510300" rIns="86411" bIns="43205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9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合作</a:t>
              </a:r>
              <a:endParaRPr kumimoji="0" lang="id-ID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2191" y="6395"/>
              <a:ext cx="2565" cy="1161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r>
                <a:rPr lang="zh-CN" altLang="en-US" sz="1900" dirty="0">
                  <a:latin typeface="微软雅黑" pitchFamily="34" charset="-122"/>
                  <a:ea typeface="微软雅黑" pitchFamily="34" charset="-122"/>
                </a:rPr>
                <a:t>我们的概念树</a:t>
              </a:r>
              <a:endParaRPr lang="id-ID" sz="1900" dirty="0">
                <a:latin typeface="+mn-ea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2191" y="7040"/>
              <a:ext cx="4582" cy="1511"/>
            </a:xfrm>
            <a:prstGeom prst="rect">
              <a:avLst/>
            </a:prstGeom>
            <a:noFill/>
          </p:spPr>
          <p:txBody>
            <a:bodyPr wrap="square" lIns="86411" tIns="43205" rIns="86411" bIns="43205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878787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</a:t>
              </a:r>
              <a:endParaRPr kumimoji="0" lang="id-ID" sz="1300" b="0" i="0" u="none" strike="noStrike" kern="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39" name="Freeform 10"/>
            <p:cNvSpPr>
              <a:spLocks noEditPoints="1"/>
            </p:cNvSpPr>
            <p:nvPr/>
          </p:nvSpPr>
          <p:spPr bwMode="auto">
            <a:xfrm>
              <a:off x="11290" y="5181"/>
              <a:ext cx="822" cy="793"/>
            </a:xfrm>
            <a:custGeom>
              <a:avLst/>
              <a:gdLst>
                <a:gd name="T0" fmla="*/ 94 w 132"/>
                <a:gd name="T1" fmla="*/ 0 h 128"/>
                <a:gd name="T2" fmla="*/ 56 w 132"/>
                <a:gd name="T3" fmla="*/ 27 h 128"/>
                <a:gd name="T4" fmla="*/ 55 w 132"/>
                <a:gd name="T5" fmla="*/ 27 h 128"/>
                <a:gd name="T6" fmla="*/ 14 w 132"/>
                <a:gd name="T7" fmla="*/ 69 h 128"/>
                <a:gd name="T8" fmla="*/ 1 w 132"/>
                <a:gd name="T9" fmla="*/ 110 h 128"/>
                <a:gd name="T10" fmla="*/ 14 w 132"/>
                <a:gd name="T11" fmla="*/ 128 h 128"/>
                <a:gd name="T12" fmla="*/ 53 w 132"/>
                <a:gd name="T13" fmla="*/ 118 h 128"/>
                <a:gd name="T14" fmla="*/ 120 w 132"/>
                <a:gd name="T15" fmla="*/ 53 h 128"/>
                <a:gd name="T16" fmla="*/ 64 w 132"/>
                <a:gd name="T17" fmla="*/ 95 h 128"/>
                <a:gd name="T18" fmla="*/ 99 w 132"/>
                <a:gd name="T19" fmla="*/ 47 h 128"/>
                <a:gd name="T20" fmla="*/ 95 w 132"/>
                <a:gd name="T21" fmla="*/ 67 h 128"/>
                <a:gd name="T22" fmla="*/ 64 w 132"/>
                <a:gd name="T23" fmla="*/ 98 h 128"/>
                <a:gd name="T24" fmla="*/ 59 w 132"/>
                <a:gd name="T25" fmla="*/ 81 h 128"/>
                <a:gd name="T26" fmla="*/ 46 w 132"/>
                <a:gd name="T27" fmla="*/ 68 h 128"/>
                <a:gd name="T28" fmla="*/ 92 w 132"/>
                <a:gd name="T29" fmla="*/ 36 h 128"/>
                <a:gd name="T30" fmla="*/ 59 w 132"/>
                <a:gd name="T31" fmla="*/ 81 h 128"/>
                <a:gd name="T32" fmla="*/ 30 w 132"/>
                <a:gd name="T33" fmla="*/ 64 h 128"/>
                <a:gd name="T34" fmla="*/ 80 w 132"/>
                <a:gd name="T35" fmla="*/ 29 h 128"/>
                <a:gd name="T36" fmla="*/ 17 w 132"/>
                <a:gd name="T37" fmla="*/ 119 h 128"/>
                <a:gd name="T38" fmla="*/ 8 w 132"/>
                <a:gd name="T39" fmla="*/ 114 h 128"/>
                <a:gd name="T40" fmla="*/ 13 w 132"/>
                <a:gd name="T41" fmla="*/ 96 h 128"/>
                <a:gd name="T42" fmla="*/ 32 w 132"/>
                <a:gd name="T43" fmla="*/ 116 h 128"/>
                <a:gd name="T44" fmla="*/ 35 w 132"/>
                <a:gd name="T45" fmla="*/ 115 h 128"/>
                <a:gd name="T46" fmla="*/ 14 w 132"/>
                <a:gd name="T47" fmla="*/ 92 h 128"/>
                <a:gd name="T48" fmla="*/ 19 w 132"/>
                <a:gd name="T49" fmla="*/ 75 h 128"/>
                <a:gd name="T50" fmla="*/ 52 w 132"/>
                <a:gd name="T51" fmla="*/ 110 h 128"/>
                <a:gd name="T52" fmla="*/ 35 w 132"/>
                <a:gd name="T53" fmla="*/ 115 h 128"/>
                <a:gd name="T54" fmla="*/ 108 w 132"/>
                <a:gd name="T55" fmla="*/ 54 h 128"/>
                <a:gd name="T56" fmla="*/ 98 w 132"/>
                <a:gd name="T57" fmla="*/ 30 h 128"/>
                <a:gd name="T58" fmla="*/ 81 w 132"/>
                <a:gd name="T59" fmla="*/ 13 h 128"/>
                <a:gd name="T60" fmla="*/ 112 w 132"/>
                <a:gd name="T61" fmla="*/ 16 h 128"/>
                <a:gd name="T62" fmla="*/ 115 w 132"/>
                <a:gd name="T63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86411" tIns="43205" rIns="86411" bIns="4320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40" name="Group 72"/>
            <p:cNvGrpSpPr/>
            <p:nvPr/>
          </p:nvGrpSpPr>
          <p:grpSpPr>
            <a:xfrm>
              <a:off x="7821" y="3868"/>
              <a:ext cx="591" cy="741"/>
              <a:chOff x="9985375" y="3051175"/>
              <a:chExt cx="649288" cy="814388"/>
            </a:xfrm>
            <a:solidFill>
              <a:schemeClr val="tx1"/>
            </a:solidFill>
          </p:grpSpPr>
          <p:sp>
            <p:nvSpPr>
              <p:cNvPr id="241" name="Freeform 16"/>
              <p:cNvSpPr/>
              <p:nvPr/>
            </p:nvSpPr>
            <p:spPr bwMode="auto">
              <a:xfrm>
                <a:off x="10088563" y="3051175"/>
                <a:ext cx="442913" cy="198438"/>
              </a:xfrm>
              <a:custGeom>
                <a:avLst/>
                <a:gdLst>
                  <a:gd name="T0" fmla="*/ 98 w 116"/>
                  <a:gd name="T1" fmla="*/ 52 h 52"/>
                  <a:gd name="T2" fmla="*/ 110 w 116"/>
                  <a:gd name="T3" fmla="*/ 17 h 52"/>
                  <a:gd name="T4" fmla="*/ 81 w 116"/>
                  <a:gd name="T5" fmla="*/ 22 h 52"/>
                  <a:gd name="T6" fmla="*/ 58 w 116"/>
                  <a:gd name="T7" fmla="*/ 0 h 52"/>
                  <a:gd name="T8" fmla="*/ 35 w 116"/>
                  <a:gd name="T9" fmla="*/ 22 h 52"/>
                  <a:gd name="T10" fmla="*/ 7 w 116"/>
                  <a:gd name="T11" fmla="*/ 17 h 52"/>
                  <a:gd name="T12" fmla="*/ 18 w 116"/>
                  <a:gd name="T13" fmla="*/ 52 h 52"/>
                  <a:gd name="T14" fmla="*/ 98 w 116"/>
                  <a:gd name="T1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6" h="52">
                    <a:moveTo>
                      <a:pt x="98" y="52"/>
                    </a:moveTo>
                    <a:cubicBezTo>
                      <a:pt x="111" y="40"/>
                      <a:pt x="116" y="24"/>
                      <a:pt x="110" y="17"/>
                    </a:cubicBezTo>
                    <a:cubicBezTo>
                      <a:pt x="104" y="12"/>
                      <a:pt x="93" y="14"/>
                      <a:pt x="81" y="22"/>
                    </a:cubicBezTo>
                    <a:cubicBezTo>
                      <a:pt x="78" y="9"/>
                      <a:pt x="69" y="0"/>
                      <a:pt x="58" y="0"/>
                    </a:cubicBezTo>
                    <a:cubicBezTo>
                      <a:pt x="47" y="0"/>
                      <a:pt x="38" y="9"/>
                      <a:pt x="35" y="22"/>
                    </a:cubicBezTo>
                    <a:cubicBezTo>
                      <a:pt x="24" y="14"/>
                      <a:pt x="12" y="12"/>
                      <a:pt x="7" y="17"/>
                    </a:cubicBezTo>
                    <a:cubicBezTo>
                      <a:pt x="0" y="24"/>
                      <a:pt x="5" y="40"/>
                      <a:pt x="18" y="52"/>
                    </a:cubicBezTo>
                    <a:lnTo>
                      <a:pt x="9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2" name="Freeform 17"/>
              <p:cNvSpPr>
                <a:spLocks noEditPoints="1"/>
              </p:cNvSpPr>
              <p:nvPr/>
            </p:nvSpPr>
            <p:spPr bwMode="auto">
              <a:xfrm>
                <a:off x="9985375" y="3298825"/>
                <a:ext cx="649288" cy="566738"/>
              </a:xfrm>
              <a:custGeom>
                <a:avLst/>
                <a:gdLst>
                  <a:gd name="T0" fmla="*/ 165 w 170"/>
                  <a:gd name="T1" fmla="*/ 95 h 149"/>
                  <a:gd name="T2" fmla="*/ 165 w 170"/>
                  <a:gd name="T3" fmla="*/ 95 h 149"/>
                  <a:gd name="T4" fmla="*/ 170 w 170"/>
                  <a:gd name="T5" fmla="*/ 66 h 149"/>
                  <a:gd name="T6" fmla="*/ 132 w 170"/>
                  <a:gd name="T7" fmla="*/ 0 h 149"/>
                  <a:gd name="T8" fmla="*/ 38 w 170"/>
                  <a:gd name="T9" fmla="*/ 0 h 149"/>
                  <a:gd name="T10" fmla="*/ 0 w 170"/>
                  <a:gd name="T11" fmla="*/ 66 h 149"/>
                  <a:gd name="T12" fmla="*/ 9 w 170"/>
                  <a:gd name="T13" fmla="*/ 101 h 149"/>
                  <a:gd name="T14" fmla="*/ 12 w 170"/>
                  <a:gd name="T15" fmla="*/ 114 h 149"/>
                  <a:gd name="T16" fmla="*/ 10 w 170"/>
                  <a:gd name="T17" fmla="*/ 136 h 149"/>
                  <a:gd name="T18" fmla="*/ 43 w 170"/>
                  <a:gd name="T19" fmla="*/ 142 h 149"/>
                  <a:gd name="T20" fmla="*/ 43 w 170"/>
                  <a:gd name="T21" fmla="*/ 142 h 149"/>
                  <a:gd name="T22" fmla="*/ 61 w 170"/>
                  <a:gd name="T23" fmla="*/ 142 h 149"/>
                  <a:gd name="T24" fmla="*/ 61 w 170"/>
                  <a:gd name="T25" fmla="*/ 142 h 149"/>
                  <a:gd name="T26" fmla="*/ 85 w 170"/>
                  <a:gd name="T27" fmla="*/ 146 h 149"/>
                  <a:gd name="T28" fmla="*/ 110 w 170"/>
                  <a:gd name="T29" fmla="*/ 142 h 149"/>
                  <a:gd name="T30" fmla="*/ 110 w 170"/>
                  <a:gd name="T31" fmla="*/ 142 h 149"/>
                  <a:gd name="T32" fmla="*/ 127 w 170"/>
                  <a:gd name="T33" fmla="*/ 142 h 149"/>
                  <a:gd name="T34" fmla="*/ 160 w 170"/>
                  <a:gd name="T35" fmla="*/ 136 h 149"/>
                  <a:gd name="T36" fmla="*/ 158 w 170"/>
                  <a:gd name="T37" fmla="*/ 115 h 149"/>
                  <a:gd name="T38" fmla="*/ 158 w 170"/>
                  <a:gd name="T39" fmla="*/ 115 h 149"/>
                  <a:gd name="T40" fmla="*/ 162 w 170"/>
                  <a:gd name="T41" fmla="*/ 101 h 149"/>
                  <a:gd name="T42" fmla="*/ 165 w 170"/>
                  <a:gd name="T43" fmla="*/ 95 h 149"/>
                  <a:gd name="T44" fmla="*/ 91 w 170"/>
                  <a:gd name="T45" fmla="*/ 113 h 149"/>
                  <a:gd name="T46" fmla="*/ 79 w 170"/>
                  <a:gd name="T47" fmla="*/ 113 h 149"/>
                  <a:gd name="T48" fmla="*/ 79 w 170"/>
                  <a:gd name="T49" fmla="*/ 102 h 149"/>
                  <a:gd name="T50" fmla="*/ 58 w 170"/>
                  <a:gd name="T51" fmla="*/ 96 h 149"/>
                  <a:gd name="T52" fmla="*/ 62 w 170"/>
                  <a:gd name="T53" fmla="*/ 83 h 149"/>
                  <a:gd name="T54" fmla="*/ 81 w 170"/>
                  <a:gd name="T55" fmla="*/ 88 h 149"/>
                  <a:gd name="T56" fmla="*/ 92 w 170"/>
                  <a:gd name="T57" fmla="*/ 83 h 149"/>
                  <a:gd name="T58" fmla="*/ 80 w 170"/>
                  <a:gd name="T59" fmla="*/ 75 h 149"/>
                  <a:gd name="T60" fmla="*/ 59 w 170"/>
                  <a:gd name="T61" fmla="*/ 55 h 149"/>
                  <a:gd name="T62" fmla="*/ 80 w 170"/>
                  <a:gd name="T63" fmla="*/ 37 h 149"/>
                  <a:gd name="T64" fmla="*/ 80 w 170"/>
                  <a:gd name="T65" fmla="*/ 25 h 149"/>
                  <a:gd name="T66" fmla="*/ 92 w 170"/>
                  <a:gd name="T67" fmla="*/ 25 h 149"/>
                  <a:gd name="T68" fmla="*/ 92 w 170"/>
                  <a:gd name="T69" fmla="*/ 37 h 149"/>
                  <a:gd name="T70" fmla="*/ 109 w 170"/>
                  <a:gd name="T71" fmla="*/ 41 h 149"/>
                  <a:gd name="T72" fmla="*/ 105 w 170"/>
                  <a:gd name="T73" fmla="*/ 54 h 149"/>
                  <a:gd name="T74" fmla="*/ 89 w 170"/>
                  <a:gd name="T75" fmla="*/ 50 h 149"/>
                  <a:gd name="T76" fmla="*/ 80 w 170"/>
                  <a:gd name="T77" fmla="*/ 54 h 149"/>
                  <a:gd name="T78" fmla="*/ 92 w 170"/>
                  <a:gd name="T79" fmla="*/ 62 h 149"/>
                  <a:gd name="T80" fmla="*/ 112 w 170"/>
                  <a:gd name="T81" fmla="*/ 82 h 149"/>
                  <a:gd name="T82" fmla="*/ 91 w 170"/>
                  <a:gd name="T83" fmla="*/ 101 h 149"/>
                  <a:gd name="T84" fmla="*/ 91 w 170"/>
                  <a:gd name="T85" fmla="*/ 11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0" h="149">
                    <a:moveTo>
                      <a:pt x="165" y="95"/>
                    </a:moveTo>
                    <a:cubicBezTo>
                      <a:pt x="165" y="95"/>
                      <a:pt x="165" y="95"/>
                      <a:pt x="165" y="95"/>
                    </a:cubicBezTo>
                    <a:cubicBezTo>
                      <a:pt x="168" y="86"/>
                      <a:pt x="170" y="76"/>
                      <a:pt x="170" y="66"/>
                    </a:cubicBezTo>
                    <a:cubicBezTo>
                      <a:pt x="170" y="39"/>
                      <a:pt x="155" y="14"/>
                      <a:pt x="132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5" y="14"/>
                      <a:pt x="0" y="39"/>
                      <a:pt x="0" y="66"/>
                    </a:cubicBezTo>
                    <a:cubicBezTo>
                      <a:pt x="0" y="79"/>
                      <a:pt x="3" y="91"/>
                      <a:pt x="9" y="101"/>
                    </a:cubicBezTo>
                    <a:cubicBezTo>
                      <a:pt x="11" y="106"/>
                      <a:pt x="13" y="112"/>
                      <a:pt x="12" y="114"/>
                    </a:cubicBezTo>
                    <a:cubicBezTo>
                      <a:pt x="8" y="121"/>
                      <a:pt x="7" y="129"/>
                      <a:pt x="10" y="136"/>
                    </a:cubicBezTo>
                    <a:cubicBezTo>
                      <a:pt x="16" y="146"/>
                      <a:pt x="30" y="148"/>
                      <a:pt x="43" y="142"/>
                    </a:cubicBezTo>
                    <a:cubicBezTo>
                      <a:pt x="43" y="142"/>
                      <a:pt x="43" y="142"/>
                      <a:pt x="43" y="142"/>
                    </a:cubicBezTo>
                    <a:cubicBezTo>
                      <a:pt x="43" y="142"/>
                      <a:pt x="50" y="139"/>
                      <a:pt x="61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9" y="144"/>
                      <a:pt x="77" y="146"/>
                      <a:pt x="85" y="146"/>
                    </a:cubicBezTo>
                    <a:cubicBezTo>
                      <a:pt x="94" y="146"/>
                      <a:pt x="102" y="144"/>
                      <a:pt x="110" y="142"/>
                    </a:cubicBezTo>
                    <a:cubicBezTo>
                      <a:pt x="110" y="142"/>
                      <a:pt x="110" y="142"/>
                      <a:pt x="110" y="142"/>
                    </a:cubicBezTo>
                    <a:cubicBezTo>
                      <a:pt x="119" y="140"/>
                      <a:pt x="125" y="141"/>
                      <a:pt x="127" y="142"/>
                    </a:cubicBezTo>
                    <a:cubicBezTo>
                      <a:pt x="140" y="149"/>
                      <a:pt x="154" y="146"/>
                      <a:pt x="160" y="136"/>
                    </a:cubicBezTo>
                    <a:cubicBezTo>
                      <a:pt x="163" y="130"/>
                      <a:pt x="163" y="122"/>
                      <a:pt x="158" y="115"/>
                    </a:cubicBezTo>
                    <a:cubicBezTo>
                      <a:pt x="158" y="115"/>
                      <a:pt x="158" y="115"/>
                      <a:pt x="158" y="115"/>
                    </a:cubicBezTo>
                    <a:cubicBezTo>
                      <a:pt x="157" y="113"/>
                      <a:pt x="160" y="106"/>
                      <a:pt x="162" y="101"/>
                    </a:cubicBezTo>
                    <a:cubicBezTo>
                      <a:pt x="163" y="99"/>
                      <a:pt x="165" y="95"/>
                      <a:pt x="165" y="95"/>
                    </a:cubicBezTo>
                    <a:close/>
                    <a:moveTo>
                      <a:pt x="91" y="113"/>
                    </a:move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02"/>
                      <a:pt x="79" y="102"/>
                      <a:pt x="79" y="102"/>
                    </a:cubicBezTo>
                    <a:cubicBezTo>
                      <a:pt x="71" y="101"/>
                      <a:pt x="63" y="99"/>
                      <a:pt x="58" y="96"/>
                    </a:cubicBezTo>
                    <a:cubicBezTo>
                      <a:pt x="62" y="83"/>
                      <a:pt x="62" y="83"/>
                      <a:pt x="62" y="83"/>
                    </a:cubicBezTo>
                    <a:cubicBezTo>
                      <a:pt x="66" y="85"/>
                      <a:pt x="75" y="88"/>
                      <a:pt x="81" y="88"/>
                    </a:cubicBezTo>
                    <a:cubicBezTo>
                      <a:pt x="87" y="88"/>
                      <a:pt x="92" y="86"/>
                      <a:pt x="92" y="83"/>
                    </a:cubicBezTo>
                    <a:cubicBezTo>
                      <a:pt x="92" y="80"/>
                      <a:pt x="90" y="78"/>
                      <a:pt x="80" y="75"/>
                    </a:cubicBezTo>
                    <a:cubicBezTo>
                      <a:pt x="65" y="70"/>
                      <a:pt x="59" y="65"/>
                      <a:pt x="59" y="55"/>
                    </a:cubicBezTo>
                    <a:cubicBezTo>
                      <a:pt x="59" y="46"/>
                      <a:pt x="67" y="39"/>
                      <a:pt x="80" y="37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99" y="37"/>
                      <a:pt x="106" y="39"/>
                      <a:pt x="109" y="41"/>
                    </a:cubicBezTo>
                    <a:cubicBezTo>
                      <a:pt x="105" y="54"/>
                      <a:pt x="105" y="54"/>
                      <a:pt x="105" y="54"/>
                    </a:cubicBezTo>
                    <a:cubicBezTo>
                      <a:pt x="102" y="52"/>
                      <a:pt x="96" y="50"/>
                      <a:pt x="89" y="50"/>
                    </a:cubicBezTo>
                    <a:cubicBezTo>
                      <a:pt x="84" y="50"/>
                      <a:pt x="80" y="51"/>
                      <a:pt x="80" y="54"/>
                    </a:cubicBezTo>
                    <a:cubicBezTo>
                      <a:pt x="80" y="57"/>
                      <a:pt x="81" y="59"/>
                      <a:pt x="92" y="62"/>
                    </a:cubicBezTo>
                    <a:cubicBezTo>
                      <a:pt x="107" y="67"/>
                      <a:pt x="112" y="73"/>
                      <a:pt x="112" y="82"/>
                    </a:cubicBezTo>
                    <a:cubicBezTo>
                      <a:pt x="112" y="91"/>
                      <a:pt x="105" y="99"/>
                      <a:pt x="91" y="101"/>
                    </a:cubicBezTo>
                    <a:lnTo>
                      <a:pt x="91" y="1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43" name="Group 83"/>
            <p:cNvGrpSpPr/>
            <p:nvPr/>
          </p:nvGrpSpPr>
          <p:grpSpPr>
            <a:xfrm>
              <a:off x="9349" y="2112"/>
              <a:ext cx="1188" cy="911"/>
              <a:chOff x="10579101" y="1076326"/>
              <a:chExt cx="503237" cy="385763"/>
            </a:xfrm>
            <a:solidFill>
              <a:schemeClr val="tx1"/>
            </a:solidFill>
          </p:grpSpPr>
          <p:sp>
            <p:nvSpPr>
              <p:cNvPr id="244" name="Freeform 21"/>
              <p:cNvSpPr>
                <a:spLocks noEditPoints="1"/>
              </p:cNvSpPr>
              <p:nvPr/>
            </p:nvSpPr>
            <p:spPr bwMode="auto">
              <a:xfrm>
                <a:off x="10644188" y="1133476"/>
                <a:ext cx="314325" cy="250825"/>
              </a:xfrm>
              <a:custGeom>
                <a:avLst/>
                <a:gdLst>
                  <a:gd name="T0" fmla="*/ 74 w 82"/>
                  <a:gd name="T1" fmla="*/ 3 h 65"/>
                  <a:gd name="T2" fmla="*/ 41 w 82"/>
                  <a:gd name="T3" fmla="*/ 0 h 65"/>
                  <a:gd name="T4" fmla="*/ 8 w 82"/>
                  <a:gd name="T5" fmla="*/ 3 h 65"/>
                  <a:gd name="T6" fmla="*/ 5 w 82"/>
                  <a:gd name="T7" fmla="*/ 6 h 65"/>
                  <a:gd name="T8" fmla="*/ 5 w 82"/>
                  <a:gd name="T9" fmla="*/ 59 h 65"/>
                  <a:gd name="T10" fmla="*/ 8 w 82"/>
                  <a:gd name="T11" fmla="*/ 62 h 65"/>
                  <a:gd name="T12" fmla="*/ 41 w 82"/>
                  <a:gd name="T13" fmla="*/ 65 h 65"/>
                  <a:gd name="T14" fmla="*/ 74 w 82"/>
                  <a:gd name="T15" fmla="*/ 62 h 65"/>
                  <a:gd name="T16" fmla="*/ 77 w 82"/>
                  <a:gd name="T17" fmla="*/ 59 h 65"/>
                  <a:gd name="T18" fmla="*/ 77 w 82"/>
                  <a:gd name="T19" fmla="*/ 6 h 65"/>
                  <a:gd name="T20" fmla="*/ 74 w 82"/>
                  <a:gd name="T21" fmla="*/ 3 h 65"/>
                  <a:gd name="T22" fmla="*/ 73 w 82"/>
                  <a:gd name="T23" fmla="*/ 58 h 65"/>
                  <a:gd name="T24" fmla="*/ 9 w 82"/>
                  <a:gd name="T25" fmla="*/ 58 h 65"/>
                  <a:gd name="T26" fmla="*/ 9 w 82"/>
                  <a:gd name="T27" fmla="*/ 7 h 65"/>
                  <a:gd name="T28" fmla="*/ 73 w 82"/>
                  <a:gd name="T29" fmla="*/ 7 h 65"/>
                  <a:gd name="T30" fmla="*/ 73 w 82"/>
                  <a:gd name="T31" fmla="*/ 5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2" h="65">
                    <a:moveTo>
                      <a:pt x="74" y="3"/>
                    </a:moveTo>
                    <a:cubicBezTo>
                      <a:pt x="63" y="1"/>
                      <a:pt x="52" y="0"/>
                      <a:pt x="41" y="0"/>
                    </a:cubicBezTo>
                    <a:cubicBezTo>
                      <a:pt x="30" y="0"/>
                      <a:pt x="19" y="1"/>
                      <a:pt x="8" y="3"/>
                    </a:cubicBezTo>
                    <a:cubicBezTo>
                      <a:pt x="7" y="4"/>
                      <a:pt x="6" y="5"/>
                      <a:pt x="5" y="6"/>
                    </a:cubicBezTo>
                    <a:cubicBezTo>
                      <a:pt x="0" y="24"/>
                      <a:pt x="0" y="41"/>
                      <a:pt x="5" y="59"/>
                    </a:cubicBezTo>
                    <a:cubicBezTo>
                      <a:pt x="6" y="60"/>
                      <a:pt x="7" y="61"/>
                      <a:pt x="8" y="62"/>
                    </a:cubicBezTo>
                    <a:cubicBezTo>
                      <a:pt x="19" y="64"/>
                      <a:pt x="30" y="65"/>
                      <a:pt x="41" y="65"/>
                    </a:cubicBezTo>
                    <a:cubicBezTo>
                      <a:pt x="52" y="65"/>
                      <a:pt x="63" y="64"/>
                      <a:pt x="74" y="62"/>
                    </a:cubicBezTo>
                    <a:cubicBezTo>
                      <a:pt x="75" y="61"/>
                      <a:pt x="76" y="60"/>
                      <a:pt x="77" y="59"/>
                    </a:cubicBezTo>
                    <a:cubicBezTo>
                      <a:pt x="82" y="41"/>
                      <a:pt x="82" y="24"/>
                      <a:pt x="77" y="6"/>
                    </a:cubicBezTo>
                    <a:cubicBezTo>
                      <a:pt x="76" y="5"/>
                      <a:pt x="75" y="4"/>
                      <a:pt x="74" y="3"/>
                    </a:cubicBezTo>
                    <a:close/>
                    <a:moveTo>
                      <a:pt x="73" y="58"/>
                    </a:moveTo>
                    <a:cubicBezTo>
                      <a:pt x="52" y="62"/>
                      <a:pt x="30" y="62"/>
                      <a:pt x="9" y="58"/>
                    </a:cubicBezTo>
                    <a:cubicBezTo>
                      <a:pt x="4" y="41"/>
                      <a:pt x="4" y="24"/>
                      <a:pt x="9" y="7"/>
                    </a:cubicBezTo>
                    <a:cubicBezTo>
                      <a:pt x="30" y="3"/>
                      <a:pt x="52" y="3"/>
                      <a:pt x="73" y="7"/>
                    </a:cubicBezTo>
                    <a:cubicBezTo>
                      <a:pt x="78" y="24"/>
                      <a:pt x="78" y="41"/>
                      <a:pt x="73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5" name="Freeform 22"/>
              <p:cNvSpPr>
                <a:spLocks noEditPoints="1"/>
              </p:cNvSpPr>
              <p:nvPr/>
            </p:nvSpPr>
            <p:spPr bwMode="auto">
              <a:xfrm>
                <a:off x="10579101" y="1076326"/>
                <a:ext cx="503237" cy="385763"/>
              </a:xfrm>
              <a:custGeom>
                <a:avLst/>
                <a:gdLst>
                  <a:gd name="T0" fmla="*/ 125 w 131"/>
                  <a:gd name="T1" fmla="*/ 9 h 100"/>
                  <a:gd name="T2" fmla="*/ 119 w 131"/>
                  <a:gd name="T3" fmla="*/ 3 h 100"/>
                  <a:gd name="T4" fmla="*/ 66 w 131"/>
                  <a:gd name="T5" fmla="*/ 0 h 100"/>
                  <a:gd name="T6" fmla="*/ 13 w 131"/>
                  <a:gd name="T7" fmla="*/ 3 h 100"/>
                  <a:gd name="T8" fmla="*/ 7 w 131"/>
                  <a:gd name="T9" fmla="*/ 9 h 100"/>
                  <a:gd name="T10" fmla="*/ 7 w 131"/>
                  <a:gd name="T11" fmla="*/ 87 h 100"/>
                  <a:gd name="T12" fmla="*/ 13 w 131"/>
                  <a:gd name="T13" fmla="*/ 93 h 100"/>
                  <a:gd name="T14" fmla="*/ 39 w 131"/>
                  <a:gd name="T15" fmla="*/ 95 h 100"/>
                  <a:gd name="T16" fmla="*/ 38 w 131"/>
                  <a:gd name="T17" fmla="*/ 96 h 100"/>
                  <a:gd name="T18" fmla="*/ 66 w 131"/>
                  <a:gd name="T19" fmla="*/ 100 h 100"/>
                  <a:gd name="T20" fmla="*/ 94 w 131"/>
                  <a:gd name="T21" fmla="*/ 96 h 100"/>
                  <a:gd name="T22" fmla="*/ 93 w 131"/>
                  <a:gd name="T23" fmla="*/ 95 h 100"/>
                  <a:gd name="T24" fmla="*/ 119 w 131"/>
                  <a:gd name="T25" fmla="*/ 93 h 100"/>
                  <a:gd name="T26" fmla="*/ 125 w 131"/>
                  <a:gd name="T27" fmla="*/ 87 h 100"/>
                  <a:gd name="T28" fmla="*/ 125 w 131"/>
                  <a:gd name="T29" fmla="*/ 9 h 100"/>
                  <a:gd name="T30" fmla="*/ 118 w 131"/>
                  <a:gd name="T31" fmla="*/ 85 h 100"/>
                  <a:gd name="T32" fmla="*/ 14 w 131"/>
                  <a:gd name="T33" fmla="*/ 85 h 100"/>
                  <a:gd name="T34" fmla="*/ 14 w 131"/>
                  <a:gd name="T35" fmla="*/ 11 h 100"/>
                  <a:gd name="T36" fmla="*/ 118 w 131"/>
                  <a:gd name="T37" fmla="*/ 11 h 100"/>
                  <a:gd name="T38" fmla="*/ 118 w 131"/>
                  <a:gd name="T39" fmla="*/ 8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1" h="100">
                    <a:moveTo>
                      <a:pt x="125" y="9"/>
                    </a:moveTo>
                    <a:cubicBezTo>
                      <a:pt x="125" y="6"/>
                      <a:pt x="122" y="4"/>
                      <a:pt x="119" y="3"/>
                    </a:cubicBezTo>
                    <a:cubicBezTo>
                      <a:pt x="101" y="1"/>
                      <a:pt x="83" y="0"/>
                      <a:pt x="66" y="0"/>
                    </a:cubicBezTo>
                    <a:cubicBezTo>
                      <a:pt x="49" y="0"/>
                      <a:pt x="31" y="1"/>
                      <a:pt x="13" y="3"/>
                    </a:cubicBezTo>
                    <a:cubicBezTo>
                      <a:pt x="10" y="4"/>
                      <a:pt x="7" y="6"/>
                      <a:pt x="7" y="9"/>
                    </a:cubicBezTo>
                    <a:cubicBezTo>
                      <a:pt x="0" y="35"/>
                      <a:pt x="0" y="61"/>
                      <a:pt x="7" y="87"/>
                    </a:cubicBezTo>
                    <a:cubicBezTo>
                      <a:pt x="7" y="90"/>
                      <a:pt x="10" y="92"/>
                      <a:pt x="13" y="93"/>
                    </a:cubicBezTo>
                    <a:cubicBezTo>
                      <a:pt x="22" y="94"/>
                      <a:pt x="30" y="95"/>
                      <a:pt x="39" y="95"/>
                    </a:cubicBezTo>
                    <a:cubicBezTo>
                      <a:pt x="38" y="95"/>
                      <a:pt x="38" y="96"/>
                      <a:pt x="38" y="96"/>
                    </a:cubicBezTo>
                    <a:cubicBezTo>
                      <a:pt x="38" y="98"/>
                      <a:pt x="51" y="100"/>
                      <a:pt x="66" y="100"/>
                    </a:cubicBezTo>
                    <a:cubicBezTo>
                      <a:pt x="81" y="100"/>
                      <a:pt x="94" y="98"/>
                      <a:pt x="94" y="96"/>
                    </a:cubicBezTo>
                    <a:cubicBezTo>
                      <a:pt x="94" y="96"/>
                      <a:pt x="94" y="95"/>
                      <a:pt x="93" y="95"/>
                    </a:cubicBezTo>
                    <a:cubicBezTo>
                      <a:pt x="102" y="95"/>
                      <a:pt x="110" y="94"/>
                      <a:pt x="119" y="93"/>
                    </a:cubicBezTo>
                    <a:cubicBezTo>
                      <a:pt x="122" y="92"/>
                      <a:pt x="125" y="90"/>
                      <a:pt x="125" y="87"/>
                    </a:cubicBezTo>
                    <a:cubicBezTo>
                      <a:pt x="131" y="61"/>
                      <a:pt x="131" y="35"/>
                      <a:pt x="125" y="9"/>
                    </a:cubicBezTo>
                    <a:close/>
                    <a:moveTo>
                      <a:pt x="118" y="85"/>
                    </a:moveTo>
                    <a:cubicBezTo>
                      <a:pt x="83" y="89"/>
                      <a:pt x="49" y="89"/>
                      <a:pt x="14" y="85"/>
                    </a:cubicBezTo>
                    <a:cubicBezTo>
                      <a:pt x="9" y="60"/>
                      <a:pt x="9" y="36"/>
                      <a:pt x="14" y="11"/>
                    </a:cubicBezTo>
                    <a:cubicBezTo>
                      <a:pt x="49" y="7"/>
                      <a:pt x="83" y="7"/>
                      <a:pt x="118" y="11"/>
                    </a:cubicBezTo>
                    <a:cubicBezTo>
                      <a:pt x="123" y="36"/>
                      <a:pt x="123" y="60"/>
                      <a:pt x="118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6" name="Freeform 23"/>
              <p:cNvSpPr>
                <a:spLocks noEditPoints="1"/>
              </p:cNvSpPr>
              <p:nvPr/>
            </p:nvSpPr>
            <p:spPr bwMode="auto">
              <a:xfrm>
                <a:off x="10971213" y="1152526"/>
                <a:ext cx="46037" cy="46038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6 w 12"/>
                  <a:gd name="T11" fmla="*/ 4 h 12"/>
                  <a:gd name="T12" fmla="*/ 8 w 12"/>
                  <a:gd name="T13" fmla="*/ 6 h 12"/>
                  <a:gd name="T14" fmla="*/ 6 w 12"/>
                  <a:gd name="T15" fmla="*/ 8 h 12"/>
                  <a:gd name="T16" fmla="*/ 4 w 12"/>
                  <a:gd name="T17" fmla="*/ 6 h 12"/>
                  <a:gd name="T18" fmla="*/ 6 w 12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lose/>
                    <a:moveTo>
                      <a:pt x="6" y="4"/>
                    </a:moveTo>
                    <a:cubicBezTo>
                      <a:pt x="7" y="4"/>
                      <a:pt x="8" y="5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4" y="5"/>
                      <a:pt x="5" y="4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7" name="Freeform 24"/>
              <p:cNvSpPr/>
              <p:nvPr/>
            </p:nvSpPr>
            <p:spPr bwMode="auto">
              <a:xfrm>
                <a:off x="10955338" y="1352551"/>
                <a:ext cx="61912" cy="15875"/>
              </a:xfrm>
              <a:custGeom>
                <a:avLst/>
                <a:gdLst>
                  <a:gd name="T0" fmla="*/ 14 w 16"/>
                  <a:gd name="T1" fmla="*/ 0 h 4"/>
                  <a:gd name="T2" fmla="*/ 2 w 16"/>
                  <a:gd name="T3" fmla="*/ 0 h 4"/>
                  <a:gd name="T4" fmla="*/ 0 w 16"/>
                  <a:gd name="T5" fmla="*/ 2 h 4"/>
                  <a:gd name="T6" fmla="*/ 2 w 16"/>
                  <a:gd name="T7" fmla="*/ 4 h 4"/>
                  <a:gd name="T8" fmla="*/ 14 w 16"/>
                  <a:gd name="T9" fmla="*/ 4 h 4"/>
                  <a:gd name="T10" fmla="*/ 16 w 16"/>
                  <a:gd name="T11" fmla="*/ 2 h 4"/>
                  <a:gd name="T12" fmla="*/ 14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8" name="Freeform 25"/>
              <p:cNvSpPr/>
              <p:nvPr/>
            </p:nvSpPr>
            <p:spPr bwMode="auto">
              <a:xfrm>
                <a:off x="10971213" y="1306513"/>
                <a:ext cx="60325" cy="15875"/>
              </a:xfrm>
              <a:custGeom>
                <a:avLst/>
                <a:gdLst>
                  <a:gd name="T0" fmla="*/ 14 w 16"/>
                  <a:gd name="T1" fmla="*/ 0 h 4"/>
                  <a:gd name="T2" fmla="*/ 2 w 16"/>
                  <a:gd name="T3" fmla="*/ 0 h 4"/>
                  <a:gd name="T4" fmla="*/ 0 w 16"/>
                  <a:gd name="T5" fmla="*/ 2 h 4"/>
                  <a:gd name="T6" fmla="*/ 2 w 16"/>
                  <a:gd name="T7" fmla="*/ 4 h 4"/>
                  <a:gd name="T8" fmla="*/ 14 w 16"/>
                  <a:gd name="T9" fmla="*/ 4 h 4"/>
                  <a:gd name="T10" fmla="*/ 16 w 16"/>
                  <a:gd name="T11" fmla="*/ 2 h 4"/>
                  <a:gd name="T12" fmla="*/ 14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9" name="Freeform 26"/>
              <p:cNvSpPr/>
              <p:nvPr/>
            </p:nvSpPr>
            <p:spPr bwMode="auto">
              <a:xfrm>
                <a:off x="10971213" y="1260476"/>
                <a:ext cx="60325" cy="15875"/>
              </a:xfrm>
              <a:custGeom>
                <a:avLst/>
                <a:gdLst>
                  <a:gd name="T0" fmla="*/ 14 w 16"/>
                  <a:gd name="T1" fmla="*/ 0 h 4"/>
                  <a:gd name="T2" fmla="*/ 2 w 16"/>
                  <a:gd name="T3" fmla="*/ 0 h 4"/>
                  <a:gd name="T4" fmla="*/ 0 w 16"/>
                  <a:gd name="T5" fmla="*/ 2 h 4"/>
                  <a:gd name="T6" fmla="*/ 2 w 16"/>
                  <a:gd name="T7" fmla="*/ 4 h 4"/>
                  <a:gd name="T8" fmla="*/ 14 w 16"/>
                  <a:gd name="T9" fmla="*/ 4 h 4"/>
                  <a:gd name="T10" fmla="*/ 16 w 16"/>
                  <a:gd name="T11" fmla="*/ 2 h 4"/>
                  <a:gd name="T12" fmla="*/ 14 w 1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1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0" name="Freeform 27"/>
              <p:cNvSpPr/>
              <p:nvPr/>
            </p:nvSpPr>
            <p:spPr bwMode="auto">
              <a:xfrm>
                <a:off x="10709275" y="1195388"/>
                <a:ext cx="92075" cy="65088"/>
              </a:xfrm>
              <a:custGeom>
                <a:avLst/>
                <a:gdLst>
                  <a:gd name="T0" fmla="*/ 22 w 24"/>
                  <a:gd name="T1" fmla="*/ 0 h 17"/>
                  <a:gd name="T2" fmla="*/ 4 w 24"/>
                  <a:gd name="T3" fmla="*/ 2 h 17"/>
                  <a:gd name="T4" fmla="*/ 1 w 24"/>
                  <a:gd name="T5" fmla="*/ 4 h 17"/>
                  <a:gd name="T6" fmla="*/ 0 w 24"/>
                  <a:gd name="T7" fmla="*/ 15 h 17"/>
                  <a:gd name="T8" fmla="*/ 2 w 24"/>
                  <a:gd name="T9" fmla="*/ 17 h 17"/>
                  <a:gd name="T10" fmla="*/ 4 w 24"/>
                  <a:gd name="T11" fmla="*/ 15 h 17"/>
                  <a:gd name="T12" fmla="*/ 5 w 24"/>
                  <a:gd name="T13" fmla="*/ 7 h 17"/>
                  <a:gd name="T14" fmla="*/ 7 w 24"/>
                  <a:gd name="T15" fmla="*/ 5 h 17"/>
                  <a:gd name="T16" fmla="*/ 22 w 24"/>
                  <a:gd name="T17" fmla="*/ 4 h 17"/>
                  <a:gd name="T18" fmla="*/ 24 w 24"/>
                  <a:gd name="T19" fmla="*/ 2 h 17"/>
                  <a:gd name="T20" fmla="*/ 22 w 24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17">
                    <a:moveTo>
                      <a:pt x="22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1" y="3"/>
                      <a:pt x="1" y="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1" y="17"/>
                      <a:pt x="2" y="17"/>
                    </a:cubicBezTo>
                    <a:cubicBezTo>
                      <a:pt x="3" y="17"/>
                      <a:pt x="4" y="16"/>
                      <a:pt x="4" y="1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51" name="Group 92"/>
            <p:cNvGrpSpPr/>
            <p:nvPr/>
          </p:nvGrpSpPr>
          <p:grpSpPr>
            <a:xfrm>
              <a:off x="11612" y="3229"/>
              <a:ext cx="663" cy="723"/>
              <a:chOff x="10004425" y="2084388"/>
              <a:chExt cx="401638" cy="438151"/>
            </a:xfrm>
            <a:solidFill>
              <a:schemeClr val="tx1"/>
            </a:solidFill>
          </p:grpSpPr>
          <p:sp>
            <p:nvSpPr>
              <p:cNvPr id="252" name="Freeform 31"/>
              <p:cNvSpPr/>
              <p:nvPr/>
            </p:nvSpPr>
            <p:spPr bwMode="auto">
              <a:xfrm>
                <a:off x="10150475" y="2298701"/>
                <a:ext cx="15875" cy="139700"/>
              </a:xfrm>
              <a:custGeom>
                <a:avLst/>
                <a:gdLst>
                  <a:gd name="T0" fmla="*/ 2 w 4"/>
                  <a:gd name="T1" fmla="*/ 36 h 36"/>
                  <a:gd name="T2" fmla="*/ 4 w 4"/>
                  <a:gd name="T3" fmla="*/ 34 h 36"/>
                  <a:gd name="T4" fmla="*/ 4 w 4"/>
                  <a:gd name="T5" fmla="*/ 2 h 36"/>
                  <a:gd name="T6" fmla="*/ 2 w 4"/>
                  <a:gd name="T7" fmla="*/ 0 h 36"/>
                  <a:gd name="T8" fmla="*/ 0 w 4"/>
                  <a:gd name="T9" fmla="*/ 2 h 36"/>
                  <a:gd name="T10" fmla="*/ 0 w 4"/>
                  <a:gd name="T11" fmla="*/ 34 h 36"/>
                  <a:gd name="T12" fmla="*/ 2 w 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6">
                    <a:moveTo>
                      <a:pt x="2" y="36"/>
                    </a:moveTo>
                    <a:cubicBezTo>
                      <a:pt x="3" y="36"/>
                      <a:pt x="4" y="35"/>
                      <a:pt x="4" y="3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1" y="36"/>
                      <a:pt x="2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3" name="Freeform 32"/>
              <p:cNvSpPr/>
              <p:nvPr/>
            </p:nvSpPr>
            <p:spPr bwMode="auto">
              <a:xfrm>
                <a:off x="10196513" y="2298701"/>
                <a:ext cx="61913" cy="139700"/>
              </a:xfrm>
              <a:custGeom>
                <a:avLst/>
                <a:gdLst>
                  <a:gd name="T0" fmla="*/ 2 w 16"/>
                  <a:gd name="T1" fmla="*/ 20 h 36"/>
                  <a:gd name="T2" fmla="*/ 12 w 16"/>
                  <a:gd name="T3" fmla="*/ 20 h 36"/>
                  <a:gd name="T4" fmla="*/ 12 w 16"/>
                  <a:gd name="T5" fmla="*/ 34 h 36"/>
                  <a:gd name="T6" fmla="*/ 14 w 16"/>
                  <a:gd name="T7" fmla="*/ 36 h 36"/>
                  <a:gd name="T8" fmla="*/ 16 w 16"/>
                  <a:gd name="T9" fmla="*/ 34 h 36"/>
                  <a:gd name="T10" fmla="*/ 16 w 16"/>
                  <a:gd name="T11" fmla="*/ 2 h 36"/>
                  <a:gd name="T12" fmla="*/ 14 w 16"/>
                  <a:gd name="T13" fmla="*/ 0 h 36"/>
                  <a:gd name="T14" fmla="*/ 12 w 16"/>
                  <a:gd name="T15" fmla="*/ 2 h 36"/>
                  <a:gd name="T16" fmla="*/ 12 w 16"/>
                  <a:gd name="T17" fmla="*/ 16 h 36"/>
                  <a:gd name="T18" fmla="*/ 4 w 16"/>
                  <a:gd name="T19" fmla="*/ 16 h 36"/>
                  <a:gd name="T20" fmla="*/ 4 w 16"/>
                  <a:gd name="T21" fmla="*/ 2 h 36"/>
                  <a:gd name="T22" fmla="*/ 2 w 16"/>
                  <a:gd name="T23" fmla="*/ 0 h 36"/>
                  <a:gd name="T24" fmla="*/ 0 w 16"/>
                  <a:gd name="T25" fmla="*/ 2 h 36"/>
                  <a:gd name="T26" fmla="*/ 0 w 16"/>
                  <a:gd name="T27" fmla="*/ 18 h 36"/>
                  <a:gd name="T28" fmla="*/ 2 w 16"/>
                  <a:gd name="T29" fmla="*/ 2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36">
                    <a:moveTo>
                      <a:pt x="2" y="20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5"/>
                      <a:pt x="13" y="36"/>
                      <a:pt x="14" y="36"/>
                    </a:cubicBezTo>
                    <a:cubicBezTo>
                      <a:pt x="15" y="36"/>
                      <a:pt x="16" y="35"/>
                      <a:pt x="16" y="3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13" y="0"/>
                      <a:pt x="12" y="1"/>
                      <a:pt x="12" y="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1" y="20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4" name="Freeform 33"/>
              <p:cNvSpPr>
                <a:spLocks noEditPoints="1"/>
              </p:cNvSpPr>
              <p:nvPr/>
            </p:nvSpPr>
            <p:spPr bwMode="auto">
              <a:xfrm>
                <a:off x="10004425" y="2130426"/>
                <a:ext cx="401638" cy="392113"/>
              </a:xfrm>
              <a:custGeom>
                <a:avLst/>
                <a:gdLst>
                  <a:gd name="T0" fmla="*/ 92 w 104"/>
                  <a:gd name="T1" fmla="*/ 0 h 102"/>
                  <a:gd name="T2" fmla="*/ 84 w 104"/>
                  <a:gd name="T3" fmla="*/ 0 h 102"/>
                  <a:gd name="T4" fmla="*/ 84 w 104"/>
                  <a:gd name="T5" fmla="*/ 16 h 102"/>
                  <a:gd name="T6" fmla="*/ 80 w 104"/>
                  <a:gd name="T7" fmla="*/ 20 h 102"/>
                  <a:gd name="T8" fmla="*/ 72 w 104"/>
                  <a:gd name="T9" fmla="*/ 20 h 102"/>
                  <a:gd name="T10" fmla="*/ 68 w 104"/>
                  <a:gd name="T11" fmla="*/ 16 h 102"/>
                  <a:gd name="T12" fmla="*/ 68 w 104"/>
                  <a:gd name="T13" fmla="*/ 0 h 102"/>
                  <a:gd name="T14" fmla="*/ 36 w 104"/>
                  <a:gd name="T15" fmla="*/ 0 h 102"/>
                  <a:gd name="T16" fmla="*/ 36 w 104"/>
                  <a:gd name="T17" fmla="*/ 16 h 102"/>
                  <a:gd name="T18" fmla="*/ 32 w 104"/>
                  <a:gd name="T19" fmla="*/ 20 h 102"/>
                  <a:gd name="T20" fmla="*/ 24 w 104"/>
                  <a:gd name="T21" fmla="*/ 20 h 102"/>
                  <a:gd name="T22" fmla="*/ 20 w 104"/>
                  <a:gd name="T23" fmla="*/ 16 h 102"/>
                  <a:gd name="T24" fmla="*/ 20 w 104"/>
                  <a:gd name="T25" fmla="*/ 0 h 102"/>
                  <a:gd name="T26" fmla="*/ 12 w 104"/>
                  <a:gd name="T27" fmla="*/ 0 h 102"/>
                  <a:gd name="T28" fmla="*/ 0 w 104"/>
                  <a:gd name="T29" fmla="*/ 12 h 102"/>
                  <a:gd name="T30" fmla="*/ 0 w 104"/>
                  <a:gd name="T31" fmla="*/ 20 h 102"/>
                  <a:gd name="T32" fmla="*/ 0 w 104"/>
                  <a:gd name="T33" fmla="*/ 24 h 102"/>
                  <a:gd name="T34" fmla="*/ 0 w 104"/>
                  <a:gd name="T35" fmla="*/ 28 h 102"/>
                  <a:gd name="T36" fmla="*/ 0 w 104"/>
                  <a:gd name="T37" fmla="*/ 91 h 102"/>
                  <a:gd name="T38" fmla="*/ 12 w 104"/>
                  <a:gd name="T39" fmla="*/ 102 h 102"/>
                  <a:gd name="T40" fmla="*/ 92 w 104"/>
                  <a:gd name="T41" fmla="*/ 102 h 102"/>
                  <a:gd name="T42" fmla="*/ 104 w 104"/>
                  <a:gd name="T43" fmla="*/ 91 h 102"/>
                  <a:gd name="T44" fmla="*/ 104 w 104"/>
                  <a:gd name="T45" fmla="*/ 28 h 102"/>
                  <a:gd name="T46" fmla="*/ 104 w 104"/>
                  <a:gd name="T47" fmla="*/ 24 h 102"/>
                  <a:gd name="T48" fmla="*/ 104 w 104"/>
                  <a:gd name="T49" fmla="*/ 20 h 102"/>
                  <a:gd name="T50" fmla="*/ 104 w 104"/>
                  <a:gd name="T51" fmla="*/ 12 h 102"/>
                  <a:gd name="T52" fmla="*/ 92 w 104"/>
                  <a:gd name="T53" fmla="*/ 0 h 102"/>
                  <a:gd name="T54" fmla="*/ 96 w 104"/>
                  <a:gd name="T55" fmla="*/ 91 h 102"/>
                  <a:gd name="T56" fmla="*/ 92 w 104"/>
                  <a:gd name="T57" fmla="*/ 94 h 102"/>
                  <a:gd name="T58" fmla="*/ 12 w 104"/>
                  <a:gd name="T59" fmla="*/ 94 h 102"/>
                  <a:gd name="T60" fmla="*/ 8 w 104"/>
                  <a:gd name="T61" fmla="*/ 91 h 102"/>
                  <a:gd name="T62" fmla="*/ 8 w 104"/>
                  <a:gd name="T63" fmla="*/ 28 h 102"/>
                  <a:gd name="T64" fmla="*/ 96 w 104"/>
                  <a:gd name="T65" fmla="*/ 28 h 102"/>
                  <a:gd name="T66" fmla="*/ 96 w 104"/>
                  <a:gd name="T67" fmla="*/ 9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4" h="102">
                    <a:moveTo>
                      <a:pt x="92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4" y="16"/>
                      <a:pt x="84" y="16"/>
                      <a:pt x="84" y="16"/>
                    </a:cubicBezTo>
                    <a:cubicBezTo>
                      <a:pt x="84" y="18"/>
                      <a:pt x="82" y="20"/>
                      <a:pt x="80" y="20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0" y="20"/>
                      <a:pt x="68" y="18"/>
                      <a:pt x="68" y="16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8"/>
                      <a:pt x="34" y="20"/>
                      <a:pt x="32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2" y="20"/>
                      <a:pt x="20" y="18"/>
                      <a:pt x="20" y="16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7"/>
                      <a:pt x="5" y="102"/>
                      <a:pt x="12" y="102"/>
                    </a:cubicBezTo>
                    <a:cubicBezTo>
                      <a:pt x="92" y="102"/>
                      <a:pt x="92" y="102"/>
                      <a:pt x="92" y="102"/>
                    </a:cubicBezTo>
                    <a:cubicBezTo>
                      <a:pt x="99" y="102"/>
                      <a:pt x="104" y="97"/>
                      <a:pt x="104" y="91"/>
                    </a:cubicBezTo>
                    <a:cubicBezTo>
                      <a:pt x="104" y="28"/>
                      <a:pt x="104" y="28"/>
                      <a:pt x="104" y="28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4" y="20"/>
                      <a:pt x="104" y="20"/>
                      <a:pt x="104" y="20"/>
                    </a:cubicBezTo>
                    <a:cubicBezTo>
                      <a:pt x="104" y="12"/>
                      <a:pt x="104" y="12"/>
                      <a:pt x="104" y="12"/>
                    </a:cubicBezTo>
                    <a:cubicBezTo>
                      <a:pt x="104" y="5"/>
                      <a:pt x="99" y="0"/>
                      <a:pt x="92" y="0"/>
                    </a:cubicBezTo>
                    <a:close/>
                    <a:moveTo>
                      <a:pt x="96" y="91"/>
                    </a:moveTo>
                    <a:cubicBezTo>
                      <a:pt x="96" y="92"/>
                      <a:pt x="94" y="94"/>
                      <a:pt x="92" y="94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0" y="94"/>
                      <a:pt x="8" y="92"/>
                      <a:pt x="8" y="91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6" y="28"/>
                      <a:pt x="96" y="28"/>
                      <a:pt x="96" y="28"/>
                    </a:cubicBezTo>
                    <a:lnTo>
                      <a:pt x="96" y="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5" name="Freeform 34"/>
              <p:cNvSpPr/>
              <p:nvPr/>
            </p:nvSpPr>
            <p:spPr bwMode="auto">
              <a:xfrm>
                <a:off x="10096500" y="2084388"/>
                <a:ext cx="30163" cy="107950"/>
              </a:xfrm>
              <a:custGeom>
                <a:avLst/>
                <a:gdLst>
                  <a:gd name="T0" fmla="*/ 4 w 8"/>
                  <a:gd name="T1" fmla="*/ 28 h 28"/>
                  <a:gd name="T2" fmla="*/ 8 w 8"/>
                  <a:gd name="T3" fmla="*/ 24 h 28"/>
                  <a:gd name="T4" fmla="*/ 8 w 8"/>
                  <a:gd name="T5" fmla="*/ 4 h 28"/>
                  <a:gd name="T6" fmla="*/ 4 w 8"/>
                  <a:gd name="T7" fmla="*/ 0 h 28"/>
                  <a:gd name="T8" fmla="*/ 0 w 8"/>
                  <a:gd name="T9" fmla="*/ 4 h 28"/>
                  <a:gd name="T10" fmla="*/ 0 w 8"/>
                  <a:gd name="T11" fmla="*/ 24 h 28"/>
                  <a:gd name="T12" fmla="*/ 4 w 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8">
                    <a:moveTo>
                      <a:pt x="4" y="28"/>
                    </a:moveTo>
                    <a:cubicBezTo>
                      <a:pt x="6" y="28"/>
                      <a:pt x="8" y="26"/>
                      <a:pt x="8" y="2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2" y="28"/>
                      <a:pt x="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6" name="Freeform 35"/>
              <p:cNvSpPr/>
              <p:nvPr/>
            </p:nvSpPr>
            <p:spPr bwMode="auto">
              <a:xfrm>
                <a:off x="10282238" y="2084388"/>
                <a:ext cx="30163" cy="107950"/>
              </a:xfrm>
              <a:custGeom>
                <a:avLst/>
                <a:gdLst>
                  <a:gd name="T0" fmla="*/ 4 w 8"/>
                  <a:gd name="T1" fmla="*/ 28 h 28"/>
                  <a:gd name="T2" fmla="*/ 8 w 8"/>
                  <a:gd name="T3" fmla="*/ 24 h 28"/>
                  <a:gd name="T4" fmla="*/ 8 w 8"/>
                  <a:gd name="T5" fmla="*/ 4 h 28"/>
                  <a:gd name="T6" fmla="*/ 4 w 8"/>
                  <a:gd name="T7" fmla="*/ 0 h 28"/>
                  <a:gd name="T8" fmla="*/ 0 w 8"/>
                  <a:gd name="T9" fmla="*/ 4 h 28"/>
                  <a:gd name="T10" fmla="*/ 0 w 8"/>
                  <a:gd name="T11" fmla="*/ 24 h 28"/>
                  <a:gd name="T12" fmla="*/ 4 w 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8">
                    <a:moveTo>
                      <a:pt x="4" y="28"/>
                    </a:moveTo>
                    <a:cubicBezTo>
                      <a:pt x="6" y="28"/>
                      <a:pt x="8" y="26"/>
                      <a:pt x="8" y="2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2" y="28"/>
                      <a:pt x="4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845" y="6329"/>
              <a:ext cx="2805" cy="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添加标题</a:t>
              </a: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3068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586845" cy="651764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744813" y="1151502"/>
            <a:ext cx="4378912" cy="4378912"/>
            <a:chOff x="4082917" y="940873"/>
            <a:chExt cx="3955398" cy="3955398"/>
          </a:xfrm>
        </p:grpSpPr>
        <p:sp>
          <p:nvSpPr>
            <p:cNvPr id="5" name="Oval 3"/>
            <p:cNvSpPr/>
            <p:nvPr/>
          </p:nvSpPr>
          <p:spPr>
            <a:xfrm>
              <a:off x="4218041" y="1091688"/>
              <a:ext cx="3692380" cy="36923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10" name="Oval 3"/>
            <p:cNvSpPr/>
            <p:nvPr/>
          </p:nvSpPr>
          <p:spPr>
            <a:xfrm>
              <a:off x="4082917" y="940873"/>
              <a:ext cx="3955398" cy="395539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35735" y="3253525"/>
            <a:ext cx="3615903" cy="584913"/>
          </a:xfrm>
          <a:prstGeom prst="rect">
            <a:avLst/>
          </a:prstGeom>
          <a:noFill/>
        </p:spPr>
        <p:txBody>
          <a:bodyPr wrap="square" lIns="91577" tIns="45788" rIns="91577" bIns="45788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 pitchFamily="34" charset="0"/>
              </a:rPr>
              <a:t>此处添加详细文本描述，建议与标题相关并符合整体语言风格</a:t>
            </a:r>
          </a:p>
        </p:txBody>
      </p:sp>
      <p:grpSp>
        <p:nvGrpSpPr>
          <p:cNvPr id="13" name="Group 26"/>
          <p:cNvGrpSpPr/>
          <p:nvPr/>
        </p:nvGrpSpPr>
        <p:grpSpPr>
          <a:xfrm>
            <a:off x="5243727" y="4289699"/>
            <a:ext cx="2347999" cy="326405"/>
            <a:chOff x="4403845" y="5861944"/>
            <a:chExt cx="2338558" cy="327238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4403845" y="5861944"/>
              <a:ext cx="162535" cy="327238"/>
            </a:xfrm>
            <a:custGeom>
              <a:avLst/>
              <a:gdLst>
                <a:gd name="T0" fmla="*/ 55 w 63"/>
                <a:gd name="T1" fmla="*/ 0 h 127"/>
                <a:gd name="T2" fmla="*/ 8 w 63"/>
                <a:gd name="T3" fmla="*/ 0 h 127"/>
                <a:gd name="T4" fmla="*/ 0 w 63"/>
                <a:gd name="T5" fmla="*/ 8 h 127"/>
                <a:gd name="T6" fmla="*/ 0 w 63"/>
                <a:gd name="T7" fmla="*/ 119 h 127"/>
                <a:gd name="T8" fmla="*/ 8 w 63"/>
                <a:gd name="T9" fmla="*/ 127 h 127"/>
                <a:gd name="T10" fmla="*/ 55 w 63"/>
                <a:gd name="T11" fmla="*/ 127 h 127"/>
                <a:gd name="T12" fmla="*/ 63 w 63"/>
                <a:gd name="T13" fmla="*/ 119 h 127"/>
                <a:gd name="T14" fmla="*/ 63 w 63"/>
                <a:gd name="T15" fmla="*/ 8 h 127"/>
                <a:gd name="T16" fmla="*/ 55 w 63"/>
                <a:gd name="T17" fmla="*/ 0 h 127"/>
                <a:gd name="T18" fmla="*/ 26 w 63"/>
                <a:gd name="T19" fmla="*/ 7 h 127"/>
                <a:gd name="T20" fmla="*/ 37 w 63"/>
                <a:gd name="T21" fmla="*/ 7 h 127"/>
                <a:gd name="T22" fmla="*/ 39 w 63"/>
                <a:gd name="T23" fmla="*/ 9 h 127"/>
                <a:gd name="T24" fmla="*/ 37 w 63"/>
                <a:gd name="T25" fmla="*/ 11 h 127"/>
                <a:gd name="T26" fmla="*/ 26 w 63"/>
                <a:gd name="T27" fmla="*/ 11 h 127"/>
                <a:gd name="T28" fmla="*/ 23 w 63"/>
                <a:gd name="T29" fmla="*/ 9 h 127"/>
                <a:gd name="T30" fmla="*/ 26 w 63"/>
                <a:gd name="T31" fmla="*/ 7 h 127"/>
                <a:gd name="T32" fmla="*/ 31 w 63"/>
                <a:gd name="T33" fmla="*/ 123 h 127"/>
                <a:gd name="T34" fmla="*/ 27 w 63"/>
                <a:gd name="T35" fmla="*/ 119 h 127"/>
                <a:gd name="T36" fmla="*/ 31 w 63"/>
                <a:gd name="T37" fmla="*/ 115 h 127"/>
                <a:gd name="T38" fmla="*/ 35 w 63"/>
                <a:gd name="T39" fmla="*/ 119 h 127"/>
                <a:gd name="T40" fmla="*/ 31 w 63"/>
                <a:gd name="T41" fmla="*/ 123 h 127"/>
                <a:gd name="T42" fmla="*/ 56 w 63"/>
                <a:gd name="T43" fmla="*/ 110 h 127"/>
                <a:gd name="T44" fmla="*/ 7 w 63"/>
                <a:gd name="T45" fmla="*/ 110 h 127"/>
                <a:gd name="T46" fmla="*/ 7 w 63"/>
                <a:gd name="T47" fmla="*/ 18 h 127"/>
                <a:gd name="T48" fmla="*/ 56 w 63"/>
                <a:gd name="T49" fmla="*/ 18 h 127"/>
                <a:gd name="T50" fmla="*/ 56 w 63"/>
                <a:gd name="T51" fmla="*/ 11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127">
                  <a:moveTo>
                    <a:pt x="5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4"/>
                    <a:pt x="3" y="127"/>
                    <a:pt x="8" y="127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60" y="127"/>
                    <a:pt x="63" y="124"/>
                    <a:pt x="63" y="119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4"/>
                    <a:pt x="60" y="0"/>
                    <a:pt x="55" y="0"/>
                  </a:cubicBezTo>
                  <a:close/>
                  <a:moveTo>
                    <a:pt x="26" y="7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9" y="8"/>
                    <a:pt x="39" y="9"/>
                  </a:cubicBezTo>
                  <a:cubicBezTo>
                    <a:pt x="39" y="10"/>
                    <a:pt x="38" y="11"/>
                    <a:pt x="37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3" y="10"/>
                    <a:pt x="23" y="9"/>
                  </a:cubicBezTo>
                  <a:cubicBezTo>
                    <a:pt x="23" y="8"/>
                    <a:pt x="25" y="7"/>
                    <a:pt x="26" y="7"/>
                  </a:cubicBezTo>
                  <a:close/>
                  <a:moveTo>
                    <a:pt x="31" y="123"/>
                  </a:moveTo>
                  <a:cubicBezTo>
                    <a:pt x="29" y="123"/>
                    <a:pt x="27" y="121"/>
                    <a:pt x="27" y="119"/>
                  </a:cubicBezTo>
                  <a:cubicBezTo>
                    <a:pt x="27" y="116"/>
                    <a:pt x="29" y="115"/>
                    <a:pt x="31" y="115"/>
                  </a:cubicBezTo>
                  <a:cubicBezTo>
                    <a:pt x="34" y="115"/>
                    <a:pt x="35" y="116"/>
                    <a:pt x="35" y="119"/>
                  </a:cubicBezTo>
                  <a:cubicBezTo>
                    <a:pt x="35" y="121"/>
                    <a:pt x="34" y="123"/>
                    <a:pt x="31" y="123"/>
                  </a:cubicBezTo>
                  <a:close/>
                  <a:moveTo>
                    <a:pt x="56" y="110"/>
                  </a:moveTo>
                  <a:cubicBezTo>
                    <a:pt x="7" y="110"/>
                    <a:pt x="7" y="110"/>
                    <a:pt x="7" y="110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56" y="18"/>
                    <a:pt x="56" y="18"/>
                    <a:pt x="56" y="18"/>
                  </a:cubicBezTo>
                  <a:lnTo>
                    <a:pt x="56" y="110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1756" y="5867212"/>
              <a:ext cx="2100647" cy="308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rPr>
                <a:t>123</a:t>
              </a: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-123-123</a:t>
              </a:r>
            </a:p>
          </p:txBody>
        </p:sp>
      </p:grpSp>
      <p:grpSp>
        <p:nvGrpSpPr>
          <p:cNvPr id="16" name="Group 29"/>
          <p:cNvGrpSpPr/>
          <p:nvPr/>
        </p:nvGrpSpPr>
        <p:grpSpPr>
          <a:xfrm>
            <a:off x="5221646" y="3944098"/>
            <a:ext cx="2392160" cy="307777"/>
            <a:chOff x="4359860" y="5462764"/>
            <a:chExt cx="2382543" cy="308562"/>
          </a:xfrm>
        </p:grpSpPr>
        <p:sp>
          <p:nvSpPr>
            <p:cNvPr id="17" name="TextBox 16"/>
            <p:cNvSpPr txBox="1"/>
            <p:nvPr/>
          </p:nvSpPr>
          <p:spPr>
            <a:xfrm>
              <a:off x="4641755" y="5462764"/>
              <a:ext cx="2100648" cy="308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邮箱</a:t>
              </a: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地址</a:t>
              </a:r>
            </a:p>
          </p:txBody>
        </p:sp>
        <p:sp>
          <p:nvSpPr>
            <p:cNvPr id="18" name="Freeform 27"/>
            <p:cNvSpPr>
              <a:spLocks noEditPoints="1"/>
            </p:cNvSpPr>
            <p:nvPr/>
          </p:nvSpPr>
          <p:spPr bwMode="auto">
            <a:xfrm>
              <a:off x="4359860" y="5557074"/>
              <a:ext cx="250505" cy="149866"/>
            </a:xfrm>
            <a:custGeom>
              <a:avLst/>
              <a:gdLst>
                <a:gd name="T0" fmla="*/ 0 w 229"/>
                <a:gd name="T1" fmla="*/ 0 h 137"/>
                <a:gd name="T2" fmla="*/ 0 w 229"/>
                <a:gd name="T3" fmla="*/ 3 h 137"/>
                <a:gd name="T4" fmla="*/ 0 w 229"/>
                <a:gd name="T5" fmla="*/ 134 h 137"/>
                <a:gd name="T6" fmla="*/ 0 w 229"/>
                <a:gd name="T7" fmla="*/ 137 h 137"/>
                <a:gd name="T8" fmla="*/ 229 w 229"/>
                <a:gd name="T9" fmla="*/ 137 h 137"/>
                <a:gd name="T10" fmla="*/ 229 w 229"/>
                <a:gd name="T11" fmla="*/ 134 h 137"/>
                <a:gd name="T12" fmla="*/ 229 w 229"/>
                <a:gd name="T13" fmla="*/ 3 h 137"/>
                <a:gd name="T14" fmla="*/ 229 w 229"/>
                <a:gd name="T15" fmla="*/ 0 h 137"/>
                <a:gd name="T16" fmla="*/ 0 w 229"/>
                <a:gd name="T17" fmla="*/ 0 h 137"/>
                <a:gd name="T18" fmla="*/ 209 w 229"/>
                <a:gd name="T19" fmla="*/ 121 h 137"/>
                <a:gd name="T20" fmla="*/ 153 w 229"/>
                <a:gd name="T21" fmla="*/ 69 h 137"/>
                <a:gd name="T22" fmla="*/ 209 w 229"/>
                <a:gd name="T23" fmla="*/ 16 h 137"/>
                <a:gd name="T24" fmla="*/ 209 w 229"/>
                <a:gd name="T25" fmla="*/ 121 h 137"/>
                <a:gd name="T26" fmla="*/ 16 w 229"/>
                <a:gd name="T27" fmla="*/ 16 h 137"/>
                <a:gd name="T28" fmla="*/ 72 w 229"/>
                <a:gd name="T29" fmla="*/ 69 h 137"/>
                <a:gd name="T30" fmla="*/ 16 w 229"/>
                <a:gd name="T31" fmla="*/ 121 h 137"/>
                <a:gd name="T32" fmla="*/ 16 w 229"/>
                <a:gd name="T33" fmla="*/ 16 h 137"/>
                <a:gd name="T34" fmla="*/ 42 w 229"/>
                <a:gd name="T35" fmla="*/ 121 h 137"/>
                <a:gd name="T36" fmla="*/ 88 w 229"/>
                <a:gd name="T37" fmla="*/ 78 h 137"/>
                <a:gd name="T38" fmla="*/ 117 w 229"/>
                <a:gd name="T39" fmla="*/ 108 h 137"/>
                <a:gd name="T40" fmla="*/ 144 w 229"/>
                <a:gd name="T41" fmla="*/ 78 h 137"/>
                <a:gd name="T42" fmla="*/ 190 w 229"/>
                <a:gd name="T43" fmla="*/ 121 h 137"/>
                <a:gd name="T44" fmla="*/ 42 w 229"/>
                <a:gd name="T45" fmla="*/ 121 h 137"/>
                <a:gd name="T46" fmla="*/ 134 w 229"/>
                <a:gd name="T47" fmla="*/ 69 h 137"/>
                <a:gd name="T48" fmla="*/ 117 w 229"/>
                <a:gd name="T49" fmla="*/ 85 h 137"/>
                <a:gd name="T50" fmla="*/ 101 w 229"/>
                <a:gd name="T51" fmla="*/ 69 h 137"/>
                <a:gd name="T52" fmla="*/ 88 w 229"/>
                <a:gd name="T53" fmla="*/ 59 h 137"/>
                <a:gd name="T54" fmla="*/ 42 w 229"/>
                <a:gd name="T55" fmla="*/ 16 h 137"/>
                <a:gd name="T56" fmla="*/ 190 w 229"/>
                <a:gd name="T57" fmla="*/ 16 h 137"/>
                <a:gd name="T58" fmla="*/ 144 w 229"/>
                <a:gd name="T59" fmla="*/ 59 h 137"/>
                <a:gd name="T60" fmla="*/ 134 w 229"/>
                <a:gd name="T61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137">
                  <a:moveTo>
                    <a:pt x="0" y="0"/>
                  </a:moveTo>
                  <a:lnTo>
                    <a:pt x="0" y="3"/>
                  </a:lnTo>
                  <a:lnTo>
                    <a:pt x="0" y="134"/>
                  </a:lnTo>
                  <a:lnTo>
                    <a:pt x="0" y="137"/>
                  </a:lnTo>
                  <a:lnTo>
                    <a:pt x="229" y="137"/>
                  </a:lnTo>
                  <a:lnTo>
                    <a:pt x="229" y="134"/>
                  </a:lnTo>
                  <a:lnTo>
                    <a:pt x="229" y="3"/>
                  </a:lnTo>
                  <a:lnTo>
                    <a:pt x="229" y="0"/>
                  </a:lnTo>
                  <a:lnTo>
                    <a:pt x="0" y="0"/>
                  </a:lnTo>
                  <a:close/>
                  <a:moveTo>
                    <a:pt x="209" y="121"/>
                  </a:moveTo>
                  <a:lnTo>
                    <a:pt x="153" y="69"/>
                  </a:lnTo>
                  <a:lnTo>
                    <a:pt x="209" y="16"/>
                  </a:lnTo>
                  <a:lnTo>
                    <a:pt x="209" y="121"/>
                  </a:lnTo>
                  <a:close/>
                  <a:moveTo>
                    <a:pt x="16" y="16"/>
                  </a:moveTo>
                  <a:lnTo>
                    <a:pt x="72" y="69"/>
                  </a:lnTo>
                  <a:lnTo>
                    <a:pt x="16" y="121"/>
                  </a:lnTo>
                  <a:lnTo>
                    <a:pt x="16" y="16"/>
                  </a:lnTo>
                  <a:close/>
                  <a:moveTo>
                    <a:pt x="42" y="121"/>
                  </a:moveTo>
                  <a:lnTo>
                    <a:pt x="88" y="78"/>
                  </a:lnTo>
                  <a:lnTo>
                    <a:pt x="117" y="108"/>
                  </a:lnTo>
                  <a:lnTo>
                    <a:pt x="144" y="78"/>
                  </a:lnTo>
                  <a:lnTo>
                    <a:pt x="190" y="121"/>
                  </a:lnTo>
                  <a:lnTo>
                    <a:pt x="42" y="121"/>
                  </a:lnTo>
                  <a:close/>
                  <a:moveTo>
                    <a:pt x="134" y="69"/>
                  </a:moveTo>
                  <a:lnTo>
                    <a:pt x="117" y="85"/>
                  </a:lnTo>
                  <a:lnTo>
                    <a:pt x="101" y="69"/>
                  </a:lnTo>
                  <a:lnTo>
                    <a:pt x="88" y="59"/>
                  </a:lnTo>
                  <a:lnTo>
                    <a:pt x="42" y="16"/>
                  </a:lnTo>
                  <a:lnTo>
                    <a:pt x="190" y="16"/>
                  </a:lnTo>
                  <a:lnTo>
                    <a:pt x="144" y="59"/>
                  </a:lnTo>
                  <a:lnTo>
                    <a:pt x="134" y="69"/>
                  </a:ln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  <p:grpSp>
        <p:nvGrpSpPr>
          <p:cNvPr id="19" name="Group 32"/>
          <p:cNvGrpSpPr/>
          <p:nvPr/>
        </p:nvGrpSpPr>
        <p:grpSpPr>
          <a:xfrm>
            <a:off x="5037988" y="4665075"/>
            <a:ext cx="2759476" cy="315110"/>
            <a:chOff x="4342335" y="6281339"/>
            <a:chExt cx="2748382" cy="315915"/>
          </a:xfrm>
        </p:grpSpPr>
        <p:sp>
          <p:nvSpPr>
            <p:cNvPr id="20" name="Freeform 130"/>
            <p:cNvSpPr>
              <a:spLocks noEditPoints="1"/>
            </p:cNvSpPr>
            <p:nvPr/>
          </p:nvSpPr>
          <p:spPr bwMode="auto">
            <a:xfrm>
              <a:off x="4342335" y="6311700"/>
              <a:ext cx="285554" cy="285554"/>
            </a:xfrm>
            <a:custGeom>
              <a:avLst/>
              <a:gdLst>
                <a:gd name="T0" fmla="*/ 0 w 67"/>
                <a:gd name="T1" fmla="*/ 34 h 67"/>
                <a:gd name="T2" fmla="*/ 67 w 67"/>
                <a:gd name="T3" fmla="*/ 34 h 67"/>
                <a:gd name="T4" fmla="*/ 34 w 67"/>
                <a:gd name="T5" fmla="*/ 63 h 67"/>
                <a:gd name="T6" fmla="*/ 34 w 67"/>
                <a:gd name="T7" fmla="*/ 49 h 67"/>
                <a:gd name="T8" fmla="*/ 35 w 67"/>
                <a:gd name="T9" fmla="*/ 63 h 67"/>
                <a:gd name="T10" fmla="*/ 26 w 67"/>
                <a:gd name="T11" fmla="*/ 62 h 67"/>
                <a:gd name="T12" fmla="*/ 19 w 67"/>
                <a:gd name="T13" fmla="*/ 53 h 67"/>
                <a:gd name="T14" fmla="*/ 4 w 67"/>
                <a:gd name="T15" fmla="*/ 32 h 67"/>
                <a:gd name="T16" fmla="*/ 17 w 67"/>
                <a:gd name="T17" fmla="*/ 19 h 67"/>
                <a:gd name="T18" fmla="*/ 4 w 67"/>
                <a:gd name="T19" fmla="*/ 32 h 67"/>
                <a:gd name="T20" fmla="*/ 46 w 67"/>
                <a:gd name="T21" fmla="*/ 17 h 67"/>
                <a:gd name="T22" fmla="*/ 22 w 67"/>
                <a:gd name="T23" fmla="*/ 17 h 67"/>
                <a:gd name="T24" fmla="*/ 35 w 67"/>
                <a:gd name="T25" fmla="*/ 4 h 67"/>
                <a:gd name="T26" fmla="*/ 54 w 67"/>
                <a:gd name="T27" fmla="*/ 12 h 67"/>
                <a:gd name="T28" fmla="*/ 43 w 67"/>
                <a:gd name="T29" fmla="*/ 5 h 67"/>
                <a:gd name="T30" fmla="*/ 13 w 67"/>
                <a:gd name="T31" fmla="*/ 12 h 67"/>
                <a:gd name="T32" fmla="*/ 18 w 67"/>
                <a:gd name="T33" fmla="*/ 15 h 67"/>
                <a:gd name="T34" fmla="*/ 34 w 67"/>
                <a:gd name="T35" fmla="*/ 23 h 67"/>
                <a:gd name="T36" fmla="*/ 50 w 67"/>
                <a:gd name="T37" fmla="*/ 32 h 67"/>
                <a:gd name="T38" fmla="*/ 20 w 67"/>
                <a:gd name="T39" fmla="*/ 20 h 67"/>
                <a:gd name="T40" fmla="*/ 48 w 67"/>
                <a:gd name="T41" fmla="*/ 47 h 67"/>
                <a:gd name="T42" fmla="*/ 21 w 67"/>
                <a:gd name="T43" fmla="*/ 47 h 67"/>
                <a:gd name="T44" fmla="*/ 50 w 67"/>
                <a:gd name="T45" fmla="*/ 36 h 67"/>
                <a:gd name="T46" fmla="*/ 54 w 67"/>
                <a:gd name="T47" fmla="*/ 55 h 67"/>
                <a:gd name="T48" fmla="*/ 50 w 67"/>
                <a:gd name="T49" fmla="*/ 53 h 67"/>
                <a:gd name="T50" fmla="*/ 54 w 67"/>
                <a:gd name="T51" fmla="*/ 36 h 67"/>
                <a:gd name="T52" fmla="*/ 57 w 67"/>
                <a:gd name="T53" fmla="*/ 52 h 67"/>
                <a:gd name="T54" fmla="*/ 54 w 67"/>
                <a:gd name="T55" fmla="*/ 32 h 67"/>
                <a:gd name="T56" fmla="*/ 57 w 67"/>
                <a:gd name="T57" fmla="*/ 15 h 67"/>
                <a:gd name="T58" fmla="*/ 54 w 67"/>
                <a:gd name="T59" fmla="*/ 32 h 67"/>
                <a:gd name="T60" fmla="*/ 14 w 67"/>
                <a:gd name="T61" fmla="*/ 36 h 67"/>
                <a:gd name="T62" fmla="*/ 11 w 67"/>
                <a:gd name="T63" fmla="*/ 5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2" y="67"/>
                    <a:pt x="67" y="52"/>
                    <a:pt x="67" y="34"/>
                  </a:cubicBezTo>
                  <a:cubicBezTo>
                    <a:pt x="67" y="15"/>
                    <a:pt x="52" y="0"/>
                    <a:pt x="34" y="0"/>
                  </a:cubicBezTo>
                  <a:close/>
                  <a:moveTo>
                    <a:pt x="34" y="63"/>
                  </a:moveTo>
                  <a:cubicBezTo>
                    <a:pt x="29" y="60"/>
                    <a:pt x="25" y="56"/>
                    <a:pt x="22" y="51"/>
                  </a:cubicBezTo>
                  <a:cubicBezTo>
                    <a:pt x="26" y="50"/>
                    <a:pt x="30" y="49"/>
                    <a:pt x="34" y="49"/>
                  </a:cubicBezTo>
                  <a:cubicBezTo>
                    <a:pt x="38" y="49"/>
                    <a:pt x="42" y="50"/>
                    <a:pt x="46" y="51"/>
                  </a:cubicBezTo>
                  <a:cubicBezTo>
                    <a:pt x="43" y="56"/>
                    <a:pt x="40" y="60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lose/>
                  <a:moveTo>
                    <a:pt x="26" y="62"/>
                  </a:moveTo>
                  <a:cubicBezTo>
                    <a:pt x="21" y="61"/>
                    <a:pt x="17" y="59"/>
                    <a:pt x="13" y="55"/>
                  </a:cubicBezTo>
                  <a:cubicBezTo>
                    <a:pt x="15" y="54"/>
                    <a:pt x="17" y="53"/>
                    <a:pt x="19" y="53"/>
                  </a:cubicBezTo>
                  <a:cubicBezTo>
                    <a:pt x="21" y="56"/>
                    <a:pt x="23" y="60"/>
                    <a:pt x="26" y="62"/>
                  </a:cubicBezTo>
                  <a:close/>
                  <a:moveTo>
                    <a:pt x="4" y="32"/>
                  </a:moveTo>
                  <a:cubicBezTo>
                    <a:pt x="4" y="25"/>
                    <a:pt x="7" y="19"/>
                    <a:pt x="10" y="15"/>
                  </a:cubicBezTo>
                  <a:cubicBezTo>
                    <a:pt x="12" y="16"/>
                    <a:pt x="14" y="18"/>
                    <a:pt x="17" y="19"/>
                  </a:cubicBezTo>
                  <a:cubicBezTo>
                    <a:pt x="15" y="23"/>
                    <a:pt x="14" y="27"/>
                    <a:pt x="14" y="32"/>
                  </a:cubicBezTo>
                  <a:lnTo>
                    <a:pt x="4" y="32"/>
                  </a:lnTo>
                  <a:close/>
                  <a:moveTo>
                    <a:pt x="35" y="4"/>
                  </a:moveTo>
                  <a:cubicBezTo>
                    <a:pt x="40" y="7"/>
                    <a:pt x="44" y="12"/>
                    <a:pt x="46" y="17"/>
                  </a:cubicBezTo>
                  <a:cubicBezTo>
                    <a:pt x="42" y="18"/>
                    <a:pt x="38" y="19"/>
                    <a:pt x="34" y="19"/>
                  </a:cubicBezTo>
                  <a:cubicBezTo>
                    <a:pt x="30" y="19"/>
                    <a:pt x="26" y="18"/>
                    <a:pt x="22" y="17"/>
                  </a:cubicBezTo>
                  <a:cubicBezTo>
                    <a:pt x="25" y="11"/>
                    <a:pt x="29" y="7"/>
                    <a:pt x="34" y="4"/>
                  </a:cubicBezTo>
                  <a:cubicBezTo>
                    <a:pt x="34" y="4"/>
                    <a:pt x="35" y="4"/>
                    <a:pt x="35" y="4"/>
                  </a:cubicBezTo>
                  <a:close/>
                  <a:moveTo>
                    <a:pt x="43" y="5"/>
                  </a:moveTo>
                  <a:cubicBezTo>
                    <a:pt x="47" y="7"/>
                    <a:pt x="51" y="9"/>
                    <a:pt x="54" y="12"/>
                  </a:cubicBezTo>
                  <a:cubicBezTo>
                    <a:pt x="53" y="13"/>
                    <a:pt x="52" y="14"/>
                    <a:pt x="50" y="15"/>
                  </a:cubicBezTo>
                  <a:cubicBezTo>
                    <a:pt x="48" y="11"/>
                    <a:pt x="46" y="8"/>
                    <a:pt x="43" y="5"/>
                  </a:cubicBezTo>
                  <a:close/>
                  <a:moveTo>
                    <a:pt x="18" y="15"/>
                  </a:moveTo>
                  <a:cubicBezTo>
                    <a:pt x="16" y="14"/>
                    <a:pt x="15" y="13"/>
                    <a:pt x="13" y="12"/>
                  </a:cubicBezTo>
                  <a:cubicBezTo>
                    <a:pt x="17" y="8"/>
                    <a:pt x="21" y="6"/>
                    <a:pt x="26" y="5"/>
                  </a:cubicBezTo>
                  <a:cubicBezTo>
                    <a:pt x="23" y="8"/>
                    <a:pt x="20" y="11"/>
                    <a:pt x="18" y="15"/>
                  </a:cubicBezTo>
                  <a:close/>
                  <a:moveTo>
                    <a:pt x="20" y="20"/>
                  </a:moveTo>
                  <a:cubicBezTo>
                    <a:pt x="25" y="22"/>
                    <a:pt x="29" y="23"/>
                    <a:pt x="34" y="23"/>
                  </a:cubicBezTo>
                  <a:cubicBezTo>
                    <a:pt x="39" y="23"/>
                    <a:pt x="44" y="22"/>
                    <a:pt x="48" y="20"/>
                  </a:cubicBezTo>
                  <a:cubicBezTo>
                    <a:pt x="49" y="24"/>
                    <a:pt x="50" y="28"/>
                    <a:pt x="50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28"/>
                    <a:pt x="19" y="24"/>
                    <a:pt x="20" y="20"/>
                  </a:cubicBezTo>
                  <a:close/>
                  <a:moveTo>
                    <a:pt x="50" y="36"/>
                  </a:moveTo>
                  <a:cubicBezTo>
                    <a:pt x="50" y="40"/>
                    <a:pt x="49" y="44"/>
                    <a:pt x="48" y="47"/>
                  </a:cubicBezTo>
                  <a:cubicBezTo>
                    <a:pt x="43" y="46"/>
                    <a:pt x="39" y="45"/>
                    <a:pt x="34" y="45"/>
                  </a:cubicBezTo>
                  <a:cubicBezTo>
                    <a:pt x="29" y="45"/>
                    <a:pt x="25" y="46"/>
                    <a:pt x="21" y="47"/>
                  </a:cubicBezTo>
                  <a:cubicBezTo>
                    <a:pt x="19" y="44"/>
                    <a:pt x="18" y="40"/>
                    <a:pt x="18" y="36"/>
                  </a:cubicBezTo>
                  <a:lnTo>
                    <a:pt x="50" y="36"/>
                  </a:lnTo>
                  <a:close/>
                  <a:moveTo>
                    <a:pt x="50" y="53"/>
                  </a:moveTo>
                  <a:cubicBezTo>
                    <a:pt x="51" y="53"/>
                    <a:pt x="53" y="54"/>
                    <a:pt x="54" y="55"/>
                  </a:cubicBezTo>
                  <a:cubicBezTo>
                    <a:pt x="51" y="58"/>
                    <a:pt x="47" y="60"/>
                    <a:pt x="43" y="62"/>
                  </a:cubicBezTo>
                  <a:cubicBezTo>
                    <a:pt x="46" y="59"/>
                    <a:pt x="48" y="56"/>
                    <a:pt x="50" y="53"/>
                  </a:cubicBezTo>
                  <a:close/>
                  <a:moveTo>
                    <a:pt x="51" y="49"/>
                  </a:moveTo>
                  <a:cubicBezTo>
                    <a:pt x="53" y="45"/>
                    <a:pt x="54" y="40"/>
                    <a:pt x="54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3" y="42"/>
                    <a:pt x="61" y="48"/>
                    <a:pt x="57" y="52"/>
                  </a:cubicBezTo>
                  <a:cubicBezTo>
                    <a:pt x="55" y="51"/>
                    <a:pt x="53" y="50"/>
                    <a:pt x="51" y="49"/>
                  </a:cubicBezTo>
                  <a:close/>
                  <a:moveTo>
                    <a:pt x="54" y="32"/>
                  </a:moveTo>
                  <a:cubicBezTo>
                    <a:pt x="54" y="27"/>
                    <a:pt x="53" y="23"/>
                    <a:pt x="52" y="19"/>
                  </a:cubicBezTo>
                  <a:cubicBezTo>
                    <a:pt x="54" y="18"/>
                    <a:pt x="55" y="17"/>
                    <a:pt x="57" y="15"/>
                  </a:cubicBezTo>
                  <a:cubicBezTo>
                    <a:pt x="61" y="20"/>
                    <a:pt x="63" y="25"/>
                    <a:pt x="63" y="32"/>
                  </a:cubicBezTo>
                  <a:lnTo>
                    <a:pt x="54" y="32"/>
                  </a:lnTo>
                  <a:close/>
                  <a:moveTo>
                    <a:pt x="4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4" y="40"/>
                    <a:pt x="15" y="45"/>
                    <a:pt x="17" y="49"/>
                  </a:cubicBezTo>
                  <a:cubicBezTo>
                    <a:pt x="15" y="50"/>
                    <a:pt x="13" y="51"/>
                    <a:pt x="11" y="53"/>
                  </a:cubicBezTo>
                  <a:cubicBezTo>
                    <a:pt x="7" y="48"/>
                    <a:pt x="4" y="42"/>
                    <a:pt x="4" y="36"/>
                  </a:cubicBezTo>
                  <a:close/>
                </a:path>
              </a:pathLst>
            </a:custGeom>
            <a:solidFill>
              <a:srgbClr val="87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41755" y="6281339"/>
              <a:ext cx="2448962" cy="308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id-ID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rPr>
                <a:t>www.</a:t>
              </a:r>
              <a:r>
                <a:rPr kumimoji="0" lang="en-US" altLang="zh-CN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rPr>
                <a:t>xxxXXXX</a:t>
              </a:r>
              <a:r>
                <a:rPr kumimoji="0" lang="en-US" altLang="zh-C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.</a:t>
              </a:r>
              <a:r>
                <a: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cs typeface="Arial" pitchFamily="34" charset="0"/>
                </a:rPr>
                <a:t>com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177030" y="1984375"/>
            <a:ext cx="3805555" cy="11010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altLang="zh-CN" sz="4400" b="1" dirty="0" smtClean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Thanks…</a:t>
            </a:r>
          </a:p>
          <a:p>
            <a:pPr algn="ctr">
              <a:lnSpc>
                <a:spcPct val="75000"/>
              </a:lnSpc>
            </a:pPr>
            <a:r>
              <a:rPr lang="zh-CN" altLang="en-US" sz="2800" b="1" dirty="0" smtClean="0">
                <a:solidFill>
                  <a:srgbClr val="00A1B0"/>
                </a:solidFill>
                <a:latin typeface="微软雅黑" pitchFamily="34" charset="-122"/>
                <a:ea typeface="微软雅黑" pitchFamily="34" charset="-122"/>
              </a:rPr>
              <a:t>期待加入贵公司团队</a:t>
            </a:r>
          </a:p>
        </p:txBody>
      </p:sp>
      <p:cxnSp>
        <p:nvCxnSpPr>
          <p:cNvPr id="27" name="Straight Connector 84"/>
          <p:cNvCxnSpPr/>
          <p:nvPr/>
        </p:nvCxnSpPr>
        <p:spPr>
          <a:xfrm flipH="1" flipV="1">
            <a:off x="4295261" y="3169626"/>
            <a:ext cx="3240360" cy="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248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5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03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5"/>
          <p:cNvSpPr/>
          <p:nvPr/>
        </p:nvSpPr>
        <p:spPr>
          <a:xfrm>
            <a:off x="1230630" y="2132330"/>
            <a:ext cx="1699260" cy="1623695"/>
          </a:xfrm>
          <a:prstGeom prst="rect">
            <a:avLst/>
          </a:prstGeom>
          <a:blipFill>
            <a:blip r:embed="rId3"/>
            <a:stretch>
              <a:fillRect t="-6330" b="-6330"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115214" tIns="57607" rIns="115214" bIns="57607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5" name="Title 1"/>
          <p:cNvSpPr txBox="1"/>
          <p:nvPr/>
        </p:nvSpPr>
        <p:spPr>
          <a:xfrm>
            <a:off x="1080135" y="791845"/>
            <a:ext cx="9658350" cy="433070"/>
          </a:xfrm>
          <a:prstGeom prst="rect">
            <a:avLst/>
          </a:prstGeom>
        </p:spPr>
        <p:txBody>
          <a:bodyPr vert="horz" lIns="115214" tIns="57607" rIns="115214" bIns="57607" rtlCol="0" anchor="ctr">
            <a:noAutofit/>
          </a:bodyPr>
          <a:lstStyle>
            <a:lvl1pPr algn="ctr" defTabSz="1151890" rtl="0" eaLnBrk="1" latinLnBrk="0" hangingPunct="1">
              <a:spcBef>
                <a:spcPct val="0"/>
              </a:spcBef>
              <a:buNone/>
              <a:defRPr sz="5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15189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rPr>
              <a:t>个人简历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j-cs"/>
            </a:endParaRPr>
          </a:p>
        </p:txBody>
      </p:sp>
      <p:sp>
        <p:nvSpPr>
          <p:cNvPr id="96" name="Subtitle 4"/>
          <p:cNvSpPr txBox="1"/>
          <p:nvPr/>
        </p:nvSpPr>
        <p:spPr>
          <a:xfrm>
            <a:off x="1080135" y="1224915"/>
            <a:ext cx="9658350" cy="357505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marL="431800" marR="0" lvl="0" indent="-4318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单击此处添加副标题或详细文本描述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</a:endParaRPr>
          </a:p>
        </p:txBody>
      </p:sp>
      <p:grpSp>
        <p:nvGrpSpPr>
          <p:cNvPr id="97" name="Group 69"/>
          <p:cNvGrpSpPr/>
          <p:nvPr/>
        </p:nvGrpSpPr>
        <p:grpSpPr>
          <a:xfrm>
            <a:off x="6893560" y="3013075"/>
            <a:ext cx="3666490" cy="536575"/>
            <a:chOff x="5562600" y="2266949"/>
            <a:chExt cx="3124200" cy="457201"/>
          </a:xfrm>
        </p:grpSpPr>
        <p:sp>
          <p:nvSpPr>
            <p:cNvPr id="98" name="Rectangle 26"/>
            <p:cNvSpPr/>
            <p:nvPr/>
          </p:nvSpPr>
          <p:spPr>
            <a:xfrm>
              <a:off x="5562600" y="2266950"/>
              <a:ext cx="1447800" cy="2286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300" kern="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设计</a:t>
              </a: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能力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99" name="Rounded Rectangle 33"/>
            <p:cNvSpPr/>
            <p:nvPr/>
          </p:nvSpPr>
          <p:spPr>
            <a:xfrm>
              <a:off x="8153401" y="2266949"/>
              <a:ext cx="489856" cy="209940"/>
            </a:xfrm>
            <a:prstGeom prst="roundRect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80 %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100" name="Group 50"/>
            <p:cNvGrpSpPr/>
            <p:nvPr/>
          </p:nvGrpSpPr>
          <p:grpSpPr>
            <a:xfrm>
              <a:off x="5638800" y="2571750"/>
              <a:ext cx="3048000" cy="152400"/>
              <a:chOff x="5867400" y="2343150"/>
              <a:chExt cx="3048000" cy="152400"/>
            </a:xfrm>
          </p:grpSpPr>
          <p:sp>
            <p:nvSpPr>
              <p:cNvPr id="101" name="Rounded Rectangle 42"/>
              <p:cNvSpPr/>
              <p:nvPr/>
            </p:nvSpPr>
            <p:spPr bwMode="gray">
              <a:xfrm>
                <a:off x="5867400" y="2343150"/>
                <a:ext cx="3048000" cy="152400"/>
              </a:xfrm>
              <a:prstGeom prst="roundRect">
                <a:avLst/>
              </a:prstGeom>
              <a:solidFill>
                <a:srgbClr val="3F3F3F">
                  <a:lumMod val="20000"/>
                  <a:lumOff val="80000"/>
                </a:srgbClr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02" name="Rounded Rectangle 43"/>
              <p:cNvSpPr/>
              <p:nvPr/>
            </p:nvSpPr>
            <p:spPr bwMode="gray">
              <a:xfrm>
                <a:off x="5867400" y="2343150"/>
                <a:ext cx="2514600" cy="152400"/>
              </a:xfrm>
              <a:prstGeom prst="roundRect">
                <a:avLst/>
              </a:prstGeom>
              <a:solidFill>
                <a:srgbClr val="00A1B0"/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  <p:grpSp>
        <p:nvGrpSpPr>
          <p:cNvPr id="103" name="Group 68"/>
          <p:cNvGrpSpPr/>
          <p:nvPr/>
        </p:nvGrpSpPr>
        <p:grpSpPr>
          <a:xfrm>
            <a:off x="6893560" y="3639185"/>
            <a:ext cx="3666490" cy="536575"/>
            <a:chOff x="5562600" y="2800350"/>
            <a:chExt cx="3124200" cy="457200"/>
          </a:xfrm>
        </p:grpSpPr>
        <p:sp>
          <p:nvSpPr>
            <p:cNvPr id="104" name="Rectangle 27"/>
            <p:cNvSpPr/>
            <p:nvPr/>
          </p:nvSpPr>
          <p:spPr>
            <a:xfrm>
              <a:off x="5562600" y="2800350"/>
              <a:ext cx="1447800" cy="2286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语言能力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05" name="Rounded Rectangle 34"/>
            <p:cNvSpPr/>
            <p:nvPr/>
          </p:nvSpPr>
          <p:spPr>
            <a:xfrm>
              <a:off x="8153401" y="2800350"/>
              <a:ext cx="489856" cy="209940"/>
            </a:xfrm>
            <a:prstGeom prst="roundRect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90 %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106" name="Group 51"/>
            <p:cNvGrpSpPr/>
            <p:nvPr/>
          </p:nvGrpSpPr>
          <p:grpSpPr>
            <a:xfrm>
              <a:off x="5638800" y="3105150"/>
              <a:ext cx="3048000" cy="152400"/>
              <a:chOff x="5867400" y="2952750"/>
              <a:chExt cx="3048000" cy="152400"/>
            </a:xfrm>
          </p:grpSpPr>
          <p:sp>
            <p:nvSpPr>
              <p:cNvPr id="107" name="Rounded Rectangle 44"/>
              <p:cNvSpPr/>
              <p:nvPr/>
            </p:nvSpPr>
            <p:spPr bwMode="gray">
              <a:xfrm>
                <a:off x="5867400" y="2952750"/>
                <a:ext cx="3048000" cy="152400"/>
              </a:xfrm>
              <a:prstGeom prst="roundRect">
                <a:avLst/>
              </a:prstGeom>
              <a:solidFill>
                <a:srgbClr val="3F3F3F">
                  <a:lumMod val="20000"/>
                  <a:lumOff val="80000"/>
                </a:srgbClr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08" name="Rounded Rectangle 45"/>
              <p:cNvSpPr/>
              <p:nvPr/>
            </p:nvSpPr>
            <p:spPr bwMode="gray">
              <a:xfrm>
                <a:off x="5867400" y="2952750"/>
                <a:ext cx="2819400" cy="152400"/>
              </a:xfrm>
              <a:prstGeom prst="roundRect">
                <a:avLst/>
              </a:prstGeom>
              <a:solidFill>
                <a:srgbClr val="00DBE8"/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  <p:grpSp>
        <p:nvGrpSpPr>
          <p:cNvPr id="109" name="Group 67"/>
          <p:cNvGrpSpPr/>
          <p:nvPr/>
        </p:nvGrpSpPr>
        <p:grpSpPr>
          <a:xfrm>
            <a:off x="6893560" y="4265295"/>
            <a:ext cx="3666490" cy="536575"/>
            <a:chOff x="5562600" y="3333750"/>
            <a:chExt cx="3124200" cy="457200"/>
          </a:xfrm>
        </p:grpSpPr>
        <p:sp>
          <p:nvSpPr>
            <p:cNvPr id="110" name="Rectangle 28"/>
            <p:cNvSpPr/>
            <p:nvPr/>
          </p:nvSpPr>
          <p:spPr>
            <a:xfrm>
              <a:off x="5562600" y="3333750"/>
              <a:ext cx="1447800" cy="2286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市场能力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11" name="Rounded Rectangle 35"/>
            <p:cNvSpPr/>
            <p:nvPr/>
          </p:nvSpPr>
          <p:spPr>
            <a:xfrm>
              <a:off x="8153401" y="3333750"/>
              <a:ext cx="489856" cy="209940"/>
            </a:xfrm>
            <a:prstGeom prst="round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70 %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112" name="Group 52"/>
            <p:cNvGrpSpPr/>
            <p:nvPr/>
          </p:nvGrpSpPr>
          <p:grpSpPr>
            <a:xfrm>
              <a:off x="5638800" y="3638550"/>
              <a:ext cx="3048000" cy="152400"/>
              <a:chOff x="5867400" y="3562350"/>
              <a:chExt cx="3048000" cy="152400"/>
            </a:xfrm>
          </p:grpSpPr>
          <p:sp>
            <p:nvSpPr>
              <p:cNvPr id="113" name="Rounded Rectangle 46"/>
              <p:cNvSpPr/>
              <p:nvPr/>
            </p:nvSpPr>
            <p:spPr bwMode="gray">
              <a:xfrm>
                <a:off x="5867400" y="3562350"/>
                <a:ext cx="3048000" cy="152400"/>
              </a:xfrm>
              <a:prstGeom prst="roundRect">
                <a:avLst/>
              </a:prstGeom>
              <a:solidFill>
                <a:srgbClr val="3F3F3F">
                  <a:lumMod val="20000"/>
                  <a:lumOff val="80000"/>
                </a:srgbClr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14" name="Rounded Rectangle 47"/>
              <p:cNvSpPr/>
              <p:nvPr/>
            </p:nvSpPr>
            <p:spPr bwMode="gray">
              <a:xfrm>
                <a:off x="5867400" y="3562350"/>
                <a:ext cx="2209800" cy="152400"/>
              </a:xfrm>
              <a:prstGeom prst="roundRect">
                <a:avLst/>
              </a:prstGeom>
              <a:solidFill>
                <a:srgbClr val="45F9FF"/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  <p:grpSp>
        <p:nvGrpSpPr>
          <p:cNvPr id="115" name="Group 66"/>
          <p:cNvGrpSpPr/>
          <p:nvPr/>
        </p:nvGrpSpPr>
        <p:grpSpPr>
          <a:xfrm>
            <a:off x="6893560" y="4890770"/>
            <a:ext cx="3666490" cy="536575"/>
            <a:chOff x="5562600" y="3867150"/>
            <a:chExt cx="3124200" cy="457200"/>
          </a:xfrm>
        </p:grpSpPr>
        <p:sp>
          <p:nvSpPr>
            <p:cNvPr id="116" name="Rectangle 29"/>
            <p:cNvSpPr/>
            <p:nvPr/>
          </p:nvSpPr>
          <p:spPr>
            <a:xfrm>
              <a:off x="5562600" y="3867150"/>
              <a:ext cx="1447800" cy="2286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培训能力</a:t>
              </a: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117" name="Rounded Rectangle 36"/>
            <p:cNvSpPr/>
            <p:nvPr/>
          </p:nvSpPr>
          <p:spPr>
            <a:xfrm>
              <a:off x="8153401" y="3867150"/>
              <a:ext cx="489856" cy="209940"/>
            </a:xfrm>
            <a:prstGeom prst="roundRect">
              <a:avLst/>
            </a:prstGeom>
            <a:noFill/>
            <a:ln w="12700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60 %</a:t>
              </a: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grpSp>
          <p:nvGrpSpPr>
            <p:cNvPr id="118" name="Group 53"/>
            <p:cNvGrpSpPr/>
            <p:nvPr/>
          </p:nvGrpSpPr>
          <p:grpSpPr>
            <a:xfrm>
              <a:off x="5638800" y="4171950"/>
              <a:ext cx="3048000" cy="152400"/>
              <a:chOff x="5867400" y="4171950"/>
              <a:chExt cx="3048000" cy="152400"/>
            </a:xfrm>
          </p:grpSpPr>
          <p:sp>
            <p:nvSpPr>
              <p:cNvPr id="119" name="Rounded Rectangle 48"/>
              <p:cNvSpPr/>
              <p:nvPr/>
            </p:nvSpPr>
            <p:spPr bwMode="gray">
              <a:xfrm>
                <a:off x="5867400" y="4171950"/>
                <a:ext cx="3048000" cy="152400"/>
              </a:xfrm>
              <a:prstGeom prst="roundRect">
                <a:avLst/>
              </a:prstGeom>
              <a:solidFill>
                <a:srgbClr val="3F3F3F">
                  <a:lumMod val="20000"/>
                  <a:lumOff val="80000"/>
                </a:srgbClr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20" name="Rounded Rectangle 49"/>
              <p:cNvSpPr/>
              <p:nvPr/>
            </p:nvSpPr>
            <p:spPr bwMode="gray">
              <a:xfrm>
                <a:off x="5867400" y="4171950"/>
                <a:ext cx="1828800" cy="152400"/>
              </a:xfrm>
              <a:prstGeom prst="roundRect">
                <a:avLst/>
              </a:prstGeom>
              <a:solidFill>
                <a:srgbClr val="CCECFF"/>
              </a:solidFill>
              <a:ln w="6350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  <p:sp>
        <p:nvSpPr>
          <p:cNvPr id="121" name="Rectangle 11"/>
          <p:cNvSpPr/>
          <p:nvPr/>
        </p:nvSpPr>
        <p:spPr>
          <a:xfrm>
            <a:off x="3495040" y="2386965"/>
            <a:ext cx="2772410" cy="1299845"/>
          </a:xfrm>
          <a:prstGeom prst="rect">
            <a:avLst/>
          </a:prstGeom>
        </p:spPr>
        <p:txBody>
          <a:bodyPr wrap="square" lIns="115214" tIns="57607" rIns="115214" bIns="57607" numCol="1" spcCol="345643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200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字以内，据统计每页幻灯片的最好控制在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分钟之内。此处添加详细文本描述，建议与标题相关并符合整体语言风格，语言描述尽量简洁生动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。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23" name="Group 100"/>
          <p:cNvGrpSpPr/>
          <p:nvPr/>
        </p:nvGrpSpPr>
        <p:grpSpPr>
          <a:xfrm>
            <a:off x="6983095" y="2029460"/>
            <a:ext cx="3308985" cy="621030"/>
            <a:chOff x="5486400" y="1428750"/>
            <a:chExt cx="2819401" cy="529120"/>
          </a:xfrm>
        </p:grpSpPr>
        <p:grpSp>
          <p:nvGrpSpPr>
            <p:cNvPr id="124" name="Group 96"/>
            <p:cNvGrpSpPr/>
            <p:nvPr/>
          </p:nvGrpSpPr>
          <p:grpSpPr>
            <a:xfrm>
              <a:off x="5486400" y="1428750"/>
              <a:ext cx="529120" cy="529120"/>
              <a:chOff x="5486400" y="1352550"/>
              <a:chExt cx="529120" cy="529120"/>
            </a:xfrm>
          </p:grpSpPr>
          <p:sp>
            <p:nvSpPr>
              <p:cNvPr id="141" name="Oval 84"/>
              <p:cNvSpPr/>
              <p:nvPr/>
            </p:nvSpPr>
            <p:spPr>
              <a:xfrm>
                <a:off x="5486400" y="1352550"/>
                <a:ext cx="529120" cy="529120"/>
              </a:xfrm>
              <a:prstGeom prst="ellipse">
                <a:avLst/>
              </a:prstGeom>
              <a:solidFill>
                <a:srgbClr val="00A1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42" name="Freeform 15"/>
              <p:cNvSpPr>
                <a:spLocks noEditPoints="1"/>
              </p:cNvSpPr>
              <p:nvPr/>
            </p:nvSpPr>
            <p:spPr bwMode="auto">
              <a:xfrm>
                <a:off x="5614089" y="1480180"/>
                <a:ext cx="275220" cy="274904"/>
              </a:xfrm>
              <a:custGeom>
                <a:avLst/>
                <a:gdLst>
                  <a:gd name="T0" fmla="*/ 183 w 371"/>
                  <a:gd name="T1" fmla="*/ 1 h 370"/>
                  <a:gd name="T2" fmla="*/ 2 w 371"/>
                  <a:gd name="T3" fmla="*/ 187 h 370"/>
                  <a:gd name="T4" fmla="*/ 188 w 371"/>
                  <a:gd name="T5" fmla="*/ 369 h 370"/>
                  <a:gd name="T6" fmla="*/ 370 w 371"/>
                  <a:gd name="T7" fmla="*/ 182 h 370"/>
                  <a:gd name="T8" fmla="*/ 183 w 371"/>
                  <a:gd name="T9" fmla="*/ 1 h 370"/>
                  <a:gd name="T10" fmla="*/ 184 w 371"/>
                  <a:gd name="T11" fmla="*/ 25 h 370"/>
                  <a:gd name="T12" fmla="*/ 260 w 371"/>
                  <a:gd name="T13" fmla="*/ 43 h 370"/>
                  <a:gd name="T14" fmla="*/ 235 w 371"/>
                  <a:gd name="T15" fmla="*/ 84 h 370"/>
                  <a:gd name="T16" fmla="*/ 186 w 371"/>
                  <a:gd name="T17" fmla="*/ 73 h 370"/>
                  <a:gd name="T18" fmla="*/ 137 w 371"/>
                  <a:gd name="T19" fmla="*/ 84 h 370"/>
                  <a:gd name="T20" fmla="*/ 112 w 371"/>
                  <a:gd name="T21" fmla="*/ 43 h 370"/>
                  <a:gd name="T22" fmla="*/ 184 w 371"/>
                  <a:gd name="T23" fmla="*/ 25 h 370"/>
                  <a:gd name="T24" fmla="*/ 85 w 371"/>
                  <a:gd name="T25" fmla="*/ 234 h 370"/>
                  <a:gd name="T26" fmla="*/ 44 w 371"/>
                  <a:gd name="T27" fmla="*/ 259 h 370"/>
                  <a:gd name="T28" fmla="*/ 26 w 371"/>
                  <a:gd name="T29" fmla="*/ 187 h 370"/>
                  <a:gd name="T30" fmla="*/ 44 w 371"/>
                  <a:gd name="T31" fmla="*/ 111 h 370"/>
                  <a:gd name="T32" fmla="*/ 85 w 371"/>
                  <a:gd name="T33" fmla="*/ 136 h 370"/>
                  <a:gd name="T34" fmla="*/ 74 w 371"/>
                  <a:gd name="T35" fmla="*/ 185 h 370"/>
                  <a:gd name="T36" fmla="*/ 85 w 371"/>
                  <a:gd name="T37" fmla="*/ 234 h 370"/>
                  <a:gd name="T38" fmla="*/ 188 w 371"/>
                  <a:gd name="T39" fmla="*/ 345 h 370"/>
                  <a:gd name="T40" fmla="*/ 112 w 371"/>
                  <a:gd name="T41" fmla="*/ 327 h 370"/>
                  <a:gd name="T42" fmla="*/ 137 w 371"/>
                  <a:gd name="T43" fmla="*/ 286 h 370"/>
                  <a:gd name="T44" fmla="*/ 186 w 371"/>
                  <a:gd name="T45" fmla="*/ 297 h 370"/>
                  <a:gd name="T46" fmla="*/ 235 w 371"/>
                  <a:gd name="T47" fmla="*/ 286 h 370"/>
                  <a:gd name="T48" fmla="*/ 260 w 371"/>
                  <a:gd name="T49" fmla="*/ 327 h 370"/>
                  <a:gd name="T50" fmla="*/ 188 w 371"/>
                  <a:gd name="T51" fmla="*/ 345 h 370"/>
                  <a:gd name="T52" fmla="*/ 186 w 371"/>
                  <a:gd name="T53" fmla="*/ 273 h 370"/>
                  <a:gd name="T54" fmla="*/ 98 w 371"/>
                  <a:gd name="T55" fmla="*/ 185 h 370"/>
                  <a:gd name="T56" fmla="*/ 186 w 371"/>
                  <a:gd name="T57" fmla="*/ 97 h 370"/>
                  <a:gd name="T58" fmla="*/ 274 w 371"/>
                  <a:gd name="T59" fmla="*/ 185 h 370"/>
                  <a:gd name="T60" fmla="*/ 186 w 371"/>
                  <a:gd name="T61" fmla="*/ 273 h 370"/>
                  <a:gd name="T62" fmla="*/ 286 w 371"/>
                  <a:gd name="T63" fmla="*/ 234 h 370"/>
                  <a:gd name="T64" fmla="*/ 298 w 371"/>
                  <a:gd name="T65" fmla="*/ 185 h 370"/>
                  <a:gd name="T66" fmla="*/ 286 w 371"/>
                  <a:gd name="T67" fmla="*/ 136 h 370"/>
                  <a:gd name="T68" fmla="*/ 328 w 371"/>
                  <a:gd name="T69" fmla="*/ 111 h 370"/>
                  <a:gd name="T70" fmla="*/ 346 w 371"/>
                  <a:gd name="T71" fmla="*/ 183 h 370"/>
                  <a:gd name="T72" fmla="*/ 328 w 371"/>
                  <a:gd name="T73" fmla="*/ 259 h 370"/>
                  <a:gd name="T74" fmla="*/ 286 w 371"/>
                  <a:gd name="T75" fmla="*/ 234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71" h="370">
                    <a:moveTo>
                      <a:pt x="183" y="1"/>
                    </a:moveTo>
                    <a:cubicBezTo>
                      <a:pt x="82" y="2"/>
                      <a:pt x="0" y="86"/>
                      <a:pt x="2" y="187"/>
                    </a:cubicBezTo>
                    <a:cubicBezTo>
                      <a:pt x="3" y="289"/>
                      <a:pt x="87" y="370"/>
                      <a:pt x="188" y="369"/>
                    </a:cubicBezTo>
                    <a:cubicBezTo>
                      <a:pt x="290" y="368"/>
                      <a:pt x="371" y="284"/>
                      <a:pt x="370" y="182"/>
                    </a:cubicBezTo>
                    <a:cubicBezTo>
                      <a:pt x="368" y="81"/>
                      <a:pt x="285" y="0"/>
                      <a:pt x="183" y="1"/>
                    </a:cubicBezTo>
                    <a:close/>
                    <a:moveTo>
                      <a:pt x="184" y="25"/>
                    </a:moveTo>
                    <a:cubicBezTo>
                      <a:pt x="211" y="25"/>
                      <a:pt x="237" y="31"/>
                      <a:pt x="260" y="43"/>
                    </a:cubicBezTo>
                    <a:cubicBezTo>
                      <a:pt x="235" y="84"/>
                      <a:pt x="235" y="84"/>
                      <a:pt x="235" y="84"/>
                    </a:cubicBezTo>
                    <a:cubicBezTo>
                      <a:pt x="220" y="77"/>
                      <a:pt x="203" y="73"/>
                      <a:pt x="186" y="73"/>
                    </a:cubicBezTo>
                    <a:cubicBezTo>
                      <a:pt x="168" y="73"/>
                      <a:pt x="151" y="77"/>
                      <a:pt x="137" y="84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33" y="32"/>
                      <a:pt x="158" y="25"/>
                      <a:pt x="184" y="25"/>
                    </a:cubicBezTo>
                    <a:close/>
                    <a:moveTo>
                      <a:pt x="85" y="234"/>
                    </a:moveTo>
                    <a:cubicBezTo>
                      <a:pt x="44" y="259"/>
                      <a:pt x="44" y="259"/>
                      <a:pt x="44" y="259"/>
                    </a:cubicBezTo>
                    <a:cubicBezTo>
                      <a:pt x="33" y="237"/>
                      <a:pt x="26" y="213"/>
                      <a:pt x="26" y="187"/>
                    </a:cubicBezTo>
                    <a:cubicBezTo>
                      <a:pt x="25" y="160"/>
                      <a:pt x="32" y="134"/>
                      <a:pt x="44" y="111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78" y="151"/>
                      <a:pt x="74" y="167"/>
                      <a:pt x="74" y="185"/>
                    </a:cubicBezTo>
                    <a:cubicBezTo>
                      <a:pt x="74" y="203"/>
                      <a:pt x="78" y="219"/>
                      <a:pt x="85" y="234"/>
                    </a:cubicBezTo>
                    <a:close/>
                    <a:moveTo>
                      <a:pt x="188" y="345"/>
                    </a:moveTo>
                    <a:cubicBezTo>
                      <a:pt x="161" y="345"/>
                      <a:pt x="135" y="339"/>
                      <a:pt x="112" y="327"/>
                    </a:cubicBezTo>
                    <a:cubicBezTo>
                      <a:pt x="137" y="286"/>
                      <a:pt x="137" y="286"/>
                      <a:pt x="137" y="286"/>
                    </a:cubicBezTo>
                    <a:cubicBezTo>
                      <a:pt x="151" y="293"/>
                      <a:pt x="168" y="297"/>
                      <a:pt x="186" y="297"/>
                    </a:cubicBezTo>
                    <a:cubicBezTo>
                      <a:pt x="203" y="297"/>
                      <a:pt x="220" y="293"/>
                      <a:pt x="235" y="286"/>
                    </a:cubicBezTo>
                    <a:cubicBezTo>
                      <a:pt x="260" y="327"/>
                      <a:pt x="260" y="327"/>
                      <a:pt x="260" y="327"/>
                    </a:cubicBezTo>
                    <a:cubicBezTo>
                      <a:pt x="238" y="338"/>
                      <a:pt x="214" y="345"/>
                      <a:pt x="188" y="345"/>
                    </a:cubicBezTo>
                    <a:close/>
                    <a:moveTo>
                      <a:pt x="186" y="273"/>
                    </a:moveTo>
                    <a:cubicBezTo>
                      <a:pt x="137" y="273"/>
                      <a:pt x="98" y="233"/>
                      <a:pt x="98" y="185"/>
                    </a:cubicBezTo>
                    <a:cubicBezTo>
                      <a:pt x="98" y="136"/>
                      <a:pt x="137" y="97"/>
                      <a:pt x="186" y="97"/>
                    </a:cubicBezTo>
                    <a:cubicBezTo>
                      <a:pt x="234" y="97"/>
                      <a:pt x="274" y="136"/>
                      <a:pt x="274" y="185"/>
                    </a:cubicBezTo>
                    <a:cubicBezTo>
                      <a:pt x="274" y="233"/>
                      <a:pt x="234" y="273"/>
                      <a:pt x="186" y="273"/>
                    </a:cubicBezTo>
                    <a:close/>
                    <a:moveTo>
                      <a:pt x="286" y="234"/>
                    </a:moveTo>
                    <a:cubicBezTo>
                      <a:pt x="294" y="219"/>
                      <a:pt x="298" y="203"/>
                      <a:pt x="298" y="185"/>
                    </a:cubicBezTo>
                    <a:cubicBezTo>
                      <a:pt x="298" y="167"/>
                      <a:pt x="294" y="151"/>
                      <a:pt x="286" y="136"/>
                    </a:cubicBezTo>
                    <a:cubicBezTo>
                      <a:pt x="328" y="111"/>
                      <a:pt x="328" y="111"/>
                      <a:pt x="328" y="111"/>
                    </a:cubicBezTo>
                    <a:cubicBezTo>
                      <a:pt x="339" y="133"/>
                      <a:pt x="345" y="157"/>
                      <a:pt x="346" y="183"/>
                    </a:cubicBezTo>
                    <a:cubicBezTo>
                      <a:pt x="346" y="210"/>
                      <a:pt x="340" y="236"/>
                      <a:pt x="328" y="259"/>
                    </a:cubicBezTo>
                    <a:lnTo>
                      <a:pt x="286" y="234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25" name="Group 99"/>
            <p:cNvGrpSpPr/>
            <p:nvPr/>
          </p:nvGrpSpPr>
          <p:grpSpPr>
            <a:xfrm>
              <a:off x="7776681" y="1428750"/>
              <a:ext cx="529120" cy="529120"/>
              <a:chOff x="7848600" y="1352550"/>
              <a:chExt cx="529120" cy="529120"/>
            </a:xfrm>
          </p:grpSpPr>
          <p:sp>
            <p:nvSpPr>
              <p:cNvPr id="136" name="Oval 87"/>
              <p:cNvSpPr/>
              <p:nvPr/>
            </p:nvSpPr>
            <p:spPr>
              <a:xfrm>
                <a:off x="7848600" y="1352550"/>
                <a:ext cx="529120" cy="529120"/>
              </a:xfrm>
              <a:prstGeom prst="ellipse">
                <a:avLst/>
              </a:prstGeom>
              <a:solidFill>
                <a:srgbClr val="CCEC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grpSp>
            <p:nvGrpSpPr>
              <p:cNvPr id="137" name="Group 55"/>
              <p:cNvGrpSpPr/>
              <p:nvPr/>
            </p:nvGrpSpPr>
            <p:grpSpPr>
              <a:xfrm>
                <a:off x="7974720" y="1498360"/>
                <a:ext cx="266836" cy="224488"/>
                <a:chOff x="4172623" y="2221990"/>
                <a:chExt cx="366676" cy="308484"/>
              </a:xfrm>
              <a:solidFill>
                <a:sysClr val="window" lastClr="FFFFFF"/>
              </a:solidFill>
            </p:grpSpPr>
            <p:sp>
              <p:nvSpPr>
                <p:cNvPr id="138" name="AutoShape 120"/>
                <p:cNvSpPr/>
                <p:nvPr/>
              </p:nvSpPr>
              <p:spPr bwMode="auto">
                <a:xfrm>
                  <a:off x="4264604" y="2302084"/>
                  <a:ext cx="182712" cy="18271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6948" y="16070"/>
                      </a:moveTo>
                      <a:cubicBezTo>
                        <a:pt x="14037" y="19468"/>
                        <a:pt x="8925" y="19859"/>
                        <a:pt x="5529" y="16948"/>
                      </a:cubicBezTo>
                      <a:cubicBezTo>
                        <a:pt x="2130" y="14038"/>
                        <a:pt x="1740" y="8924"/>
                        <a:pt x="4651" y="5527"/>
                      </a:cubicBezTo>
                      <a:cubicBezTo>
                        <a:pt x="7559" y="2131"/>
                        <a:pt x="12674" y="1740"/>
                        <a:pt x="16070" y="4650"/>
                      </a:cubicBezTo>
                      <a:cubicBezTo>
                        <a:pt x="19466" y="7560"/>
                        <a:pt x="19859" y="12673"/>
                        <a:pt x="16948" y="16070"/>
                      </a:cubicBezTo>
                      <a:moveTo>
                        <a:pt x="10800" y="0"/>
                      </a:moveTo>
                      <a:cubicBezTo>
                        <a:pt x="4833" y="0"/>
                        <a:pt x="0" y="4834"/>
                        <a:pt x="0" y="10800"/>
                      </a:cubicBezTo>
                      <a:cubicBezTo>
                        <a:pt x="0" y="16765"/>
                        <a:pt x="4833" y="21599"/>
                        <a:pt x="10800" y="21599"/>
                      </a:cubicBezTo>
                      <a:cubicBezTo>
                        <a:pt x="16764" y="21599"/>
                        <a:pt x="21600" y="16765"/>
                        <a:pt x="21600" y="10800"/>
                      </a:cubicBezTo>
                      <a:cubicBezTo>
                        <a:pt x="21600" y="4834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39" name="AutoShape 121"/>
                <p:cNvSpPr/>
                <p:nvPr/>
              </p:nvSpPr>
              <p:spPr bwMode="auto">
                <a:xfrm>
                  <a:off x="4310283" y="2347762"/>
                  <a:ext cx="51310" cy="5131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200" y="0"/>
                      </a:moveTo>
                      <a:cubicBezTo>
                        <a:pt x="8596" y="0"/>
                        <a:pt x="0" y="8596"/>
                        <a:pt x="0" y="19195"/>
                      </a:cubicBezTo>
                      <a:lnTo>
                        <a:pt x="0" y="19199"/>
                      </a:lnTo>
                      <a:cubicBezTo>
                        <a:pt x="0" y="20524"/>
                        <a:pt x="1068" y="21599"/>
                        <a:pt x="2400" y="21599"/>
                      </a:cubicBezTo>
                      <a:cubicBezTo>
                        <a:pt x="3721" y="21599"/>
                        <a:pt x="4800" y="20524"/>
                        <a:pt x="4800" y="19199"/>
                      </a:cubicBezTo>
                      <a:lnTo>
                        <a:pt x="4800" y="19195"/>
                      </a:lnTo>
                      <a:cubicBezTo>
                        <a:pt x="4800" y="11247"/>
                        <a:pt x="11240" y="4799"/>
                        <a:pt x="19200" y="4799"/>
                      </a:cubicBezTo>
                      <a:cubicBezTo>
                        <a:pt x="20521" y="4799"/>
                        <a:pt x="21600" y="3724"/>
                        <a:pt x="21600" y="2399"/>
                      </a:cubicBezTo>
                      <a:cubicBezTo>
                        <a:pt x="21600" y="1075"/>
                        <a:pt x="20521" y="0"/>
                        <a:pt x="192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40" name="AutoShape 122"/>
                <p:cNvSpPr/>
                <p:nvPr/>
              </p:nvSpPr>
              <p:spPr bwMode="auto">
                <a:xfrm>
                  <a:off x="4172623" y="2221990"/>
                  <a:ext cx="366676" cy="30848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49" y="19199"/>
                      </a:moveTo>
                      <a:cubicBezTo>
                        <a:pt x="20249" y="19642"/>
                        <a:pt x="19948" y="19999"/>
                        <a:pt x="19575" y="19999"/>
                      </a:cubicBezTo>
                      <a:lnTo>
                        <a:pt x="2024" y="19999"/>
                      </a:lnTo>
                      <a:cubicBezTo>
                        <a:pt x="1651" y="19999"/>
                        <a:pt x="1349" y="19642"/>
                        <a:pt x="1349" y="19199"/>
                      </a:cubicBezTo>
                      <a:lnTo>
                        <a:pt x="1349" y="7200"/>
                      </a:lnTo>
                      <a:cubicBezTo>
                        <a:pt x="1349" y="6809"/>
                        <a:pt x="1588" y="6475"/>
                        <a:pt x="1914" y="6411"/>
                      </a:cubicBezTo>
                      <a:lnTo>
                        <a:pt x="5588" y="5684"/>
                      </a:lnTo>
                      <a:lnTo>
                        <a:pt x="6797" y="2103"/>
                      </a:lnTo>
                      <a:cubicBezTo>
                        <a:pt x="6900" y="1799"/>
                        <a:pt x="7148" y="1600"/>
                        <a:pt x="7424" y="1600"/>
                      </a:cubicBezTo>
                      <a:lnTo>
                        <a:pt x="14174" y="1600"/>
                      </a:lnTo>
                      <a:cubicBezTo>
                        <a:pt x="14450" y="1600"/>
                        <a:pt x="14698" y="1799"/>
                        <a:pt x="14801" y="2103"/>
                      </a:cubicBezTo>
                      <a:lnTo>
                        <a:pt x="16010" y="5684"/>
                      </a:lnTo>
                      <a:lnTo>
                        <a:pt x="19685" y="6411"/>
                      </a:lnTo>
                      <a:cubicBezTo>
                        <a:pt x="20011" y="6475"/>
                        <a:pt x="20249" y="6809"/>
                        <a:pt x="20249" y="7200"/>
                      </a:cubicBezTo>
                      <a:cubicBezTo>
                        <a:pt x="20249" y="7200"/>
                        <a:pt x="20249" y="19199"/>
                        <a:pt x="20249" y="19199"/>
                      </a:cubicBezTo>
                      <a:close/>
                      <a:moveTo>
                        <a:pt x="19907" y="4832"/>
                      </a:moveTo>
                      <a:lnTo>
                        <a:pt x="16981" y="4254"/>
                      </a:lnTo>
                      <a:lnTo>
                        <a:pt x="16054" y="1507"/>
                      </a:lnTo>
                      <a:cubicBezTo>
                        <a:pt x="15745" y="591"/>
                        <a:pt x="15006" y="0"/>
                        <a:pt x="14174" y="0"/>
                      </a:cubicBezTo>
                      <a:lnTo>
                        <a:pt x="7424" y="0"/>
                      </a:lnTo>
                      <a:cubicBezTo>
                        <a:pt x="6593" y="0"/>
                        <a:pt x="5854" y="591"/>
                        <a:pt x="5543" y="1509"/>
                      </a:cubicBezTo>
                      <a:lnTo>
                        <a:pt x="4618" y="4254"/>
                      </a:lnTo>
                      <a:lnTo>
                        <a:pt x="1692" y="4832"/>
                      </a:lnTo>
                      <a:cubicBezTo>
                        <a:pt x="711" y="5025"/>
                        <a:pt x="0" y="6020"/>
                        <a:pt x="0" y="7200"/>
                      </a:cubicBezTo>
                      <a:lnTo>
                        <a:pt x="0" y="19199"/>
                      </a:lnTo>
                      <a:cubicBezTo>
                        <a:pt x="0" y="20523"/>
                        <a:pt x="908" y="21600"/>
                        <a:pt x="2024" y="21600"/>
                      </a:cubicBezTo>
                      <a:lnTo>
                        <a:pt x="19575" y="21600"/>
                      </a:lnTo>
                      <a:cubicBezTo>
                        <a:pt x="20691" y="21600"/>
                        <a:pt x="21600" y="20523"/>
                        <a:pt x="21600" y="19199"/>
                      </a:cubicBezTo>
                      <a:lnTo>
                        <a:pt x="21600" y="7200"/>
                      </a:lnTo>
                      <a:cubicBezTo>
                        <a:pt x="21600" y="6020"/>
                        <a:pt x="20888" y="5025"/>
                        <a:pt x="19907" y="4832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  <p:grpSp>
          <p:nvGrpSpPr>
            <p:cNvPr id="126" name="Group 97"/>
            <p:cNvGrpSpPr/>
            <p:nvPr/>
          </p:nvGrpSpPr>
          <p:grpSpPr>
            <a:xfrm>
              <a:off x="6248400" y="1428750"/>
              <a:ext cx="529120" cy="529120"/>
              <a:chOff x="6248400" y="1352550"/>
              <a:chExt cx="529120" cy="529120"/>
            </a:xfrm>
          </p:grpSpPr>
          <p:sp>
            <p:nvSpPr>
              <p:cNvPr id="134" name="Oval 85"/>
              <p:cNvSpPr/>
              <p:nvPr/>
            </p:nvSpPr>
            <p:spPr>
              <a:xfrm>
                <a:off x="6248400" y="1352550"/>
                <a:ext cx="529120" cy="529120"/>
              </a:xfrm>
              <a:prstGeom prst="ellipse">
                <a:avLst/>
              </a:prstGeom>
              <a:solidFill>
                <a:srgbClr val="00DBE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35" name="AutoShape 112"/>
              <p:cNvSpPr/>
              <p:nvPr/>
            </p:nvSpPr>
            <p:spPr bwMode="auto">
              <a:xfrm>
                <a:off x="6374435" y="1478670"/>
                <a:ext cx="266380" cy="266836"/>
              </a:xfrm>
              <a:custGeom>
                <a:avLst/>
                <a:gdLst>
                  <a:gd name="T0" fmla="*/ 10510 w 21020"/>
                  <a:gd name="T1" fmla="*/ 10800 h 21600"/>
                  <a:gd name="T2" fmla="*/ 10510 w 21020"/>
                  <a:gd name="T3" fmla="*/ 10800 h 21600"/>
                  <a:gd name="T4" fmla="*/ 10510 w 21020"/>
                  <a:gd name="T5" fmla="*/ 10800 h 21600"/>
                  <a:gd name="T6" fmla="*/ 10510 w 2102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020" h="21600">
                    <a:moveTo>
                      <a:pt x="18846" y="7946"/>
                    </a:moveTo>
                    <a:lnTo>
                      <a:pt x="17740" y="9091"/>
                    </a:lnTo>
                    <a:cubicBezTo>
                      <a:pt x="17740" y="8939"/>
                      <a:pt x="17758" y="8792"/>
                      <a:pt x="17744" y="8636"/>
                    </a:cubicBezTo>
                    <a:cubicBezTo>
                      <a:pt x="17629" y="7331"/>
                      <a:pt x="17036" y="6068"/>
                      <a:pt x="16074" y="5080"/>
                    </a:cubicBezTo>
                    <a:cubicBezTo>
                      <a:pt x="15004" y="3980"/>
                      <a:pt x="13585" y="3348"/>
                      <a:pt x="12180" y="3345"/>
                    </a:cubicBezTo>
                    <a:lnTo>
                      <a:pt x="13268" y="2218"/>
                    </a:lnTo>
                    <a:cubicBezTo>
                      <a:pt x="13812" y="1659"/>
                      <a:pt x="14572" y="1350"/>
                      <a:pt x="15403" y="1350"/>
                    </a:cubicBezTo>
                    <a:cubicBezTo>
                      <a:pt x="16460" y="1350"/>
                      <a:pt x="17546" y="1840"/>
                      <a:pt x="18381" y="2696"/>
                    </a:cubicBezTo>
                    <a:cubicBezTo>
                      <a:pt x="19165" y="3500"/>
                      <a:pt x="19631" y="4499"/>
                      <a:pt x="19698" y="5510"/>
                    </a:cubicBezTo>
                    <a:cubicBezTo>
                      <a:pt x="19760" y="6453"/>
                      <a:pt x="19457" y="7317"/>
                      <a:pt x="18846" y="7946"/>
                    </a:cubicBezTo>
                    <a:moveTo>
                      <a:pt x="5828" y="19329"/>
                    </a:moveTo>
                    <a:cubicBezTo>
                      <a:pt x="5813" y="18424"/>
                      <a:pt x="5454" y="17481"/>
                      <a:pt x="4730" y="16739"/>
                    </a:cubicBezTo>
                    <a:cubicBezTo>
                      <a:pt x="4046" y="16034"/>
                      <a:pt x="3150" y="15628"/>
                      <a:pt x="2257" y="15592"/>
                    </a:cubicBezTo>
                    <a:lnTo>
                      <a:pt x="2911" y="13157"/>
                    </a:lnTo>
                    <a:cubicBezTo>
                      <a:pt x="2959" y="12995"/>
                      <a:pt x="3052" y="12835"/>
                      <a:pt x="3168" y="12695"/>
                    </a:cubicBezTo>
                    <a:cubicBezTo>
                      <a:pt x="4485" y="11726"/>
                      <a:pt x="6512" y="12012"/>
                      <a:pt x="7920" y="13460"/>
                    </a:cubicBezTo>
                    <a:cubicBezTo>
                      <a:pt x="9409" y="14990"/>
                      <a:pt x="9639" y="17230"/>
                      <a:pt x="8492" y="18568"/>
                    </a:cubicBezTo>
                    <a:cubicBezTo>
                      <a:pt x="8416" y="18609"/>
                      <a:pt x="8339" y="18648"/>
                      <a:pt x="8256" y="18675"/>
                    </a:cubicBezTo>
                    <a:cubicBezTo>
                      <a:pt x="8256" y="18675"/>
                      <a:pt x="5828" y="19329"/>
                      <a:pt x="5828" y="19329"/>
                    </a:cubicBezTo>
                    <a:close/>
                    <a:moveTo>
                      <a:pt x="2737" y="20164"/>
                    </a:moveTo>
                    <a:cubicBezTo>
                      <a:pt x="2665" y="20181"/>
                      <a:pt x="2443" y="20239"/>
                      <a:pt x="2291" y="20249"/>
                    </a:cubicBezTo>
                    <a:cubicBezTo>
                      <a:pt x="1751" y="20244"/>
                      <a:pt x="1313" y="19792"/>
                      <a:pt x="1313" y="19237"/>
                    </a:cubicBezTo>
                    <a:cubicBezTo>
                      <a:pt x="1321" y="19124"/>
                      <a:pt x="1365" y="18929"/>
                      <a:pt x="1380" y="18857"/>
                    </a:cubicBezTo>
                    <a:lnTo>
                      <a:pt x="2071" y="16283"/>
                    </a:lnTo>
                    <a:cubicBezTo>
                      <a:pt x="2822" y="16261"/>
                      <a:pt x="3630" y="16562"/>
                      <a:pt x="4265" y="17215"/>
                    </a:cubicBezTo>
                    <a:cubicBezTo>
                      <a:pt x="4911" y="17878"/>
                      <a:pt x="5214" y="18725"/>
                      <a:pt x="5181" y="19504"/>
                    </a:cubicBezTo>
                    <a:cubicBezTo>
                      <a:pt x="5181" y="19504"/>
                      <a:pt x="2737" y="20164"/>
                      <a:pt x="2737" y="20164"/>
                    </a:cubicBezTo>
                    <a:close/>
                    <a:moveTo>
                      <a:pt x="6888" y="11179"/>
                    </a:moveTo>
                    <a:cubicBezTo>
                      <a:pt x="6280" y="10927"/>
                      <a:pt x="5642" y="10783"/>
                      <a:pt x="5004" y="10774"/>
                    </a:cubicBezTo>
                    <a:lnTo>
                      <a:pt x="10063" y="5536"/>
                    </a:lnTo>
                    <a:cubicBezTo>
                      <a:pt x="10838" y="4759"/>
                      <a:pt x="11966" y="4536"/>
                      <a:pt x="13077" y="4819"/>
                    </a:cubicBezTo>
                    <a:cubicBezTo>
                      <a:pt x="13077" y="4819"/>
                      <a:pt x="6888" y="11179"/>
                      <a:pt x="6888" y="11179"/>
                    </a:cubicBezTo>
                    <a:close/>
                    <a:moveTo>
                      <a:pt x="9717" y="13672"/>
                    </a:moveTo>
                    <a:cubicBezTo>
                      <a:pt x="9473" y="13258"/>
                      <a:pt x="9194" y="12859"/>
                      <a:pt x="8848" y="12505"/>
                    </a:cubicBezTo>
                    <a:cubicBezTo>
                      <a:pt x="8447" y="12093"/>
                      <a:pt x="7986" y="11770"/>
                      <a:pt x="7507" y="11498"/>
                    </a:cubicBezTo>
                    <a:lnTo>
                      <a:pt x="13767" y="5064"/>
                    </a:lnTo>
                    <a:cubicBezTo>
                      <a:pt x="14259" y="5288"/>
                      <a:pt x="14729" y="5607"/>
                      <a:pt x="15145" y="6035"/>
                    </a:cubicBezTo>
                    <a:cubicBezTo>
                      <a:pt x="15500" y="6398"/>
                      <a:pt x="15775" y="6806"/>
                      <a:pt x="15987" y="7229"/>
                    </a:cubicBezTo>
                    <a:cubicBezTo>
                      <a:pt x="15987" y="7229"/>
                      <a:pt x="9717" y="13672"/>
                      <a:pt x="9717" y="13672"/>
                    </a:cubicBezTo>
                    <a:close/>
                    <a:moveTo>
                      <a:pt x="10519" y="16061"/>
                    </a:moveTo>
                    <a:cubicBezTo>
                      <a:pt x="10465" y="15452"/>
                      <a:pt x="10298" y="14854"/>
                      <a:pt x="10047" y="14288"/>
                    </a:cubicBezTo>
                    <a:lnTo>
                      <a:pt x="16257" y="7906"/>
                    </a:lnTo>
                    <a:cubicBezTo>
                      <a:pt x="16637" y="9140"/>
                      <a:pt x="16442" y="10429"/>
                      <a:pt x="15610" y="11284"/>
                    </a:cubicBezTo>
                    <a:cubicBezTo>
                      <a:pt x="15604" y="11290"/>
                      <a:pt x="15598" y="11293"/>
                      <a:pt x="15593" y="11298"/>
                    </a:cubicBezTo>
                    <a:lnTo>
                      <a:pt x="15602" y="11306"/>
                    </a:lnTo>
                    <a:lnTo>
                      <a:pt x="10525" y="16565"/>
                    </a:lnTo>
                    <a:cubicBezTo>
                      <a:pt x="10527" y="16397"/>
                      <a:pt x="10534" y="16232"/>
                      <a:pt x="10519" y="16061"/>
                    </a:cubicBezTo>
                    <a:moveTo>
                      <a:pt x="19308" y="1741"/>
                    </a:moveTo>
                    <a:cubicBezTo>
                      <a:pt x="18228" y="632"/>
                      <a:pt x="16805" y="0"/>
                      <a:pt x="15403" y="0"/>
                    </a:cubicBezTo>
                    <a:cubicBezTo>
                      <a:pt x="14220" y="0"/>
                      <a:pt x="13131" y="450"/>
                      <a:pt x="12335" y="1266"/>
                    </a:cubicBezTo>
                    <a:lnTo>
                      <a:pt x="9138" y="4577"/>
                    </a:lnTo>
                    <a:cubicBezTo>
                      <a:pt x="9129" y="4585"/>
                      <a:pt x="9118" y="4592"/>
                      <a:pt x="9108" y="4602"/>
                    </a:cubicBezTo>
                    <a:cubicBezTo>
                      <a:pt x="9103" y="4608"/>
                      <a:pt x="9100" y="4614"/>
                      <a:pt x="9095" y="4620"/>
                    </a:cubicBezTo>
                    <a:lnTo>
                      <a:pt x="9096" y="4621"/>
                    </a:lnTo>
                    <a:lnTo>
                      <a:pt x="2310" y="11647"/>
                    </a:lnTo>
                    <a:cubicBezTo>
                      <a:pt x="1998" y="11966"/>
                      <a:pt x="1771" y="12364"/>
                      <a:pt x="1645" y="12797"/>
                    </a:cubicBezTo>
                    <a:lnTo>
                      <a:pt x="102" y="18541"/>
                    </a:lnTo>
                    <a:cubicBezTo>
                      <a:pt x="100" y="18557"/>
                      <a:pt x="0" y="19008"/>
                      <a:pt x="0" y="19237"/>
                    </a:cubicBezTo>
                    <a:cubicBezTo>
                      <a:pt x="0" y="20541"/>
                      <a:pt x="1030" y="21599"/>
                      <a:pt x="2302" y="21599"/>
                    </a:cubicBezTo>
                    <a:cubicBezTo>
                      <a:pt x="2554" y="21599"/>
                      <a:pt x="3044" y="21475"/>
                      <a:pt x="3062" y="21473"/>
                    </a:cubicBezTo>
                    <a:lnTo>
                      <a:pt x="8630" y="19969"/>
                    </a:lnTo>
                    <a:cubicBezTo>
                      <a:pt x="9054" y="19839"/>
                      <a:pt x="9439" y="19604"/>
                      <a:pt x="9750" y="19283"/>
                    </a:cubicBezTo>
                    <a:lnTo>
                      <a:pt x="19776" y="8899"/>
                    </a:lnTo>
                    <a:cubicBezTo>
                      <a:pt x="21600" y="7023"/>
                      <a:pt x="21394" y="3881"/>
                      <a:pt x="19308" y="1741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57594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27" name="Group 98"/>
            <p:cNvGrpSpPr/>
            <p:nvPr/>
          </p:nvGrpSpPr>
          <p:grpSpPr>
            <a:xfrm>
              <a:off x="7010400" y="1428750"/>
              <a:ext cx="529120" cy="529120"/>
              <a:chOff x="7010400" y="1352550"/>
              <a:chExt cx="529120" cy="529120"/>
            </a:xfrm>
          </p:grpSpPr>
          <p:sp>
            <p:nvSpPr>
              <p:cNvPr id="128" name="Oval 86"/>
              <p:cNvSpPr/>
              <p:nvPr/>
            </p:nvSpPr>
            <p:spPr>
              <a:xfrm>
                <a:off x="7010400" y="1352550"/>
                <a:ext cx="529120" cy="529120"/>
              </a:xfrm>
              <a:prstGeom prst="ellipse">
                <a:avLst/>
              </a:prstGeom>
              <a:solidFill>
                <a:srgbClr val="45F9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grpSp>
            <p:nvGrpSpPr>
              <p:cNvPr id="129" name="Group 79"/>
              <p:cNvGrpSpPr/>
              <p:nvPr/>
            </p:nvGrpSpPr>
            <p:grpSpPr>
              <a:xfrm>
                <a:off x="7136435" y="1478585"/>
                <a:ext cx="266380" cy="266380"/>
                <a:chOff x="6417734" y="2183821"/>
                <a:chExt cx="366050" cy="366050"/>
              </a:xfrm>
              <a:solidFill>
                <a:sysClr val="window" lastClr="FFFFFF"/>
              </a:solidFill>
            </p:grpSpPr>
            <p:sp>
              <p:nvSpPr>
                <p:cNvPr id="130" name="AutoShape 52"/>
                <p:cNvSpPr/>
                <p:nvPr/>
              </p:nvSpPr>
              <p:spPr bwMode="auto">
                <a:xfrm>
                  <a:off x="6417734" y="2183821"/>
                  <a:ext cx="366050" cy="366050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31" name="AutoShape 53"/>
                <p:cNvSpPr/>
                <p:nvPr/>
              </p:nvSpPr>
              <p:spPr bwMode="auto">
                <a:xfrm>
                  <a:off x="6555394" y="2309592"/>
                  <a:ext cx="98865" cy="102619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32" name="AutoShape 54"/>
                <p:cNvSpPr/>
                <p:nvPr/>
              </p:nvSpPr>
              <p:spPr bwMode="auto">
                <a:xfrm>
                  <a:off x="6543505" y="2435364"/>
                  <a:ext cx="55690" cy="58192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133" name="AutoShape 55"/>
                <p:cNvSpPr/>
                <p:nvPr/>
              </p:nvSpPr>
              <p:spPr bwMode="auto">
                <a:xfrm>
                  <a:off x="6601072" y="2240762"/>
                  <a:ext cx="56315" cy="58818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</p:grpSp>
      <p:sp>
        <p:nvSpPr>
          <p:cNvPr id="143" name="Rectangle 88"/>
          <p:cNvSpPr/>
          <p:nvPr/>
        </p:nvSpPr>
        <p:spPr>
          <a:xfrm>
            <a:off x="3495040" y="4622800"/>
            <a:ext cx="2772410" cy="796925"/>
          </a:xfrm>
          <a:prstGeom prst="rect">
            <a:avLst/>
          </a:prstGeom>
        </p:spPr>
        <p:txBody>
          <a:bodyPr wrap="square" lIns="115214" tIns="57607" rIns="115214" bIns="57607" numCol="1" spcCol="345643">
            <a:spAutoFit/>
          </a:bodyPr>
          <a:lstStyle/>
          <a:p>
            <a:pPr marL="334010" marR="0" lvl="0" indent="-33401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单机此处添加描述</a:t>
            </a:r>
            <a:endParaRPr kumimoji="0" lang="en-US" altLang="zh-CN" sz="11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34010" marR="0" lvl="0" indent="-33401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单机此处添加描述</a:t>
            </a:r>
            <a:endParaRPr kumimoji="0" lang="ms-MY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34010" marR="0" lvl="0" indent="-33401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单机此处添加描述</a:t>
            </a:r>
            <a:endParaRPr kumimoji="0" lang="ms-MY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334010" marR="0" lvl="0" indent="-33401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单机此处添加</a:t>
            </a:r>
            <a:r>
              <a:rPr kumimoji="0" lang="zh-CN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描述</a:t>
            </a:r>
            <a:endParaRPr kumimoji="0" lang="ms-MY" altLang="zh-CN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4" name="Rounded Rectangle 89"/>
          <p:cNvSpPr/>
          <p:nvPr/>
        </p:nvSpPr>
        <p:spPr>
          <a:xfrm>
            <a:off x="3495040" y="4265295"/>
            <a:ext cx="1699260" cy="26797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15214" tIns="57607" rIns="115214" bIns="57607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教育经历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45" name="Rounded Rectangle 90"/>
          <p:cNvSpPr/>
          <p:nvPr/>
        </p:nvSpPr>
        <p:spPr>
          <a:xfrm>
            <a:off x="3495040" y="2029460"/>
            <a:ext cx="1699260" cy="26797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115214" tIns="57607" rIns="115214" bIns="57607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个人简介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cxnSp>
        <p:nvCxnSpPr>
          <p:cNvPr id="146" name="Straight Connector 92"/>
          <p:cNvCxnSpPr/>
          <p:nvPr/>
        </p:nvCxnSpPr>
        <p:spPr>
          <a:xfrm rot="5400000">
            <a:off x="1482725" y="3773170"/>
            <a:ext cx="3487420" cy="1905"/>
          </a:xfrm>
          <a:prstGeom prst="line">
            <a:avLst/>
          </a:prstGeom>
          <a:noFill/>
          <a:ln w="3175" cap="flat" cmpd="sng" algn="ctr">
            <a:solidFill>
              <a:srgbClr val="3F3F3F">
                <a:lumMod val="20000"/>
                <a:lumOff val="80000"/>
              </a:srgbClr>
            </a:solidFill>
            <a:prstDash val="sysDash"/>
          </a:ln>
          <a:effectLst/>
        </p:spPr>
      </p:cxnSp>
      <p:cxnSp>
        <p:nvCxnSpPr>
          <p:cNvPr id="147" name="Straight Connector 93"/>
          <p:cNvCxnSpPr/>
          <p:nvPr/>
        </p:nvCxnSpPr>
        <p:spPr>
          <a:xfrm rot="5400000">
            <a:off x="4792980" y="3772535"/>
            <a:ext cx="3487420" cy="1905"/>
          </a:xfrm>
          <a:prstGeom prst="line">
            <a:avLst/>
          </a:prstGeom>
          <a:noFill/>
          <a:ln w="3175" cap="flat" cmpd="sng" algn="ctr">
            <a:solidFill>
              <a:srgbClr val="3F3F3F">
                <a:lumMod val="20000"/>
                <a:lumOff val="80000"/>
              </a:srgbClr>
            </a:solidFill>
            <a:prstDash val="sysDash"/>
          </a:ln>
          <a:effectLst/>
        </p:spPr>
      </p:cxnSp>
      <p:cxnSp>
        <p:nvCxnSpPr>
          <p:cNvPr id="148" name="Straight Connector 95"/>
          <p:cNvCxnSpPr/>
          <p:nvPr/>
        </p:nvCxnSpPr>
        <p:spPr>
          <a:xfrm>
            <a:off x="3405505" y="3996690"/>
            <a:ext cx="2951480" cy="1905"/>
          </a:xfrm>
          <a:prstGeom prst="line">
            <a:avLst/>
          </a:prstGeom>
          <a:noFill/>
          <a:ln w="3175" cap="flat" cmpd="sng" algn="ctr">
            <a:solidFill>
              <a:srgbClr val="3F3F3F">
                <a:lumMod val="20000"/>
                <a:lumOff val="80000"/>
              </a:srgbClr>
            </a:solidFill>
            <a:prstDash val="sysDash"/>
          </a:ln>
          <a:effectLst/>
        </p:spPr>
      </p:cxnSp>
      <p:grpSp>
        <p:nvGrpSpPr>
          <p:cNvPr id="149" name="组合 148"/>
          <p:cNvGrpSpPr/>
          <p:nvPr/>
        </p:nvGrpSpPr>
        <p:grpSpPr>
          <a:xfrm>
            <a:off x="1169670" y="4041775"/>
            <a:ext cx="1699260" cy="1418590"/>
            <a:chOff x="533400" y="3143318"/>
            <a:chExt cx="1447800" cy="1209155"/>
          </a:xfrm>
        </p:grpSpPr>
        <p:grpSp>
          <p:nvGrpSpPr>
            <p:cNvPr id="150" name="Group 72"/>
            <p:cNvGrpSpPr/>
            <p:nvPr/>
          </p:nvGrpSpPr>
          <p:grpSpPr>
            <a:xfrm>
              <a:off x="533400" y="3143318"/>
              <a:ext cx="1447800" cy="852721"/>
              <a:chOff x="685800" y="3143318"/>
              <a:chExt cx="1447800" cy="852721"/>
            </a:xfrm>
          </p:grpSpPr>
          <p:sp>
            <p:nvSpPr>
              <p:cNvPr id="164" name="Rectangle 6"/>
              <p:cNvSpPr/>
              <p:nvPr/>
            </p:nvSpPr>
            <p:spPr>
              <a:xfrm>
                <a:off x="685800" y="3143318"/>
                <a:ext cx="1447800" cy="22860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rPr>
                  <a:t>无名氏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sp>
            <p:nvSpPr>
              <p:cNvPr id="166" name="Rectangle 10"/>
              <p:cNvSpPr/>
              <p:nvPr/>
            </p:nvSpPr>
            <p:spPr>
              <a:xfrm>
                <a:off x="685800" y="3389431"/>
                <a:ext cx="1447800" cy="6066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尽量将每页幻灯片的字数控制在</a:t>
                </a: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200</a:t>
                </a: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字以内，据统计每页幻灯片的</a:t>
                </a:r>
                <a:r>
                  <a:rPr kumimoji="0" lang="zh-CN" alt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最控制</a:t>
                </a: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在</a:t>
                </a:r>
                <a:r>
                  <a:rPr kumimoji="0" lang="en-US" altLang="zh-CN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5</a:t>
                </a:r>
                <a:r>
                  <a:rPr kumimoji="0" lang="zh-CN" alt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</a:rPr>
                  <a:t>分钟之内。</a:t>
                </a:r>
              </a:p>
            </p:txBody>
          </p:sp>
        </p:grpSp>
        <p:grpSp>
          <p:nvGrpSpPr>
            <p:cNvPr id="151" name="组合 150"/>
            <p:cNvGrpSpPr/>
            <p:nvPr/>
          </p:nvGrpSpPr>
          <p:grpSpPr>
            <a:xfrm>
              <a:off x="533400" y="4046085"/>
              <a:ext cx="1447800" cy="306388"/>
              <a:chOff x="685800" y="3943350"/>
              <a:chExt cx="1447800" cy="306388"/>
            </a:xfrm>
          </p:grpSpPr>
          <p:grpSp>
            <p:nvGrpSpPr>
              <p:cNvPr id="152" name="Group 56"/>
              <p:cNvGrpSpPr/>
              <p:nvPr/>
            </p:nvGrpSpPr>
            <p:grpSpPr>
              <a:xfrm>
                <a:off x="685800" y="3943350"/>
                <a:ext cx="1447800" cy="306388"/>
                <a:chOff x="685800" y="4248150"/>
                <a:chExt cx="1447800" cy="306388"/>
              </a:xfrm>
            </p:grpSpPr>
            <p:cxnSp>
              <p:nvCxnSpPr>
                <p:cNvPr id="162" name="Straight Connector 60"/>
                <p:cNvCxnSpPr/>
                <p:nvPr/>
              </p:nvCxnSpPr>
              <p:spPr>
                <a:xfrm>
                  <a:off x="685800" y="4248150"/>
                  <a:ext cx="1447800" cy="158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163" name="Straight Connector 61"/>
                <p:cNvCxnSpPr/>
                <p:nvPr/>
              </p:nvCxnSpPr>
              <p:spPr>
                <a:xfrm>
                  <a:off x="685800" y="4552950"/>
                  <a:ext cx="1447800" cy="158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</p:cxnSp>
          </p:grpSp>
          <p:sp>
            <p:nvSpPr>
              <p:cNvPr id="153" name="Freeform 5"/>
              <p:cNvSpPr/>
              <p:nvPr/>
            </p:nvSpPr>
            <p:spPr bwMode="auto">
              <a:xfrm>
                <a:off x="1298058" y="3982244"/>
                <a:ext cx="223284" cy="228600"/>
              </a:xfrm>
              <a:custGeom>
                <a:avLst/>
                <a:gdLst>
                  <a:gd name="T0" fmla="*/ 70 w 504"/>
                  <a:gd name="T1" fmla="*/ 215 h 516"/>
                  <a:gd name="T2" fmla="*/ 81 w 504"/>
                  <a:gd name="T3" fmla="*/ 187 h 516"/>
                  <a:gd name="T4" fmla="*/ 87 w 504"/>
                  <a:gd name="T5" fmla="*/ 165 h 516"/>
                  <a:gd name="T6" fmla="*/ 92 w 504"/>
                  <a:gd name="T7" fmla="*/ 131 h 516"/>
                  <a:gd name="T8" fmla="*/ 107 w 504"/>
                  <a:gd name="T9" fmla="*/ 94 h 516"/>
                  <a:gd name="T10" fmla="*/ 129 w 504"/>
                  <a:gd name="T11" fmla="*/ 60 h 516"/>
                  <a:gd name="T12" fmla="*/ 167 w 504"/>
                  <a:gd name="T13" fmla="*/ 26 h 516"/>
                  <a:gd name="T14" fmla="*/ 210 w 504"/>
                  <a:gd name="T15" fmla="*/ 7 h 516"/>
                  <a:gd name="T16" fmla="*/ 262 w 504"/>
                  <a:gd name="T17" fmla="*/ 0 h 516"/>
                  <a:gd name="T18" fmla="*/ 317 w 504"/>
                  <a:gd name="T19" fmla="*/ 6 h 516"/>
                  <a:gd name="T20" fmla="*/ 368 w 504"/>
                  <a:gd name="T21" fmla="*/ 26 h 516"/>
                  <a:gd name="T22" fmla="*/ 399 w 504"/>
                  <a:gd name="T23" fmla="*/ 51 h 516"/>
                  <a:gd name="T24" fmla="*/ 423 w 504"/>
                  <a:gd name="T25" fmla="*/ 87 h 516"/>
                  <a:gd name="T26" fmla="*/ 436 w 504"/>
                  <a:gd name="T27" fmla="*/ 126 h 516"/>
                  <a:gd name="T28" fmla="*/ 444 w 504"/>
                  <a:gd name="T29" fmla="*/ 168 h 516"/>
                  <a:gd name="T30" fmla="*/ 458 w 504"/>
                  <a:gd name="T31" fmla="*/ 197 h 516"/>
                  <a:gd name="T32" fmla="*/ 459 w 504"/>
                  <a:gd name="T33" fmla="*/ 219 h 516"/>
                  <a:gd name="T34" fmla="*/ 463 w 504"/>
                  <a:gd name="T35" fmla="*/ 246 h 516"/>
                  <a:gd name="T36" fmla="*/ 489 w 504"/>
                  <a:gd name="T37" fmla="*/ 293 h 516"/>
                  <a:gd name="T38" fmla="*/ 501 w 504"/>
                  <a:gd name="T39" fmla="*/ 331 h 516"/>
                  <a:gd name="T40" fmla="*/ 501 w 504"/>
                  <a:gd name="T41" fmla="*/ 372 h 516"/>
                  <a:gd name="T42" fmla="*/ 493 w 504"/>
                  <a:gd name="T43" fmla="*/ 396 h 516"/>
                  <a:gd name="T44" fmla="*/ 482 w 504"/>
                  <a:gd name="T45" fmla="*/ 403 h 516"/>
                  <a:gd name="T46" fmla="*/ 471 w 504"/>
                  <a:gd name="T47" fmla="*/ 397 h 516"/>
                  <a:gd name="T48" fmla="*/ 455 w 504"/>
                  <a:gd name="T49" fmla="*/ 368 h 516"/>
                  <a:gd name="T50" fmla="*/ 444 w 504"/>
                  <a:gd name="T51" fmla="*/ 388 h 516"/>
                  <a:gd name="T52" fmla="*/ 421 w 504"/>
                  <a:gd name="T53" fmla="*/ 427 h 516"/>
                  <a:gd name="T54" fmla="*/ 442 w 504"/>
                  <a:gd name="T55" fmla="*/ 448 h 516"/>
                  <a:gd name="T56" fmla="*/ 460 w 504"/>
                  <a:gd name="T57" fmla="*/ 467 h 516"/>
                  <a:gd name="T58" fmla="*/ 460 w 504"/>
                  <a:gd name="T59" fmla="*/ 481 h 516"/>
                  <a:gd name="T60" fmla="*/ 448 w 504"/>
                  <a:gd name="T61" fmla="*/ 496 h 516"/>
                  <a:gd name="T62" fmla="*/ 419 w 504"/>
                  <a:gd name="T63" fmla="*/ 508 h 516"/>
                  <a:gd name="T64" fmla="*/ 372 w 504"/>
                  <a:gd name="T65" fmla="*/ 513 h 516"/>
                  <a:gd name="T66" fmla="*/ 317 w 504"/>
                  <a:gd name="T67" fmla="*/ 506 h 516"/>
                  <a:gd name="T68" fmla="*/ 276 w 504"/>
                  <a:gd name="T69" fmla="*/ 494 h 516"/>
                  <a:gd name="T70" fmla="*/ 248 w 504"/>
                  <a:gd name="T71" fmla="*/ 495 h 516"/>
                  <a:gd name="T72" fmla="*/ 209 w 504"/>
                  <a:gd name="T73" fmla="*/ 512 h 516"/>
                  <a:gd name="T74" fmla="*/ 172 w 504"/>
                  <a:gd name="T75" fmla="*/ 516 h 516"/>
                  <a:gd name="T76" fmla="*/ 110 w 504"/>
                  <a:gd name="T77" fmla="*/ 512 h 516"/>
                  <a:gd name="T78" fmla="*/ 74 w 504"/>
                  <a:gd name="T79" fmla="*/ 499 h 516"/>
                  <a:gd name="T80" fmla="*/ 63 w 504"/>
                  <a:gd name="T81" fmla="*/ 487 h 516"/>
                  <a:gd name="T82" fmla="*/ 61 w 504"/>
                  <a:gd name="T83" fmla="*/ 471 h 516"/>
                  <a:gd name="T84" fmla="*/ 66 w 504"/>
                  <a:gd name="T85" fmla="*/ 454 h 516"/>
                  <a:gd name="T86" fmla="*/ 80 w 504"/>
                  <a:gd name="T87" fmla="*/ 444 h 516"/>
                  <a:gd name="T88" fmla="*/ 103 w 504"/>
                  <a:gd name="T89" fmla="*/ 439 h 516"/>
                  <a:gd name="T90" fmla="*/ 96 w 504"/>
                  <a:gd name="T91" fmla="*/ 430 h 516"/>
                  <a:gd name="T92" fmla="*/ 69 w 504"/>
                  <a:gd name="T93" fmla="*/ 400 h 516"/>
                  <a:gd name="T94" fmla="*/ 55 w 504"/>
                  <a:gd name="T95" fmla="*/ 368 h 516"/>
                  <a:gd name="T96" fmla="*/ 50 w 504"/>
                  <a:gd name="T97" fmla="*/ 361 h 516"/>
                  <a:gd name="T98" fmla="*/ 42 w 504"/>
                  <a:gd name="T99" fmla="*/ 376 h 516"/>
                  <a:gd name="T100" fmla="*/ 22 w 504"/>
                  <a:gd name="T101" fmla="*/ 395 h 516"/>
                  <a:gd name="T102" fmla="*/ 8 w 504"/>
                  <a:gd name="T103" fmla="*/ 396 h 516"/>
                  <a:gd name="T104" fmla="*/ 1 w 504"/>
                  <a:gd name="T105" fmla="*/ 374 h 516"/>
                  <a:gd name="T106" fmla="*/ 3 w 504"/>
                  <a:gd name="T107" fmla="*/ 332 h 516"/>
                  <a:gd name="T108" fmla="*/ 18 w 504"/>
                  <a:gd name="T109" fmla="*/ 293 h 516"/>
                  <a:gd name="T110" fmla="*/ 46 w 504"/>
                  <a:gd name="T111" fmla="*/ 254 h 516"/>
                  <a:gd name="T112" fmla="*/ 72 w 504"/>
                  <a:gd name="T113" fmla="*/ 23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4" h="516">
                    <a:moveTo>
                      <a:pt x="72" y="232"/>
                    </a:moveTo>
                    <a:lnTo>
                      <a:pt x="71" y="229"/>
                    </a:lnTo>
                    <a:lnTo>
                      <a:pt x="70" y="225"/>
                    </a:lnTo>
                    <a:lnTo>
                      <a:pt x="70" y="223"/>
                    </a:lnTo>
                    <a:lnTo>
                      <a:pt x="70" y="221"/>
                    </a:lnTo>
                    <a:lnTo>
                      <a:pt x="70" y="217"/>
                    </a:lnTo>
                    <a:lnTo>
                      <a:pt x="70" y="215"/>
                    </a:lnTo>
                    <a:lnTo>
                      <a:pt x="71" y="211"/>
                    </a:lnTo>
                    <a:lnTo>
                      <a:pt x="72" y="207"/>
                    </a:lnTo>
                    <a:lnTo>
                      <a:pt x="73" y="203"/>
                    </a:lnTo>
                    <a:lnTo>
                      <a:pt x="74" y="199"/>
                    </a:lnTo>
                    <a:lnTo>
                      <a:pt x="78" y="195"/>
                    </a:lnTo>
                    <a:lnTo>
                      <a:pt x="81" y="190"/>
                    </a:lnTo>
                    <a:lnTo>
                      <a:pt x="81" y="187"/>
                    </a:lnTo>
                    <a:lnTo>
                      <a:pt x="81" y="184"/>
                    </a:lnTo>
                    <a:lnTo>
                      <a:pt x="81" y="180"/>
                    </a:lnTo>
                    <a:lnTo>
                      <a:pt x="83" y="176"/>
                    </a:lnTo>
                    <a:lnTo>
                      <a:pt x="84" y="171"/>
                    </a:lnTo>
                    <a:lnTo>
                      <a:pt x="85" y="169"/>
                    </a:lnTo>
                    <a:lnTo>
                      <a:pt x="86" y="167"/>
                    </a:lnTo>
                    <a:lnTo>
                      <a:pt x="87" y="165"/>
                    </a:lnTo>
                    <a:lnTo>
                      <a:pt x="89" y="163"/>
                    </a:lnTo>
                    <a:lnTo>
                      <a:pt x="89" y="159"/>
                    </a:lnTo>
                    <a:lnTo>
                      <a:pt x="89" y="156"/>
                    </a:lnTo>
                    <a:lnTo>
                      <a:pt x="89" y="151"/>
                    </a:lnTo>
                    <a:lnTo>
                      <a:pt x="90" y="146"/>
                    </a:lnTo>
                    <a:lnTo>
                      <a:pt x="91" y="140"/>
                    </a:lnTo>
                    <a:lnTo>
                      <a:pt x="92" y="131"/>
                    </a:lnTo>
                    <a:lnTo>
                      <a:pt x="94" y="123"/>
                    </a:lnTo>
                    <a:lnTo>
                      <a:pt x="96" y="119"/>
                    </a:lnTo>
                    <a:lnTo>
                      <a:pt x="98" y="114"/>
                    </a:lnTo>
                    <a:lnTo>
                      <a:pt x="99" y="109"/>
                    </a:lnTo>
                    <a:lnTo>
                      <a:pt x="102" y="104"/>
                    </a:lnTo>
                    <a:lnTo>
                      <a:pt x="105" y="99"/>
                    </a:lnTo>
                    <a:lnTo>
                      <a:pt x="107" y="94"/>
                    </a:lnTo>
                    <a:lnTo>
                      <a:pt x="110" y="89"/>
                    </a:lnTo>
                    <a:lnTo>
                      <a:pt x="114" y="83"/>
                    </a:lnTo>
                    <a:lnTo>
                      <a:pt x="115" y="80"/>
                    </a:lnTo>
                    <a:lnTo>
                      <a:pt x="117" y="77"/>
                    </a:lnTo>
                    <a:lnTo>
                      <a:pt x="121" y="72"/>
                    </a:lnTo>
                    <a:lnTo>
                      <a:pt x="125" y="66"/>
                    </a:lnTo>
                    <a:lnTo>
                      <a:pt x="129" y="60"/>
                    </a:lnTo>
                    <a:lnTo>
                      <a:pt x="135" y="54"/>
                    </a:lnTo>
                    <a:lnTo>
                      <a:pt x="140" y="49"/>
                    </a:lnTo>
                    <a:lnTo>
                      <a:pt x="145" y="44"/>
                    </a:lnTo>
                    <a:lnTo>
                      <a:pt x="152" y="38"/>
                    </a:lnTo>
                    <a:lnTo>
                      <a:pt x="156" y="33"/>
                    </a:lnTo>
                    <a:lnTo>
                      <a:pt x="162" y="29"/>
                    </a:lnTo>
                    <a:lnTo>
                      <a:pt x="167" y="26"/>
                    </a:lnTo>
                    <a:lnTo>
                      <a:pt x="172" y="22"/>
                    </a:lnTo>
                    <a:lnTo>
                      <a:pt x="178" y="19"/>
                    </a:lnTo>
                    <a:lnTo>
                      <a:pt x="184" y="17"/>
                    </a:lnTo>
                    <a:lnTo>
                      <a:pt x="191" y="14"/>
                    </a:lnTo>
                    <a:lnTo>
                      <a:pt x="197" y="12"/>
                    </a:lnTo>
                    <a:lnTo>
                      <a:pt x="204" y="9"/>
                    </a:lnTo>
                    <a:lnTo>
                      <a:pt x="210" y="7"/>
                    </a:lnTo>
                    <a:lnTo>
                      <a:pt x="217" y="5"/>
                    </a:lnTo>
                    <a:lnTo>
                      <a:pt x="225" y="4"/>
                    </a:lnTo>
                    <a:lnTo>
                      <a:pt x="232" y="2"/>
                    </a:lnTo>
                    <a:lnTo>
                      <a:pt x="240" y="2"/>
                    </a:lnTo>
                    <a:lnTo>
                      <a:pt x="248" y="1"/>
                    </a:lnTo>
                    <a:lnTo>
                      <a:pt x="255" y="0"/>
                    </a:lnTo>
                    <a:lnTo>
                      <a:pt x="262" y="0"/>
                    </a:lnTo>
                    <a:lnTo>
                      <a:pt x="270" y="0"/>
                    </a:lnTo>
                    <a:lnTo>
                      <a:pt x="279" y="0"/>
                    </a:lnTo>
                    <a:lnTo>
                      <a:pt x="286" y="1"/>
                    </a:lnTo>
                    <a:lnTo>
                      <a:pt x="294" y="2"/>
                    </a:lnTo>
                    <a:lnTo>
                      <a:pt x="301" y="3"/>
                    </a:lnTo>
                    <a:lnTo>
                      <a:pt x="309" y="4"/>
                    </a:lnTo>
                    <a:lnTo>
                      <a:pt x="317" y="6"/>
                    </a:lnTo>
                    <a:lnTo>
                      <a:pt x="324" y="8"/>
                    </a:lnTo>
                    <a:lnTo>
                      <a:pt x="333" y="10"/>
                    </a:lnTo>
                    <a:lnTo>
                      <a:pt x="340" y="13"/>
                    </a:lnTo>
                    <a:lnTo>
                      <a:pt x="347" y="16"/>
                    </a:lnTo>
                    <a:lnTo>
                      <a:pt x="354" y="19"/>
                    </a:lnTo>
                    <a:lnTo>
                      <a:pt x="361" y="23"/>
                    </a:lnTo>
                    <a:lnTo>
                      <a:pt x="368" y="26"/>
                    </a:lnTo>
                    <a:lnTo>
                      <a:pt x="374" y="30"/>
                    </a:lnTo>
                    <a:lnTo>
                      <a:pt x="380" y="34"/>
                    </a:lnTo>
                    <a:lnTo>
                      <a:pt x="382" y="37"/>
                    </a:lnTo>
                    <a:lnTo>
                      <a:pt x="385" y="39"/>
                    </a:lnTo>
                    <a:lnTo>
                      <a:pt x="391" y="43"/>
                    </a:lnTo>
                    <a:lnTo>
                      <a:pt x="395" y="47"/>
                    </a:lnTo>
                    <a:lnTo>
                      <a:pt x="399" y="51"/>
                    </a:lnTo>
                    <a:lnTo>
                      <a:pt x="403" y="56"/>
                    </a:lnTo>
                    <a:lnTo>
                      <a:pt x="407" y="62"/>
                    </a:lnTo>
                    <a:lnTo>
                      <a:pt x="411" y="66"/>
                    </a:lnTo>
                    <a:lnTo>
                      <a:pt x="414" y="72"/>
                    </a:lnTo>
                    <a:lnTo>
                      <a:pt x="416" y="76"/>
                    </a:lnTo>
                    <a:lnTo>
                      <a:pt x="420" y="81"/>
                    </a:lnTo>
                    <a:lnTo>
                      <a:pt x="423" y="87"/>
                    </a:lnTo>
                    <a:lnTo>
                      <a:pt x="427" y="96"/>
                    </a:lnTo>
                    <a:lnTo>
                      <a:pt x="429" y="101"/>
                    </a:lnTo>
                    <a:lnTo>
                      <a:pt x="431" y="106"/>
                    </a:lnTo>
                    <a:lnTo>
                      <a:pt x="432" y="112"/>
                    </a:lnTo>
                    <a:lnTo>
                      <a:pt x="434" y="117"/>
                    </a:lnTo>
                    <a:lnTo>
                      <a:pt x="435" y="121"/>
                    </a:lnTo>
                    <a:lnTo>
                      <a:pt x="436" y="126"/>
                    </a:lnTo>
                    <a:lnTo>
                      <a:pt x="439" y="134"/>
                    </a:lnTo>
                    <a:lnTo>
                      <a:pt x="440" y="143"/>
                    </a:lnTo>
                    <a:lnTo>
                      <a:pt x="441" y="150"/>
                    </a:lnTo>
                    <a:lnTo>
                      <a:pt x="442" y="156"/>
                    </a:lnTo>
                    <a:lnTo>
                      <a:pt x="443" y="165"/>
                    </a:lnTo>
                    <a:lnTo>
                      <a:pt x="443" y="167"/>
                    </a:lnTo>
                    <a:lnTo>
                      <a:pt x="444" y="168"/>
                    </a:lnTo>
                    <a:lnTo>
                      <a:pt x="448" y="173"/>
                    </a:lnTo>
                    <a:lnTo>
                      <a:pt x="450" y="176"/>
                    </a:lnTo>
                    <a:lnTo>
                      <a:pt x="452" y="179"/>
                    </a:lnTo>
                    <a:lnTo>
                      <a:pt x="454" y="183"/>
                    </a:lnTo>
                    <a:lnTo>
                      <a:pt x="455" y="188"/>
                    </a:lnTo>
                    <a:lnTo>
                      <a:pt x="457" y="192"/>
                    </a:lnTo>
                    <a:lnTo>
                      <a:pt x="458" y="197"/>
                    </a:lnTo>
                    <a:lnTo>
                      <a:pt x="459" y="202"/>
                    </a:lnTo>
                    <a:lnTo>
                      <a:pt x="459" y="204"/>
                    </a:lnTo>
                    <a:lnTo>
                      <a:pt x="460" y="207"/>
                    </a:lnTo>
                    <a:lnTo>
                      <a:pt x="460" y="210"/>
                    </a:lnTo>
                    <a:lnTo>
                      <a:pt x="459" y="213"/>
                    </a:lnTo>
                    <a:lnTo>
                      <a:pt x="459" y="216"/>
                    </a:lnTo>
                    <a:lnTo>
                      <a:pt x="459" y="219"/>
                    </a:lnTo>
                    <a:lnTo>
                      <a:pt x="457" y="225"/>
                    </a:lnTo>
                    <a:lnTo>
                      <a:pt x="456" y="228"/>
                    </a:lnTo>
                    <a:lnTo>
                      <a:pt x="455" y="231"/>
                    </a:lnTo>
                    <a:lnTo>
                      <a:pt x="455" y="232"/>
                    </a:lnTo>
                    <a:lnTo>
                      <a:pt x="455" y="233"/>
                    </a:lnTo>
                    <a:lnTo>
                      <a:pt x="457" y="236"/>
                    </a:lnTo>
                    <a:lnTo>
                      <a:pt x="463" y="246"/>
                    </a:lnTo>
                    <a:lnTo>
                      <a:pt x="468" y="253"/>
                    </a:lnTo>
                    <a:lnTo>
                      <a:pt x="471" y="258"/>
                    </a:lnTo>
                    <a:lnTo>
                      <a:pt x="475" y="265"/>
                    </a:lnTo>
                    <a:lnTo>
                      <a:pt x="478" y="271"/>
                    </a:lnTo>
                    <a:lnTo>
                      <a:pt x="482" y="277"/>
                    </a:lnTo>
                    <a:lnTo>
                      <a:pt x="485" y="285"/>
                    </a:lnTo>
                    <a:lnTo>
                      <a:pt x="489" y="293"/>
                    </a:lnTo>
                    <a:lnTo>
                      <a:pt x="491" y="298"/>
                    </a:lnTo>
                    <a:lnTo>
                      <a:pt x="493" y="303"/>
                    </a:lnTo>
                    <a:lnTo>
                      <a:pt x="495" y="309"/>
                    </a:lnTo>
                    <a:lnTo>
                      <a:pt x="496" y="313"/>
                    </a:lnTo>
                    <a:lnTo>
                      <a:pt x="498" y="318"/>
                    </a:lnTo>
                    <a:lnTo>
                      <a:pt x="499" y="323"/>
                    </a:lnTo>
                    <a:lnTo>
                      <a:pt x="501" y="331"/>
                    </a:lnTo>
                    <a:lnTo>
                      <a:pt x="503" y="341"/>
                    </a:lnTo>
                    <a:lnTo>
                      <a:pt x="504" y="349"/>
                    </a:lnTo>
                    <a:lnTo>
                      <a:pt x="504" y="354"/>
                    </a:lnTo>
                    <a:lnTo>
                      <a:pt x="504" y="357"/>
                    </a:lnTo>
                    <a:lnTo>
                      <a:pt x="504" y="361"/>
                    </a:lnTo>
                    <a:lnTo>
                      <a:pt x="503" y="365"/>
                    </a:lnTo>
                    <a:lnTo>
                      <a:pt x="501" y="372"/>
                    </a:lnTo>
                    <a:lnTo>
                      <a:pt x="500" y="378"/>
                    </a:lnTo>
                    <a:lnTo>
                      <a:pt x="498" y="385"/>
                    </a:lnTo>
                    <a:lnTo>
                      <a:pt x="498" y="387"/>
                    </a:lnTo>
                    <a:lnTo>
                      <a:pt x="496" y="390"/>
                    </a:lnTo>
                    <a:lnTo>
                      <a:pt x="495" y="392"/>
                    </a:lnTo>
                    <a:lnTo>
                      <a:pt x="494" y="394"/>
                    </a:lnTo>
                    <a:lnTo>
                      <a:pt x="493" y="396"/>
                    </a:lnTo>
                    <a:lnTo>
                      <a:pt x="491" y="398"/>
                    </a:lnTo>
                    <a:lnTo>
                      <a:pt x="490" y="399"/>
                    </a:lnTo>
                    <a:lnTo>
                      <a:pt x="488" y="401"/>
                    </a:lnTo>
                    <a:lnTo>
                      <a:pt x="486" y="401"/>
                    </a:lnTo>
                    <a:lnTo>
                      <a:pt x="485" y="402"/>
                    </a:lnTo>
                    <a:lnTo>
                      <a:pt x="483" y="403"/>
                    </a:lnTo>
                    <a:lnTo>
                      <a:pt x="482" y="403"/>
                    </a:lnTo>
                    <a:lnTo>
                      <a:pt x="481" y="403"/>
                    </a:lnTo>
                    <a:lnTo>
                      <a:pt x="480" y="402"/>
                    </a:lnTo>
                    <a:lnTo>
                      <a:pt x="477" y="401"/>
                    </a:lnTo>
                    <a:lnTo>
                      <a:pt x="476" y="400"/>
                    </a:lnTo>
                    <a:lnTo>
                      <a:pt x="475" y="399"/>
                    </a:lnTo>
                    <a:lnTo>
                      <a:pt x="473" y="398"/>
                    </a:lnTo>
                    <a:lnTo>
                      <a:pt x="471" y="397"/>
                    </a:lnTo>
                    <a:lnTo>
                      <a:pt x="469" y="394"/>
                    </a:lnTo>
                    <a:lnTo>
                      <a:pt x="467" y="391"/>
                    </a:lnTo>
                    <a:lnTo>
                      <a:pt x="465" y="387"/>
                    </a:lnTo>
                    <a:lnTo>
                      <a:pt x="462" y="384"/>
                    </a:lnTo>
                    <a:lnTo>
                      <a:pt x="461" y="380"/>
                    </a:lnTo>
                    <a:lnTo>
                      <a:pt x="458" y="374"/>
                    </a:lnTo>
                    <a:lnTo>
                      <a:pt x="455" y="368"/>
                    </a:lnTo>
                    <a:lnTo>
                      <a:pt x="454" y="368"/>
                    </a:lnTo>
                    <a:lnTo>
                      <a:pt x="454" y="368"/>
                    </a:lnTo>
                    <a:lnTo>
                      <a:pt x="452" y="369"/>
                    </a:lnTo>
                    <a:lnTo>
                      <a:pt x="452" y="370"/>
                    </a:lnTo>
                    <a:lnTo>
                      <a:pt x="450" y="372"/>
                    </a:lnTo>
                    <a:lnTo>
                      <a:pt x="448" y="378"/>
                    </a:lnTo>
                    <a:lnTo>
                      <a:pt x="444" y="388"/>
                    </a:lnTo>
                    <a:lnTo>
                      <a:pt x="440" y="398"/>
                    </a:lnTo>
                    <a:lnTo>
                      <a:pt x="437" y="403"/>
                    </a:lnTo>
                    <a:lnTo>
                      <a:pt x="433" y="409"/>
                    </a:lnTo>
                    <a:lnTo>
                      <a:pt x="429" y="415"/>
                    </a:lnTo>
                    <a:lnTo>
                      <a:pt x="425" y="421"/>
                    </a:lnTo>
                    <a:lnTo>
                      <a:pt x="423" y="424"/>
                    </a:lnTo>
                    <a:lnTo>
                      <a:pt x="421" y="427"/>
                    </a:lnTo>
                    <a:lnTo>
                      <a:pt x="414" y="434"/>
                    </a:lnTo>
                    <a:lnTo>
                      <a:pt x="414" y="434"/>
                    </a:lnTo>
                    <a:lnTo>
                      <a:pt x="415" y="435"/>
                    </a:lnTo>
                    <a:lnTo>
                      <a:pt x="419" y="437"/>
                    </a:lnTo>
                    <a:lnTo>
                      <a:pt x="431" y="442"/>
                    </a:lnTo>
                    <a:lnTo>
                      <a:pt x="437" y="446"/>
                    </a:lnTo>
                    <a:lnTo>
                      <a:pt x="442" y="448"/>
                    </a:lnTo>
                    <a:lnTo>
                      <a:pt x="448" y="452"/>
                    </a:lnTo>
                    <a:lnTo>
                      <a:pt x="452" y="456"/>
                    </a:lnTo>
                    <a:lnTo>
                      <a:pt x="455" y="459"/>
                    </a:lnTo>
                    <a:lnTo>
                      <a:pt x="456" y="461"/>
                    </a:lnTo>
                    <a:lnTo>
                      <a:pt x="458" y="463"/>
                    </a:lnTo>
                    <a:lnTo>
                      <a:pt x="459" y="465"/>
                    </a:lnTo>
                    <a:lnTo>
                      <a:pt x="460" y="467"/>
                    </a:lnTo>
                    <a:lnTo>
                      <a:pt x="461" y="470"/>
                    </a:lnTo>
                    <a:lnTo>
                      <a:pt x="461" y="472"/>
                    </a:lnTo>
                    <a:lnTo>
                      <a:pt x="462" y="475"/>
                    </a:lnTo>
                    <a:lnTo>
                      <a:pt x="461" y="476"/>
                    </a:lnTo>
                    <a:lnTo>
                      <a:pt x="461" y="478"/>
                    </a:lnTo>
                    <a:lnTo>
                      <a:pt x="461" y="480"/>
                    </a:lnTo>
                    <a:lnTo>
                      <a:pt x="460" y="481"/>
                    </a:lnTo>
                    <a:lnTo>
                      <a:pt x="460" y="484"/>
                    </a:lnTo>
                    <a:lnTo>
                      <a:pt x="459" y="485"/>
                    </a:lnTo>
                    <a:lnTo>
                      <a:pt x="457" y="488"/>
                    </a:lnTo>
                    <a:lnTo>
                      <a:pt x="455" y="491"/>
                    </a:lnTo>
                    <a:lnTo>
                      <a:pt x="453" y="492"/>
                    </a:lnTo>
                    <a:lnTo>
                      <a:pt x="452" y="494"/>
                    </a:lnTo>
                    <a:lnTo>
                      <a:pt x="448" y="496"/>
                    </a:lnTo>
                    <a:lnTo>
                      <a:pt x="443" y="498"/>
                    </a:lnTo>
                    <a:lnTo>
                      <a:pt x="439" y="500"/>
                    </a:lnTo>
                    <a:lnTo>
                      <a:pt x="435" y="502"/>
                    </a:lnTo>
                    <a:lnTo>
                      <a:pt x="430" y="504"/>
                    </a:lnTo>
                    <a:lnTo>
                      <a:pt x="427" y="505"/>
                    </a:lnTo>
                    <a:lnTo>
                      <a:pt x="425" y="506"/>
                    </a:lnTo>
                    <a:lnTo>
                      <a:pt x="419" y="508"/>
                    </a:lnTo>
                    <a:lnTo>
                      <a:pt x="413" y="509"/>
                    </a:lnTo>
                    <a:lnTo>
                      <a:pt x="407" y="511"/>
                    </a:lnTo>
                    <a:lnTo>
                      <a:pt x="400" y="512"/>
                    </a:lnTo>
                    <a:lnTo>
                      <a:pt x="394" y="512"/>
                    </a:lnTo>
                    <a:lnTo>
                      <a:pt x="386" y="513"/>
                    </a:lnTo>
                    <a:lnTo>
                      <a:pt x="379" y="513"/>
                    </a:lnTo>
                    <a:lnTo>
                      <a:pt x="372" y="513"/>
                    </a:lnTo>
                    <a:lnTo>
                      <a:pt x="365" y="513"/>
                    </a:lnTo>
                    <a:lnTo>
                      <a:pt x="356" y="512"/>
                    </a:lnTo>
                    <a:lnTo>
                      <a:pt x="349" y="512"/>
                    </a:lnTo>
                    <a:lnTo>
                      <a:pt x="342" y="511"/>
                    </a:lnTo>
                    <a:lnTo>
                      <a:pt x="334" y="510"/>
                    </a:lnTo>
                    <a:lnTo>
                      <a:pt x="325" y="509"/>
                    </a:lnTo>
                    <a:lnTo>
                      <a:pt x="317" y="506"/>
                    </a:lnTo>
                    <a:lnTo>
                      <a:pt x="310" y="504"/>
                    </a:lnTo>
                    <a:lnTo>
                      <a:pt x="301" y="502"/>
                    </a:lnTo>
                    <a:lnTo>
                      <a:pt x="294" y="500"/>
                    </a:lnTo>
                    <a:lnTo>
                      <a:pt x="286" y="497"/>
                    </a:lnTo>
                    <a:lnTo>
                      <a:pt x="282" y="496"/>
                    </a:lnTo>
                    <a:lnTo>
                      <a:pt x="279" y="495"/>
                    </a:lnTo>
                    <a:lnTo>
                      <a:pt x="276" y="494"/>
                    </a:lnTo>
                    <a:lnTo>
                      <a:pt x="273" y="493"/>
                    </a:lnTo>
                    <a:lnTo>
                      <a:pt x="270" y="493"/>
                    </a:lnTo>
                    <a:lnTo>
                      <a:pt x="267" y="493"/>
                    </a:lnTo>
                    <a:lnTo>
                      <a:pt x="260" y="493"/>
                    </a:lnTo>
                    <a:lnTo>
                      <a:pt x="256" y="492"/>
                    </a:lnTo>
                    <a:lnTo>
                      <a:pt x="251" y="492"/>
                    </a:lnTo>
                    <a:lnTo>
                      <a:pt x="248" y="495"/>
                    </a:lnTo>
                    <a:lnTo>
                      <a:pt x="243" y="497"/>
                    </a:lnTo>
                    <a:lnTo>
                      <a:pt x="238" y="500"/>
                    </a:lnTo>
                    <a:lnTo>
                      <a:pt x="232" y="503"/>
                    </a:lnTo>
                    <a:lnTo>
                      <a:pt x="228" y="505"/>
                    </a:lnTo>
                    <a:lnTo>
                      <a:pt x="224" y="508"/>
                    </a:lnTo>
                    <a:lnTo>
                      <a:pt x="214" y="511"/>
                    </a:lnTo>
                    <a:lnTo>
                      <a:pt x="209" y="512"/>
                    </a:lnTo>
                    <a:lnTo>
                      <a:pt x="205" y="514"/>
                    </a:lnTo>
                    <a:lnTo>
                      <a:pt x="198" y="515"/>
                    </a:lnTo>
                    <a:lnTo>
                      <a:pt x="193" y="515"/>
                    </a:lnTo>
                    <a:lnTo>
                      <a:pt x="188" y="516"/>
                    </a:lnTo>
                    <a:lnTo>
                      <a:pt x="183" y="516"/>
                    </a:lnTo>
                    <a:lnTo>
                      <a:pt x="178" y="516"/>
                    </a:lnTo>
                    <a:lnTo>
                      <a:pt x="172" y="516"/>
                    </a:lnTo>
                    <a:lnTo>
                      <a:pt x="167" y="516"/>
                    </a:lnTo>
                    <a:lnTo>
                      <a:pt x="154" y="516"/>
                    </a:lnTo>
                    <a:lnTo>
                      <a:pt x="141" y="516"/>
                    </a:lnTo>
                    <a:lnTo>
                      <a:pt x="128" y="515"/>
                    </a:lnTo>
                    <a:lnTo>
                      <a:pt x="122" y="514"/>
                    </a:lnTo>
                    <a:lnTo>
                      <a:pt x="116" y="513"/>
                    </a:lnTo>
                    <a:lnTo>
                      <a:pt x="110" y="512"/>
                    </a:lnTo>
                    <a:lnTo>
                      <a:pt x="103" y="511"/>
                    </a:lnTo>
                    <a:lnTo>
                      <a:pt x="98" y="509"/>
                    </a:lnTo>
                    <a:lnTo>
                      <a:pt x="92" y="508"/>
                    </a:lnTo>
                    <a:lnTo>
                      <a:pt x="87" y="505"/>
                    </a:lnTo>
                    <a:lnTo>
                      <a:pt x="83" y="503"/>
                    </a:lnTo>
                    <a:lnTo>
                      <a:pt x="78" y="501"/>
                    </a:lnTo>
                    <a:lnTo>
                      <a:pt x="74" y="499"/>
                    </a:lnTo>
                    <a:lnTo>
                      <a:pt x="70" y="496"/>
                    </a:lnTo>
                    <a:lnTo>
                      <a:pt x="69" y="495"/>
                    </a:lnTo>
                    <a:lnTo>
                      <a:pt x="67" y="493"/>
                    </a:lnTo>
                    <a:lnTo>
                      <a:pt x="66" y="492"/>
                    </a:lnTo>
                    <a:lnTo>
                      <a:pt x="64" y="490"/>
                    </a:lnTo>
                    <a:lnTo>
                      <a:pt x="63" y="489"/>
                    </a:lnTo>
                    <a:lnTo>
                      <a:pt x="63" y="487"/>
                    </a:lnTo>
                    <a:lnTo>
                      <a:pt x="61" y="484"/>
                    </a:lnTo>
                    <a:lnTo>
                      <a:pt x="61" y="481"/>
                    </a:lnTo>
                    <a:lnTo>
                      <a:pt x="60" y="479"/>
                    </a:lnTo>
                    <a:lnTo>
                      <a:pt x="60" y="477"/>
                    </a:lnTo>
                    <a:lnTo>
                      <a:pt x="61" y="475"/>
                    </a:lnTo>
                    <a:lnTo>
                      <a:pt x="61" y="473"/>
                    </a:lnTo>
                    <a:lnTo>
                      <a:pt x="61" y="471"/>
                    </a:lnTo>
                    <a:lnTo>
                      <a:pt x="61" y="470"/>
                    </a:lnTo>
                    <a:lnTo>
                      <a:pt x="61" y="467"/>
                    </a:lnTo>
                    <a:lnTo>
                      <a:pt x="62" y="465"/>
                    </a:lnTo>
                    <a:lnTo>
                      <a:pt x="63" y="462"/>
                    </a:lnTo>
                    <a:lnTo>
                      <a:pt x="63" y="460"/>
                    </a:lnTo>
                    <a:lnTo>
                      <a:pt x="65" y="456"/>
                    </a:lnTo>
                    <a:lnTo>
                      <a:pt x="66" y="454"/>
                    </a:lnTo>
                    <a:lnTo>
                      <a:pt x="67" y="453"/>
                    </a:lnTo>
                    <a:lnTo>
                      <a:pt x="69" y="450"/>
                    </a:lnTo>
                    <a:lnTo>
                      <a:pt x="71" y="449"/>
                    </a:lnTo>
                    <a:lnTo>
                      <a:pt x="73" y="448"/>
                    </a:lnTo>
                    <a:lnTo>
                      <a:pt x="74" y="446"/>
                    </a:lnTo>
                    <a:lnTo>
                      <a:pt x="78" y="446"/>
                    </a:lnTo>
                    <a:lnTo>
                      <a:pt x="80" y="444"/>
                    </a:lnTo>
                    <a:lnTo>
                      <a:pt x="83" y="443"/>
                    </a:lnTo>
                    <a:lnTo>
                      <a:pt x="86" y="442"/>
                    </a:lnTo>
                    <a:lnTo>
                      <a:pt x="89" y="441"/>
                    </a:lnTo>
                    <a:lnTo>
                      <a:pt x="92" y="440"/>
                    </a:lnTo>
                    <a:lnTo>
                      <a:pt x="95" y="440"/>
                    </a:lnTo>
                    <a:lnTo>
                      <a:pt x="99" y="439"/>
                    </a:lnTo>
                    <a:lnTo>
                      <a:pt x="103" y="439"/>
                    </a:lnTo>
                    <a:lnTo>
                      <a:pt x="105" y="439"/>
                    </a:lnTo>
                    <a:lnTo>
                      <a:pt x="105" y="439"/>
                    </a:lnTo>
                    <a:lnTo>
                      <a:pt x="106" y="438"/>
                    </a:lnTo>
                    <a:lnTo>
                      <a:pt x="106" y="438"/>
                    </a:lnTo>
                    <a:lnTo>
                      <a:pt x="105" y="437"/>
                    </a:lnTo>
                    <a:lnTo>
                      <a:pt x="102" y="436"/>
                    </a:lnTo>
                    <a:lnTo>
                      <a:pt x="96" y="430"/>
                    </a:lnTo>
                    <a:lnTo>
                      <a:pt x="93" y="427"/>
                    </a:lnTo>
                    <a:lnTo>
                      <a:pt x="89" y="423"/>
                    </a:lnTo>
                    <a:lnTo>
                      <a:pt x="84" y="419"/>
                    </a:lnTo>
                    <a:lnTo>
                      <a:pt x="80" y="414"/>
                    </a:lnTo>
                    <a:lnTo>
                      <a:pt x="74" y="407"/>
                    </a:lnTo>
                    <a:lnTo>
                      <a:pt x="72" y="403"/>
                    </a:lnTo>
                    <a:lnTo>
                      <a:pt x="69" y="400"/>
                    </a:lnTo>
                    <a:lnTo>
                      <a:pt x="67" y="396"/>
                    </a:lnTo>
                    <a:lnTo>
                      <a:pt x="65" y="392"/>
                    </a:lnTo>
                    <a:lnTo>
                      <a:pt x="62" y="388"/>
                    </a:lnTo>
                    <a:lnTo>
                      <a:pt x="60" y="382"/>
                    </a:lnTo>
                    <a:lnTo>
                      <a:pt x="58" y="378"/>
                    </a:lnTo>
                    <a:lnTo>
                      <a:pt x="56" y="372"/>
                    </a:lnTo>
                    <a:lnTo>
                      <a:pt x="55" y="368"/>
                    </a:lnTo>
                    <a:lnTo>
                      <a:pt x="53" y="361"/>
                    </a:lnTo>
                    <a:lnTo>
                      <a:pt x="53" y="361"/>
                    </a:lnTo>
                    <a:lnTo>
                      <a:pt x="53" y="361"/>
                    </a:lnTo>
                    <a:lnTo>
                      <a:pt x="52" y="361"/>
                    </a:lnTo>
                    <a:lnTo>
                      <a:pt x="52" y="361"/>
                    </a:lnTo>
                    <a:lnTo>
                      <a:pt x="51" y="361"/>
                    </a:lnTo>
                    <a:lnTo>
                      <a:pt x="50" y="361"/>
                    </a:lnTo>
                    <a:lnTo>
                      <a:pt x="50" y="362"/>
                    </a:lnTo>
                    <a:lnTo>
                      <a:pt x="50" y="364"/>
                    </a:lnTo>
                    <a:lnTo>
                      <a:pt x="49" y="365"/>
                    </a:lnTo>
                    <a:lnTo>
                      <a:pt x="48" y="367"/>
                    </a:lnTo>
                    <a:lnTo>
                      <a:pt x="45" y="371"/>
                    </a:lnTo>
                    <a:lnTo>
                      <a:pt x="44" y="374"/>
                    </a:lnTo>
                    <a:lnTo>
                      <a:pt x="42" y="376"/>
                    </a:lnTo>
                    <a:lnTo>
                      <a:pt x="39" y="379"/>
                    </a:lnTo>
                    <a:lnTo>
                      <a:pt x="37" y="382"/>
                    </a:lnTo>
                    <a:lnTo>
                      <a:pt x="34" y="386"/>
                    </a:lnTo>
                    <a:lnTo>
                      <a:pt x="31" y="389"/>
                    </a:lnTo>
                    <a:lnTo>
                      <a:pt x="28" y="391"/>
                    </a:lnTo>
                    <a:lnTo>
                      <a:pt x="25" y="393"/>
                    </a:lnTo>
                    <a:lnTo>
                      <a:pt x="22" y="395"/>
                    </a:lnTo>
                    <a:lnTo>
                      <a:pt x="18" y="397"/>
                    </a:lnTo>
                    <a:lnTo>
                      <a:pt x="14" y="398"/>
                    </a:lnTo>
                    <a:lnTo>
                      <a:pt x="10" y="398"/>
                    </a:lnTo>
                    <a:lnTo>
                      <a:pt x="10" y="398"/>
                    </a:lnTo>
                    <a:lnTo>
                      <a:pt x="9" y="398"/>
                    </a:lnTo>
                    <a:lnTo>
                      <a:pt x="8" y="398"/>
                    </a:lnTo>
                    <a:lnTo>
                      <a:pt x="8" y="396"/>
                    </a:lnTo>
                    <a:lnTo>
                      <a:pt x="7" y="395"/>
                    </a:lnTo>
                    <a:lnTo>
                      <a:pt x="5" y="392"/>
                    </a:lnTo>
                    <a:lnTo>
                      <a:pt x="4" y="390"/>
                    </a:lnTo>
                    <a:lnTo>
                      <a:pt x="3" y="387"/>
                    </a:lnTo>
                    <a:lnTo>
                      <a:pt x="3" y="384"/>
                    </a:lnTo>
                    <a:lnTo>
                      <a:pt x="2" y="381"/>
                    </a:lnTo>
                    <a:lnTo>
                      <a:pt x="1" y="374"/>
                    </a:lnTo>
                    <a:lnTo>
                      <a:pt x="0" y="370"/>
                    </a:lnTo>
                    <a:lnTo>
                      <a:pt x="0" y="367"/>
                    </a:lnTo>
                    <a:lnTo>
                      <a:pt x="0" y="357"/>
                    </a:lnTo>
                    <a:lnTo>
                      <a:pt x="1" y="348"/>
                    </a:lnTo>
                    <a:lnTo>
                      <a:pt x="2" y="343"/>
                    </a:lnTo>
                    <a:lnTo>
                      <a:pt x="3" y="338"/>
                    </a:lnTo>
                    <a:lnTo>
                      <a:pt x="3" y="332"/>
                    </a:lnTo>
                    <a:lnTo>
                      <a:pt x="5" y="327"/>
                    </a:lnTo>
                    <a:lnTo>
                      <a:pt x="6" y="322"/>
                    </a:lnTo>
                    <a:lnTo>
                      <a:pt x="8" y="316"/>
                    </a:lnTo>
                    <a:lnTo>
                      <a:pt x="10" y="311"/>
                    </a:lnTo>
                    <a:lnTo>
                      <a:pt x="12" y="304"/>
                    </a:lnTo>
                    <a:lnTo>
                      <a:pt x="15" y="299"/>
                    </a:lnTo>
                    <a:lnTo>
                      <a:pt x="18" y="293"/>
                    </a:lnTo>
                    <a:lnTo>
                      <a:pt x="22" y="287"/>
                    </a:lnTo>
                    <a:lnTo>
                      <a:pt x="26" y="281"/>
                    </a:lnTo>
                    <a:lnTo>
                      <a:pt x="30" y="275"/>
                    </a:lnTo>
                    <a:lnTo>
                      <a:pt x="34" y="269"/>
                    </a:lnTo>
                    <a:lnTo>
                      <a:pt x="37" y="265"/>
                    </a:lnTo>
                    <a:lnTo>
                      <a:pt x="42" y="260"/>
                    </a:lnTo>
                    <a:lnTo>
                      <a:pt x="46" y="254"/>
                    </a:lnTo>
                    <a:lnTo>
                      <a:pt x="49" y="252"/>
                    </a:lnTo>
                    <a:lnTo>
                      <a:pt x="52" y="250"/>
                    </a:lnTo>
                    <a:lnTo>
                      <a:pt x="56" y="246"/>
                    </a:lnTo>
                    <a:lnTo>
                      <a:pt x="59" y="243"/>
                    </a:lnTo>
                    <a:lnTo>
                      <a:pt x="66" y="238"/>
                    </a:lnTo>
                    <a:lnTo>
                      <a:pt x="70" y="233"/>
                    </a:lnTo>
                    <a:lnTo>
                      <a:pt x="72" y="232"/>
                    </a:lnTo>
                    <a:close/>
                  </a:path>
                </a:pathLst>
              </a:custGeom>
              <a:solidFill>
                <a:sysClr val="window" lastClr="FFFFFF">
                  <a:lumMod val="65000"/>
                </a:sys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endParaRPr>
              </a:p>
            </p:txBody>
          </p:sp>
          <p:grpSp>
            <p:nvGrpSpPr>
              <p:cNvPr id="154" name="组合 153"/>
              <p:cNvGrpSpPr/>
              <p:nvPr/>
            </p:nvGrpSpPr>
            <p:grpSpPr>
              <a:xfrm>
                <a:off x="838200" y="3998560"/>
                <a:ext cx="246764" cy="233473"/>
                <a:chOff x="4760915" y="138333"/>
                <a:chExt cx="801339" cy="758179"/>
              </a:xfrm>
              <a:solidFill>
                <a:sysClr val="window" lastClr="FFFFFF">
                  <a:lumMod val="65000"/>
                </a:sysClr>
              </a:solidFill>
            </p:grpSpPr>
            <p:sp>
              <p:nvSpPr>
                <p:cNvPr id="158" name="Freeform 6"/>
                <p:cNvSpPr/>
                <p:nvPr/>
              </p:nvSpPr>
              <p:spPr bwMode="auto">
                <a:xfrm>
                  <a:off x="4760915" y="218898"/>
                  <a:ext cx="431601" cy="433040"/>
                </a:xfrm>
                <a:custGeom>
                  <a:avLst/>
                  <a:gdLst>
                    <a:gd name="T0" fmla="*/ 145 w 289"/>
                    <a:gd name="T1" fmla="*/ 0 h 289"/>
                    <a:gd name="T2" fmla="*/ 0 w 289"/>
                    <a:gd name="T3" fmla="*/ 145 h 289"/>
                    <a:gd name="T4" fmla="*/ 16 w 289"/>
                    <a:gd name="T5" fmla="*/ 210 h 289"/>
                    <a:gd name="T6" fmla="*/ 33 w 289"/>
                    <a:gd name="T7" fmla="*/ 216 h 289"/>
                    <a:gd name="T8" fmla="*/ 39 w 289"/>
                    <a:gd name="T9" fmla="*/ 199 h 289"/>
                    <a:gd name="T10" fmla="*/ 26 w 289"/>
                    <a:gd name="T11" fmla="*/ 145 h 289"/>
                    <a:gd name="T12" fmla="*/ 145 w 289"/>
                    <a:gd name="T13" fmla="*/ 26 h 289"/>
                    <a:gd name="T14" fmla="*/ 263 w 289"/>
                    <a:gd name="T15" fmla="*/ 145 h 289"/>
                    <a:gd name="T16" fmla="*/ 145 w 289"/>
                    <a:gd name="T17" fmla="*/ 263 h 289"/>
                    <a:gd name="T18" fmla="*/ 118 w 289"/>
                    <a:gd name="T19" fmla="*/ 260 h 289"/>
                    <a:gd name="T20" fmla="*/ 103 w 289"/>
                    <a:gd name="T21" fmla="*/ 270 h 289"/>
                    <a:gd name="T22" fmla="*/ 112 w 289"/>
                    <a:gd name="T23" fmla="*/ 285 h 289"/>
                    <a:gd name="T24" fmla="*/ 145 w 289"/>
                    <a:gd name="T25" fmla="*/ 289 h 289"/>
                    <a:gd name="T26" fmla="*/ 289 w 289"/>
                    <a:gd name="T27" fmla="*/ 145 h 289"/>
                    <a:gd name="T28" fmla="*/ 145 w 289"/>
                    <a:gd name="T29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89" h="289">
                      <a:moveTo>
                        <a:pt x="145" y="0"/>
                      </a:moveTo>
                      <a:cubicBezTo>
                        <a:pt x="65" y="0"/>
                        <a:pt x="0" y="65"/>
                        <a:pt x="0" y="145"/>
                      </a:cubicBezTo>
                      <a:cubicBezTo>
                        <a:pt x="0" y="167"/>
                        <a:pt x="6" y="190"/>
                        <a:pt x="16" y="210"/>
                      </a:cubicBezTo>
                      <a:cubicBezTo>
                        <a:pt x="19" y="217"/>
                        <a:pt x="27" y="219"/>
                        <a:pt x="33" y="216"/>
                      </a:cubicBezTo>
                      <a:cubicBezTo>
                        <a:pt x="40" y="213"/>
                        <a:pt x="42" y="205"/>
                        <a:pt x="39" y="199"/>
                      </a:cubicBezTo>
                      <a:cubicBezTo>
                        <a:pt x="30" y="182"/>
                        <a:pt x="26" y="163"/>
                        <a:pt x="26" y="145"/>
                      </a:cubicBezTo>
                      <a:cubicBezTo>
                        <a:pt x="26" y="79"/>
                        <a:pt x="79" y="26"/>
                        <a:pt x="145" y="26"/>
                      </a:cubicBezTo>
                      <a:cubicBezTo>
                        <a:pt x="210" y="26"/>
                        <a:pt x="263" y="79"/>
                        <a:pt x="263" y="145"/>
                      </a:cubicBezTo>
                      <a:cubicBezTo>
                        <a:pt x="263" y="210"/>
                        <a:pt x="210" y="263"/>
                        <a:pt x="145" y="263"/>
                      </a:cubicBezTo>
                      <a:cubicBezTo>
                        <a:pt x="136" y="263"/>
                        <a:pt x="127" y="262"/>
                        <a:pt x="118" y="260"/>
                      </a:cubicBezTo>
                      <a:cubicBezTo>
                        <a:pt x="111" y="258"/>
                        <a:pt x="104" y="263"/>
                        <a:pt x="103" y="270"/>
                      </a:cubicBezTo>
                      <a:cubicBezTo>
                        <a:pt x="101" y="277"/>
                        <a:pt x="105" y="283"/>
                        <a:pt x="112" y="285"/>
                      </a:cubicBezTo>
                      <a:cubicBezTo>
                        <a:pt x="123" y="287"/>
                        <a:pt x="134" y="289"/>
                        <a:pt x="145" y="289"/>
                      </a:cubicBezTo>
                      <a:cubicBezTo>
                        <a:pt x="224" y="289"/>
                        <a:pt x="289" y="224"/>
                        <a:pt x="289" y="145"/>
                      </a:cubicBezTo>
                      <a:cubicBezTo>
                        <a:pt x="289" y="65"/>
                        <a:pt x="224" y="0"/>
                        <a:pt x="14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59" name="Freeform 7"/>
                <p:cNvSpPr/>
                <p:nvPr/>
              </p:nvSpPr>
              <p:spPr bwMode="auto">
                <a:xfrm>
                  <a:off x="4769547" y="359888"/>
                  <a:ext cx="281979" cy="536624"/>
                </a:xfrm>
                <a:custGeom>
                  <a:avLst/>
                  <a:gdLst>
                    <a:gd name="T0" fmla="*/ 113 w 189"/>
                    <a:gd name="T1" fmla="*/ 87 h 358"/>
                    <a:gd name="T2" fmla="*/ 141 w 189"/>
                    <a:gd name="T3" fmla="*/ 96 h 358"/>
                    <a:gd name="T4" fmla="*/ 189 w 189"/>
                    <a:gd name="T5" fmla="*/ 48 h 358"/>
                    <a:gd name="T6" fmla="*/ 141 w 189"/>
                    <a:gd name="T7" fmla="*/ 0 h 358"/>
                    <a:gd name="T8" fmla="*/ 93 w 189"/>
                    <a:gd name="T9" fmla="*/ 48 h 358"/>
                    <a:gd name="T10" fmla="*/ 97 w 189"/>
                    <a:gd name="T11" fmla="*/ 67 h 358"/>
                    <a:gd name="T12" fmla="*/ 64 w 189"/>
                    <a:gd name="T13" fmla="*/ 108 h 358"/>
                    <a:gd name="T14" fmla="*/ 9 w 189"/>
                    <a:gd name="T15" fmla="*/ 342 h 358"/>
                    <a:gd name="T16" fmla="*/ 22 w 189"/>
                    <a:gd name="T17" fmla="*/ 358 h 358"/>
                    <a:gd name="T18" fmla="*/ 23 w 189"/>
                    <a:gd name="T19" fmla="*/ 358 h 358"/>
                    <a:gd name="T20" fmla="*/ 35 w 189"/>
                    <a:gd name="T21" fmla="*/ 340 h 358"/>
                    <a:gd name="T22" fmla="*/ 85 w 189"/>
                    <a:gd name="T23" fmla="*/ 125 h 358"/>
                    <a:gd name="T24" fmla="*/ 113 w 189"/>
                    <a:gd name="T25" fmla="*/ 87 h 3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9" h="358">
                      <a:moveTo>
                        <a:pt x="113" y="87"/>
                      </a:moveTo>
                      <a:cubicBezTo>
                        <a:pt x="121" y="92"/>
                        <a:pt x="131" y="96"/>
                        <a:pt x="141" y="96"/>
                      </a:cubicBezTo>
                      <a:cubicBezTo>
                        <a:pt x="167" y="96"/>
                        <a:pt x="189" y="74"/>
                        <a:pt x="189" y="48"/>
                      </a:cubicBezTo>
                      <a:cubicBezTo>
                        <a:pt x="189" y="21"/>
                        <a:pt x="167" y="0"/>
                        <a:pt x="141" y="0"/>
                      </a:cubicBezTo>
                      <a:cubicBezTo>
                        <a:pt x="114" y="0"/>
                        <a:pt x="93" y="21"/>
                        <a:pt x="93" y="48"/>
                      </a:cubicBezTo>
                      <a:cubicBezTo>
                        <a:pt x="93" y="55"/>
                        <a:pt x="94" y="61"/>
                        <a:pt x="97" y="67"/>
                      </a:cubicBezTo>
                      <a:cubicBezTo>
                        <a:pt x="87" y="78"/>
                        <a:pt x="75" y="91"/>
                        <a:pt x="64" y="108"/>
                      </a:cubicBezTo>
                      <a:cubicBezTo>
                        <a:pt x="34" y="153"/>
                        <a:pt x="0" y="234"/>
                        <a:pt x="9" y="342"/>
                      </a:cubicBezTo>
                      <a:cubicBezTo>
                        <a:pt x="10" y="349"/>
                        <a:pt x="15" y="358"/>
                        <a:pt x="22" y="358"/>
                      </a:cubicBezTo>
                      <a:cubicBezTo>
                        <a:pt x="23" y="358"/>
                        <a:pt x="23" y="358"/>
                        <a:pt x="23" y="358"/>
                      </a:cubicBezTo>
                      <a:cubicBezTo>
                        <a:pt x="30" y="358"/>
                        <a:pt x="36" y="347"/>
                        <a:pt x="35" y="340"/>
                      </a:cubicBezTo>
                      <a:cubicBezTo>
                        <a:pt x="28" y="259"/>
                        <a:pt x="45" y="186"/>
                        <a:pt x="85" y="125"/>
                      </a:cubicBezTo>
                      <a:cubicBezTo>
                        <a:pt x="95" y="111"/>
                        <a:pt x="104" y="97"/>
                        <a:pt x="113" y="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60" name="Freeform 8"/>
                <p:cNvSpPr/>
                <p:nvPr/>
              </p:nvSpPr>
              <p:spPr bwMode="auto">
                <a:xfrm>
                  <a:off x="5234237" y="138333"/>
                  <a:ext cx="277664" cy="261838"/>
                </a:xfrm>
                <a:custGeom>
                  <a:avLst/>
                  <a:gdLst>
                    <a:gd name="T0" fmla="*/ 96 w 187"/>
                    <a:gd name="T1" fmla="*/ 160 h 175"/>
                    <a:gd name="T2" fmla="*/ 65 w 187"/>
                    <a:gd name="T3" fmla="*/ 154 h 175"/>
                    <a:gd name="T4" fmla="*/ 33 w 187"/>
                    <a:gd name="T5" fmla="*/ 64 h 175"/>
                    <a:gd name="T6" fmla="*/ 122 w 187"/>
                    <a:gd name="T7" fmla="*/ 32 h 175"/>
                    <a:gd name="T8" fmla="*/ 154 w 187"/>
                    <a:gd name="T9" fmla="*/ 122 h 175"/>
                    <a:gd name="T10" fmla="*/ 146 w 187"/>
                    <a:gd name="T11" fmla="*/ 135 h 175"/>
                    <a:gd name="T12" fmla="*/ 147 w 187"/>
                    <a:gd name="T13" fmla="*/ 145 h 175"/>
                    <a:gd name="T14" fmla="*/ 158 w 187"/>
                    <a:gd name="T15" fmla="*/ 144 h 175"/>
                    <a:gd name="T16" fmla="*/ 167 w 187"/>
                    <a:gd name="T17" fmla="*/ 128 h 175"/>
                    <a:gd name="T18" fmla="*/ 129 w 187"/>
                    <a:gd name="T19" fmla="*/ 19 h 175"/>
                    <a:gd name="T20" fmla="*/ 20 w 187"/>
                    <a:gd name="T21" fmla="*/ 58 h 175"/>
                    <a:gd name="T22" fmla="*/ 58 w 187"/>
                    <a:gd name="T23" fmla="*/ 167 h 175"/>
                    <a:gd name="T24" fmla="*/ 96 w 187"/>
                    <a:gd name="T25" fmla="*/ 175 h 175"/>
                    <a:gd name="T26" fmla="*/ 103 w 187"/>
                    <a:gd name="T27" fmla="*/ 167 h 175"/>
                    <a:gd name="T28" fmla="*/ 96 w 187"/>
                    <a:gd name="T29" fmla="*/ 16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87" h="175">
                      <a:moveTo>
                        <a:pt x="96" y="160"/>
                      </a:moveTo>
                      <a:cubicBezTo>
                        <a:pt x="85" y="161"/>
                        <a:pt x="74" y="158"/>
                        <a:pt x="65" y="154"/>
                      </a:cubicBezTo>
                      <a:cubicBezTo>
                        <a:pt x="31" y="138"/>
                        <a:pt x="17" y="98"/>
                        <a:pt x="33" y="64"/>
                      </a:cubicBezTo>
                      <a:cubicBezTo>
                        <a:pt x="49" y="31"/>
                        <a:pt x="89" y="16"/>
                        <a:pt x="122" y="32"/>
                      </a:cubicBezTo>
                      <a:cubicBezTo>
                        <a:pt x="156" y="48"/>
                        <a:pt x="170" y="88"/>
                        <a:pt x="154" y="122"/>
                      </a:cubicBezTo>
                      <a:cubicBezTo>
                        <a:pt x="152" y="126"/>
                        <a:pt x="149" y="131"/>
                        <a:pt x="146" y="135"/>
                      </a:cubicBezTo>
                      <a:cubicBezTo>
                        <a:pt x="144" y="138"/>
                        <a:pt x="144" y="143"/>
                        <a:pt x="147" y="145"/>
                      </a:cubicBezTo>
                      <a:cubicBezTo>
                        <a:pt x="151" y="148"/>
                        <a:pt x="155" y="147"/>
                        <a:pt x="158" y="144"/>
                      </a:cubicBezTo>
                      <a:cubicBezTo>
                        <a:pt x="161" y="139"/>
                        <a:pt x="165" y="134"/>
                        <a:pt x="167" y="128"/>
                      </a:cubicBezTo>
                      <a:cubicBezTo>
                        <a:pt x="187" y="87"/>
                        <a:pt x="170" y="38"/>
                        <a:pt x="129" y="19"/>
                      </a:cubicBezTo>
                      <a:cubicBezTo>
                        <a:pt x="88" y="0"/>
                        <a:pt x="39" y="17"/>
                        <a:pt x="20" y="58"/>
                      </a:cubicBezTo>
                      <a:cubicBezTo>
                        <a:pt x="0" y="99"/>
                        <a:pt x="18" y="148"/>
                        <a:pt x="58" y="167"/>
                      </a:cubicBezTo>
                      <a:cubicBezTo>
                        <a:pt x="70" y="173"/>
                        <a:pt x="83" y="175"/>
                        <a:pt x="96" y="175"/>
                      </a:cubicBezTo>
                      <a:cubicBezTo>
                        <a:pt x="100" y="175"/>
                        <a:pt x="103" y="171"/>
                        <a:pt x="103" y="167"/>
                      </a:cubicBezTo>
                      <a:cubicBezTo>
                        <a:pt x="103" y="163"/>
                        <a:pt x="100" y="160"/>
                        <a:pt x="96" y="1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61" name="Freeform 9"/>
                <p:cNvSpPr/>
                <p:nvPr/>
              </p:nvSpPr>
              <p:spPr bwMode="auto">
                <a:xfrm>
                  <a:off x="5326312" y="227530"/>
                  <a:ext cx="235942" cy="256083"/>
                </a:xfrm>
                <a:custGeom>
                  <a:avLst/>
                  <a:gdLst>
                    <a:gd name="T0" fmla="*/ 152 w 158"/>
                    <a:gd name="T1" fmla="*/ 156 h 171"/>
                    <a:gd name="T2" fmla="*/ 56 w 158"/>
                    <a:gd name="T3" fmla="*/ 78 h 171"/>
                    <a:gd name="T4" fmla="*/ 44 w 158"/>
                    <a:gd name="T5" fmla="*/ 55 h 171"/>
                    <a:gd name="T6" fmla="*/ 55 w 158"/>
                    <a:gd name="T7" fmla="*/ 43 h 171"/>
                    <a:gd name="T8" fmla="*/ 42 w 158"/>
                    <a:gd name="T9" fmla="*/ 7 h 171"/>
                    <a:gd name="T10" fmla="*/ 6 w 158"/>
                    <a:gd name="T11" fmla="*/ 20 h 171"/>
                    <a:gd name="T12" fmla="*/ 19 w 158"/>
                    <a:gd name="T13" fmla="*/ 56 h 171"/>
                    <a:gd name="T14" fmla="*/ 30 w 158"/>
                    <a:gd name="T15" fmla="*/ 58 h 171"/>
                    <a:gd name="T16" fmla="*/ 43 w 158"/>
                    <a:gd name="T17" fmla="*/ 85 h 171"/>
                    <a:gd name="T18" fmla="*/ 147 w 158"/>
                    <a:gd name="T19" fmla="*/ 169 h 171"/>
                    <a:gd name="T20" fmla="*/ 157 w 158"/>
                    <a:gd name="T21" fmla="*/ 166 h 171"/>
                    <a:gd name="T22" fmla="*/ 157 w 158"/>
                    <a:gd name="T23" fmla="*/ 165 h 171"/>
                    <a:gd name="T24" fmla="*/ 152 w 158"/>
                    <a:gd name="T25" fmla="*/ 156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8" h="171">
                      <a:moveTo>
                        <a:pt x="152" y="156"/>
                      </a:moveTo>
                      <a:cubicBezTo>
                        <a:pt x="109" y="140"/>
                        <a:pt x="77" y="114"/>
                        <a:pt x="56" y="78"/>
                      </a:cubicBezTo>
                      <a:cubicBezTo>
                        <a:pt x="51" y="70"/>
                        <a:pt x="47" y="62"/>
                        <a:pt x="44" y="55"/>
                      </a:cubicBezTo>
                      <a:cubicBezTo>
                        <a:pt x="49" y="52"/>
                        <a:pt x="53" y="48"/>
                        <a:pt x="55" y="43"/>
                      </a:cubicBezTo>
                      <a:cubicBezTo>
                        <a:pt x="61" y="29"/>
                        <a:pt x="56" y="13"/>
                        <a:pt x="42" y="7"/>
                      </a:cubicBezTo>
                      <a:cubicBezTo>
                        <a:pt x="29" y="0"/>
                        <a:pt x="13" y="6"/>
                        <a:pt x="6" y="20"/>
                      </a:cubicBezTo>
                      <a:cubicBezTo>
                        <a:pt x="0" y="33"/>
                        <a:pt x="5" y="49"/>
                        <a:pt x="19" y="56"/>
                      </a:cubicBezTo>
                      <a:cubicBezTo>
                        <a:pt x="23" y="57"/>
                        <a:pt x="26" y="58"/>
                        <a:pt x="30" y="58"/>
                      </a:cubicBezTo>
                      <a:cubicBezTo>
                        <a:pt x="33" y="66"/>
                        <a:pt x="37" y="75"/>
                        <a:pt x="43" y="85"/>
                      </a:cubicBezTo>
                      <a:cubicBezTo>
                        <a:pt x="58" y="112"/>
                        <a:pt x="89" y="148"/>
                        <a:pt x="147" y="169"/>
                      </a:cubicBezTo>
                      <a:cubicBezTo>
                        <a:pt x="151" y="171"/>
                        <a:pt x="155" y="169"/>
                        <a:pt x="157" y="166"/>
                      </a:cubicBezTo>
                      <a:cubicBezTo>
                        <a:pt x="157" y="165"/>
                        <a:pt x="157" y="165"/>
                        <a:pt x="157" y="165"/>
                      </a:cubicBezTo>
                      <a:cubicBezTo>
                        <a:pt x="158" y="161"/>
                        <a:pt x="156" y="157"/>
                        <a:pt x="152" y="1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</p:grpSp>
          <p:grpSp>
            <p:nvGrpSpPr>
              <p:cNvPr id="155" name="组合 154"/>
              <p:cNvGrpSpPr/>
              <p:nvPr/>
            </p:nvGrpSpPr>
            <p:grpSpPr>
              <a:xfrm>
                <a:off x="1733201" y="4003433"/>
                <a:ext cx="279105" cy="228600"/>
                <a:chOff x="8770487" y="148403"/>
                <a:chExt cx="906362" cy="742354"/>
              </a:xfrm>
              <a:solidFill>
                <a:sysClr val="window" lastClr="FFFFFF">
                  <a:lumMod val="65000"/>
                </a:sysClr>
              </a:solidFill>
            </p:grpSpPr>
            <p:sp>
              <p:nvSpPr>
                <p:cNvPr id="156" name="Freeform 10"/>
                <p:cNvSpPr>
                  <a:spLocks noEditPoints="1"/>
                </p:cNvSpPr>
                <p:nvPr/>
              </p:nvSpPr>
              <p:spPr bwMode="auto">
                <a:xfrm>
                  <a:off x="8770487" y="148403"/>
                  <a:ext cx="644524" cy="589855"/>
                </a:xfrm>
                <a:custGeom>
                  <a:avLst/>
                  <a:gdLst>
                    <a:gd name="T0" fmla="*/ 412 w 432"/>
                    <a:gd name="T1" fmla="*/ 150 h 393"/>
                    <a:gd name="T2" fmla="*/ 432 w 432"/>
                    <a:gd name="T3" fmla="*/ 151 h 393"/>
                    <a:gd name="T4" fmla="*/ 215 w 432"/>
                    <a:gd name="T5" fmla="*/ 0 h 393"/>
                    <a:gd name="T6" fmla="*/ 0 w 432"/>
                    <a:gd name="T7" fmla="*/ 183 h 393"/>
                    <a:gd name="T8" fmla="*/ 86 w 432"/>
                    <a:gd name="T9" fmla="*/ 328 h 393"/>
                    <a:gd name="T10" fmla="*/ 65 w 432"/>
                    <a:gd name="T11" fmla="*/ 393 h 393"/>
                    <a:gd name="T12" fmla="*/ 140 w 432"/>
                    <a:gd name="T13" fmla="*/ 355 h 393"/>
                    <a:gd name="T14" fmla="*/ 215 w 432"/>
                    <a:gd name="T15" fmla="*/ 366 h 393"/>
                    <a:gd name="T16" fmla="*/ 235 w 432"/>
                    <a:gd name="T17" fmla="*/ 365 h 393"/>
                    <a:gd name="T18" fmla="*/ 229 w 432"/>
                    <a:gd name="T19" fmla="*/ 320 h 393"/>
                    <a:gd name="T20" fmla="*/ 412 w 432"/>
                    <a:gd name="T21" fmla="*/ 150 h 393"/>
                    <a:gd name="T22" fmla="*/ 296 w 432"/>
                    <a:gd name="T23" fmla="*/ 91 h 393"/>
                    <a:gd name="T24" fmla="*/ 323 w 432"/>
                    <a:gd name="T25" fmla="*/ 118 h 393"/>
                    <a:gd name="T26" fmla="*/ 296 w 432"/>
                    <a:gd name="T27" fmla="*/ 145 h 393"/>
                    <a:gd name="T28" fmla="*/ 264 w 432"/>
                    <a:gd name="T29" fmla="*/ 118 h 393"/>
                    <a:gd name="T30" fmla="*/ 296 w 432"/>
                    <a:gd name="T31" fmla="*/ 91 h 393"/>
                    <a:gd name="T32" fmla="*/ 145 w 432"/>
                    <a:gd name="T33" fmla="*/ 145 h 393"/>
                    <a:gd name="T34" fmla="*/ 113 w 432"/>
                    <a:gd name="T35" fmla="*/ 118 h 393"/>
                    <a:gd name="T36" fmla="*/ 145 w 432"/>
                    <a:gd name="T37" fmla="*/ 91 h 393"/>
                    <a:gd name="T38" fmla="*/ 172 w 432"/>
                    <a:gd name="T39" fmla="*/ 118 h 393"/>
                    <a:gd name="T40" fmla="*/ 145 w 432"/>
                    <a:gd name="T41" fmla="*/ 145 h 3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32" h="393">
                      <a:moveTo>
                        <a:pt x="412" y="150"/>
                      </a:moveTo>
                      <a:cubicBezTo>
                        <a:pt x="419" y="150"/>
                        <a:pt x="426" y="150"/>
                        <a:pt x="432" y="151"/>
                      </a:cubicBezTo>
                      <a:cubicBezTo>
                        <a:pt x="414" y="64"/>
                        <a:pt x="321" y="0"/>
                        <a:pt x="215" y="0"/>
                      </a:cubicBezTo>
                      <a:cubicBezTo>
                        <a:pt x="97" y="0"/>
                        <a:pt x="0" y="80"/>
                        <a:pt x="0" y="183"/>
                      </a:cubicBezTo>
                      <a:cubicBezTo>
                        <a:pt x="0" y="242"/>
                        <a:pt x="32" y="290"/>
                        <a:pt x="86" y="328"/>
                      </a:cubicBezTo>
                      <a:cubicBezTo>
                        <a:pt x="65" y="393"/>
                        <a:pt x="65" y="393"/>
                        <a:pt x="65" y="393"/>
                      </a:cubicBezTo>
                      <a:cubicBezTo>
                        <a:pt x="140" y="355"/>
                        <a:pt x="140" y="355"/>
                        <a:pt x="140" y="355"/>
                      </a:cubicBezTo>
                      <a:cubicBezTo>
                        <a:pt x="167" y="360"/>
                        <a:pt x="188" y="366"/>
                        <a:pt x="215" y="366"/>
                      </a:cubicBezTo>
                      <a:cubicBezTo>
                        <a:pt x="222" y="366"/>
                        <a:pt x="229" y="365"/>
                        <a:pt x="235" y="365"/>
                      </a:cubicBezTo>
                      <a:cubicBezTo>
                        <a:pt x="231" y="351"/>
                        <a:pt x="229" y="335"/>
                        <a:pt x="229" y="320"/>
                      </a:cubicBezTo>
                      <a:cubicBezTo>
                        <a:pt x="229" y="226"/>
                        <a:pt x="309" y="150"/>
                        <a:pt x="412" y="150"/>
                      </a:cubicBezTo>
                      <a:close/>
                      <a:moveTo>
                        <a:pt x="296" y="91"/>
                      </a:moveTo>
                      <a:cubicBezTo>
                        <a:pt x="312" y="91"/>
                        <a:pt x="323" y="102"/>
                        <a:pt x="323" y="118"/>
                      </a:cubicBezTo>
                      <a:cubicBezTo>
                        <a:pt x="323" y="134"/>
                        <a:pt x="312" y="145"/>
                        <a:pt x="296" y="145"/>
                      </a:cubicBezTo>
                      <a:cubicBezTo>
                        <a:pt x="280" y="145"/>
                        <a:pt x="264" y="134"/>
                        <a:pt x="264" y="118"/>
                      </a:cubicBezTo>
                      <a:cubicBezTo>
                        <a:pt x="264" y="102"/>
                        <a:pt x="280" y="91"/>
                        <a:pt x="296" y="91"/>
                      </a:cubicBezTo>
                      <a:close/>
                      <a:moveTo>
                        <a:pt x="145" y="145"/>
                      </a:moveTo>
                      <a:cubicBezTo>
                        <a:pt x="129" y="145"/>
                        <a:pt x="113" y="134"/>
                        <a:pt x="113" y="118"/>
                      </a:cubicBezTo>
                      <a:cubicBezTo>
                        <a:pt x="113" y="102"/>
                        <a:pt x="129" y="91"/>
                        <a:pt x="145" y="91"/>
                      </a:cubicBezTo>
                      <a:cubicBezTo>
                        <a:pt x="161" y="91"/>
                        <a:pt x="172" y="102"/>
                        <a:pt x="172" y="118"/>
                      </a:cubicBezTo>
                      <a:cubicBezTo>
                        <a:pt x="172" y="134"/>
                        <a:pt x="161" y="145"/>
                        <a:pt x="145" y="1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157" name="Freeform 11"/>
                <p:cNvSpPr>
                  <a:spLocks noEditPoints="1"/>
                </p:cNvSpPr>
                <p:nvPr/>
              </p:nvSpPr>
              <p:spPr bwMode="auto">
                <a:xfrm>
                  <a:off x="9131593" y="390100"/>
                  <a:ext cx="545256" cy="500657"/>
                </a:xfrm>
                <a:custGeom>
                  <a:avLst/>
                  <a:gdLst>
                    <a:gd name="T0" fmla="*/ 366 w 366"/>
                    <a:gd name="T1" fmla="*/ 156 h 334"/>
                    <a:gd name="T2" fmla="*/ 183 w 366"/>
                    <a:gd name="T3" fmla="*/ 0 h 334"/>
                    <a:gd name="T4" fmla="*/ 0 w 366"/>
                    <a:gd name="T5" fmla="*/ 156 h 334"/>
                    <a:gd name="T6" fmla="*/ 183 w 366"/>
                    <a:gd name="T7" fmla="*/ 312 h 334"/>
                    <a:gd name="T8" fmla="*/ 248 w 366"/>
                    <a:gd name="T9" fmla="*/ 302 h 334"/>
                    <a:gd name="T10" fmla="*/ 307 w 366"/>
                    <a:gd name="T11" fmla="*/ 334 h 334"/>
                    <a:gd name="T12" fmla="*/ 291 w 366"/>
                    <a:gd name="T13" fmla="*/ 280 h 334"/>
                    <a:gd name="T14" fmla="*/ 366 w 366"/>
                    <a:gd name="T15" fmla="*/ 156 h 334"/>
                    <a:gd name="T16" fmla="*/ 124 w 366"/>
                    <a:gd name="T17" fmla="*/ 129 h 334"/>
                    <a:gd name="T18" fmla="*/ 102 w 366"/>
                    <a:gd name="T19" fmla="*/ 108 h 334"/>
                    <a:gd name="T20" fmla="*/ 124 w 366"/>
                    <a:gd name="T21" fmla="*/ 86 h 334"/>
                    <a:gd name="T22" fmla="*/ 151 w 366"/>
                    <a:gd name="T23" fmla="*/ 108 h 334"/>
                    <a:gd name="T24" fmla="*/ 124 w 366"/>
                    <a:gd name="T25" fmla="*/ 129 h 334"/>
                    <a:gd name="T26" fmla="*/ 242 w 366"/>
                    <a:gd name="T27" fmla="*/ 129 h 334"/>
                    <a:gd name="T28" fmla="*/ 221 w 366"/>
                    <a:gd name="T29" fmla="*/ 108 h 334"/>
                    <a:gd name="T30" fmla="*/ 242 w 366"/>
                    <a:gd name="T31" fmla="*/ 86 h 334"/>
                    <a:gd name="T32" fmla="*/ 269 w 366"/>
                    <a:gd name="T33" fmla="*/ 108 h 334"/>
                    <a:gd name="T34" fmla="*/ 242 w 366"/>
                    <a:gd name="T35" fmla="*/ 129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6" h="334">
                      <a:moveTo>
                        <a:pt x="366" y="156"/>
                      </a:moveTo>
                      <a:cubicBezTo>
                        <a:pt x="366" y="70"/>
                        <a:pt x="280" y="0"/>
                        <a:pt x="183" y="0"/>
                      </a:cubicBezTo>
                      <a:cubicBezTo>
                        <a:pt x="81" y="0"/>
                        <a:pt x="0" y="70"/>
                        <a:pt x="0" y="156"/>
                      </a:cubicBezTo>
                      <a:cubicBezTo>
                        <a:pt x="0" y="242"/>
                        <a:pt x="81" y="312"/>
                        <a:pt x="183" y="312"/>
                      </a:cubicBezTo>
                      <a:cubicBezTo>
                        <a:pt x="205" y="312"/>
                        <a:pt x="226" y="307"/>
                        <a:pt x="248" y="302"/>
                      </a:cubicBezTo>
                      <a:cubicBezTo>
                        <a:pt x="307" y="334"/>
                        <a:pt x="307" y="334"/>
                        <a:pt x="307" y="334"/>
                      </a:cubicBezTo>
                      <a:cubicBezTo>
                        <a:pt x="291" y="280"/>
                        <a:pt x="291" y="280"/>
                        <a:pt x="291" y="280"/>
                      </a:cubicBezTo>
                      <a:cubicBezTo>
                        <a:pt x="334" y="248"/>
                        <a:pt x="366" y="205"/>
                        <a:pt x="366" y="156"/>
                      </a:cubicBezTo>
                      <a:close/>
                      <a:moveTo>
                        <a:pt x="124" y="129"/>
                      </a:moveTo>
                      <a:cubicBezTo>
                        <a:pt x="113" y="129"/>
                        <a:pt x="102" y="119"/>
                        <a:pt x="102" y="108"/>
                      </a:cubicBezTo>
                      <a:cubicBezTo>
                        <a:pt x="102" y="97"/>
                        <a:pt x="113" y="86"/>
                        <a:pt x="124" y="86"/>
                      </a:cubicBezTo>
                      <a:cubicBezTo>
                        <a:pt x="140" y="86"/>
                        <a:pt x="151" y="97"/>
                        <a:pt x="151" y="108"/>
                      </a:cubicBezTo>
                      <a:cubicBezTo>
                        <a:pt x="151" y="119"/>
                        <a:pt x="140" y="129"/>
                        <a:pt x="124" y="129"/>
                      </a:cubicBezTo>
                      <a:close/>
                      <a:moveTo>
                        <a:pt x="242" y="129"/>
                      </a:moveTo>
                      <a:cubicBezTo>
                        <a:pt x="232" y="129"/>
                        <a:pt x="221" y="119"/>
                        <a:pt x="221" y="108"/>
                      </a:cubicBezTo>
                      <a:cubicBezTo>
                        <a:pt x="221" y="97"/>
                        <a:pt x="232" y="86"/>
                        <a:pt x="242" y="86"/>
                      </a:cubicBezTo>
                      <a:cubicBezTo>
                        <a:pt x="258" y="86"/>
                        <a:pt x="269" y="97"/>
                        <a:pt x="269" y="108"/>
                      </a:cubicBezTo>
                      <a:cubicBezTo>
                        <a:pt x="269" y="119"/>
                        <a:pt x="258" y="129"/>
                        <a:pt x="242" y="1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ransition spd="slow" advTm="4705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31545" y="688975"/>
            <a:ext cx="9789795" cy="5041900"/>
            <a:chOff x="907" y="742"/>
            <a:chExt cx="16331" cy="8410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工作经历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5" name="Rectangle 21"/>
            <p:cNvSpPr/>
            <p:nvPr/>
          </p:nvSpPr>
          <p:spPr>
            <a:xfrm>
              <a:off x="907" y="3288"/>
              <a:ext cx="3931" cy="1609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2011</a:t>
              </a: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A1B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年设计助理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  <a:endParaRPr kumimoji="0" lang="ms-MY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6" name="Rectangle 22"/>
            <p:cNvSpPr/>
            <p:nvPr/>
          </p:nvSpPr>
          <p:spPr>
            <a:xfrm>
              <a:off x="9829" y="3288"/>
              <a:ext cx="3931" cy="1609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lvl="0" algn="r" defTabSz="914400">
                <a:defRPr/>
              </a:pPr>
              <a:r>
                <a:rPr lang="en-US" altLang="zh-CN" sz="1100" kern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2013</a:t>
              </a:r>
              <a:r>
                <a:rPr lang="zh-CN" altLang="en-US" sz="1100" kern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年资深设计师</a:t>
              </a:r>
            </a:p>
            <a:p>
              <a:pPr lvl="0" algn="r" defTabSz="914400"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  <a:endParaRPr kumimoji="0" lang="ms-MY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7" name="Rectangle 23"/>
            <p:cNvSpPr/>
            <p:nvPr/>
          </p:nvSpPr>
          <p:spPr>
            <a:xfrm>
              <a:off x="4385" y="6463"/>
              <a:ext cx="3931" cy="1609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lvl="0" defTabSz="914400">
                <a:defRPr/>
              </a:pPr>
              <a:r>
                <a:rPr lang="en-US" altLang="zh-CN" sz="1100" kern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2012</a:t>
              </a:r>
              <a:r>
                <a:rPr lang="zh-CN" altLang="en-US" sz="1100" kern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年设计师</a:t>
              </a:r>
            </a:p>
            <a:p>
              <a:pPr lvl="0" defTabSz="914400"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  <a:endParaRPr kumimoji="0" lang="ms-MY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8" name="Rectangle 24"/>
            <p:cNvSpPr/>
            <p:nvPr/>
          </p:nvSpPr>
          <p:spPr>
            <a:xfrm>
              <a:off x="13458" y="6463"/>
              <a:ext cx="3780" cy="1609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lvl="0" defTabSz="914400">
                <a:defRPr/>
              </a:pPr>
              <a:r>
                <a:rPr lang="en-US" altLang="zh-CN" sz="1100" kern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2014</a:t>
              </a:r>
              <a:r>
                <a:rPr lang="zh-CN" altLang="en-US" sz="1100" kern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zh-CN" altLang="en-US" sz="1100" kern="0" dirty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资深设计师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</a:t>
              </a:r>
              <a:endParaRPr kumimoji="0" lang="ms-MY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39" name="Group 47"/>
            <p:cNvGrpSpPr/>
            <p:nvPr/>
          </p:nvGrpSpPr>
          <p:grpSpPr>
            <a:xfrm>
              <a:off x="4937" y="2769"/>
              <a:ext cx="3625" cy="3117"/>
              <a:chOff x="2487805" y="1395614"/>
              <a:chExt cx="1826859" cy="1571222"/>
            </a:xfrm>
          </p:grpSpPr>
          <p:grpSp>
            <p:nvGrpSpPr>
              <p:cNvPr id="40" name="Group 32"/>
              <p:cNvGrpSpPr/>
              <p:nvPr/>
            </p:nvGrpSpPr>
            <p:grpSpPr>
              <a:xfrm>
                <a:off x="2487805" y="1395614"/>
                <a:ext cx="1826859" cy="1571222"/>
                <a:chOff x="2487805" y="1395614"/>
                <a:chExt cx="1826859" cy="1571222"/>
              </a:xfrm>
            </p:grpSpPr>
            <p:sp>
              <p:nvSpPr>
                <p:cNvPr id="45" name="Oval 9"/>
                <p:cNvSpPr/>
                <p:nvPr/>
              </p:nvSpPr>
              <p:spPr>
                <a:xfrm>
                  <a:off x="2667000" y="1395614"/>
                  <a:ext cx="1647664" cy="1571222"/>
                </a:xfrm>
                <a:prstGeom prst="ellipse">
                  <a:avLst/>
                </a:prstGeom>
                <a:solidFill>
                  <a:srgbClr val="00DBE8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46" name="Oval 5"/>
                <p:cNvSpPr/>
                <p:nvPr/>
              </p:nvSpPr>
              <p:spPr>
                <a:xfrm>
                  <a:off x="2487805" y="1962150"/>
                  <a:ext cx="440868" cy="440868"/>
                </a:xfrm>
                <a:prstGeom prst="ellipse">
                  <a:avLst/>
                </a:prstGeom>
                <a:solidFill>
                  <a:srgbClr val="00DBE8"/>
                </a:solidFill>
                <a:ln w="381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</p:grpSp>
          <p:grpSp>
            <p:nvGrpSpPr>
              <p:cNvPr id="41" name="Group 18"/>
              <p:cNvGrpSpPr/>
              <p:nvPr/>
            </p:nvGrpSpPr>
            <p:grpSpPr>
              <a:xfrm>
                <a:off x="3267428" y="1885950"/>
                <a:ext cx="514414" cy="546866"/>
                <a:chOff x="7534641" y="4005262"/>
                <a:chExt cx="470389" cy="500064"/>
              </a:xfrm>
              <a:solidFill>
                <a:sysClr val="window" lastClr="FFFFFF"/>
              </a:solidFill>
            </p:grpSpPr>
            <p:sp>
              <p:nvSpPr>
                <p:cNvPr id="42" name="AutoShape 56"/>
                <p:cNvSpPr/>
                <p:nvPr/>
              </p:nvSpPr>
              <p:spPr bwMode="auto">
                <a:xfrm>
                  <a:off x="7534641" y="4005262"/>
                  <a:ext cx="156430" cy="50006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6988" y="7316"/>
                      </a:moveTo>
                      <a:cubicBezTo>
                        <a:pt x="16954" y="7352"/>
                        <a:pt x="16923" y="7387"/>
                        <a:pt x="16883" y="7423"/>
                      </a:cubicBezTo>
                      <a:cubicBezTo>
                        <a:pt x="16677" y="7601"/>
                        <a:pt x="16414" y="7770"/>
                        <a:pt x="16066" y="7920"/>
                      </a:cubicBezTo>
                      <a:cubicBezTo>
                        <a:pt x="16057" y="7924"/>
                        <a:pt x="16044" y="7927"/>
                        <a:pt x="16038" y="7931"/>
                      </a:cubicBezTo>
                      <a:cubicBezTo>
                        <a:pt x="15662" y="8092"/>
                        <a:pt x="15214" y="8234"/>
                        <a:pt x="14705" y="8354"/>
                      </a:cubicBezTo>
                      <a:cubicBezTo>
                        <a:pt x="14697" y="8357"/>
                        <a:pt x="14692" y="8358"/>
                        <a:pt x="14686" y="8359"/>
                      </a:cubicBezTo>
                      <a:cubicBezTo>
                        <a:pt x="14163" y="8482"/>
                        <a:pt x="13584" y="8581"/>
                        <a:pt x="12960" y="8649"/>
                      </a:cubicBezTo>
                      <a:cubicBezTo>
                        <a:pt x="12279" y="8726"/>
                        <a:pt x="11560" y="8774"/>
                        <a:pt x="10800" y="8774"/>
                      </a:cubicBezTo>
                      <a:cubicBezTo>
                        <a:pt x="10037" y="8774"/>
                        <a:pt x="9318" y="8726"/>
                        <a:pt x="8640" y="8649"/>
                      </a:cubicBezTo>
                      <a:cubicBezTo>
                        <a:pt x="8016" y="8581"/>
                        <a:pt x="7435" y="8482"/>
                        <a:pt x="6914" y="8359"/>
                      </a:cubicBezTo>
                      <a:cubicBezTo>
                        <a:pt x="6908" y="8358"/>
                        <a:pt x="6901" y="8357"/>
                        <a:pt x="6893" y="8354"/>
                      </a:cubicBezTo>
                      <a:cubicBezTo>
                        <a:pt x="6385" y="8234"/>
                        <a:pt x="5937" y="8092"/>
                        <a:pt x="5562" y="7931"/>
                      </a:cubicBezTo>
                      <a:cubicBezTo>
                        <a:pt x="5553" y="7927"/>
                        <a:pt x="5541" y="7924"/>
                        <a:pt x="5531" y="7920"/>
                      </a:cubicBezTo>
                      <a:cubicBezTo>
                        <a:pt x="5184" y="7770"/>
                        <a:pt x="4921" y="7601"/>
                        <a:pt x="4715" y="7423"/>
                      </a:cubicBezTo>
                      <a:cubicBezTo>
                        <a:pt x="4676" y="7387"/>
                        <a:pt x="4644" y="7352"/>
                        <a:pt x="4612" y="7316"/>
                      </a:cubicBezTo>
                      <a:cubicBezTo>
                        <a:pt x="4437" y="7136"/>
                        <a:pt x="4320" y="6947"/>
                        <a:pt x="4320" y="6750"/>
                      </a:cubicBezTo>
                      <a:cubicBezTo>
                        <a:pt x="4320" y="6550"/>
                        <a:pt x="4437" y="6362"/>
                        <a:pt x="4612" y="6181"/>
                      </a:cubicBezTo>
                      <a:cubicBezTo>
                        <a:pt x="4644" y="6146"/>
                        <a:pt x="4676" y="6110"/>
                        <a:pt x="4715" y="6076"/>
                      </a:cubicBezTo>
                      <a:cubicBezTo>
                        <a:pt x="4921" y="5898"/>
                        <a:pt x="5184" y="5729"/>
                        <a:pt x="5531" y="5577"/>
                      </a:cubicBezTo>
                      <a:cubicBezTo>
                        <a:pt x="5541" y="5574"/>
                        <a:pt x="5553" y="5571"/>
                        <a:pt x="5562" y="5567"/>
                      </a:cubicBezTo>
                      <a:cubicBezTo>
                        <a:pt x="5937" y="5407"/>
                        <a:pt x="6385" y="5264"/>
                        <a:pt x="6893" y="5144"/>
                      </a:cubicBezTo>
                      <a:cubicBezTo>
                        <a:pt x="6901" y="5142"/>
                        <a:pt x="6908" y="5140"/>
                        <a:pt x="6914" y="5138"/>
                      </a:cubicBezTo>
                      <a:cubicBezTo>
                        <a:pt x="7435" y="5017"/>
                        <a:pt x="8016" y="4918"/>
                        <a:pt x="8640" y="4848"/>
                      </a:cubicBezTo>
                      <a:cubicBezTo>
                        <a:pt x="9318" y="4773"/>
                        <a:pt x="10037" y="4725"/>
                        <a:pt x="10800" y="4725"/>
                      </a:cubicBezTo>
                      <a:cubicBezTo>
                        <a:pt x="11560" y="4725"/>
                        <a:pt x="12279" y="4773"/>
                        <a:pt x="12960" y="4848"/>
                      </a:cubicBezTo>
                      <a:cubicBezTo>
                        <a:pt x="13584" y="4918"/>
                        <a:pt x="14163" y="5017"/>
                        <a:pt x="14686" y="5138"/>
                      </a:cubicBezTo>
                      <a:cubicBezTo>
                        <a:pt x="14692" y="5140"/>
                        <a:pt x="14697" y="5142"/>
                        <a:pt x="14705" y="5144"/>
                      </a:cubicBezTo>
                      <a:cubicBezTo>
                        <a:pt x="15214" y="5264"/>
                        <a:pt x="15662" y="5407"/>
                        <a:pt x="16038" y="5567"/>
                      </a:cubicBezTo>
                      <a:cubicBezTo>
                        <a:pt x="16044" y="5571"/>
                        <a:pt x="16057" y="5574"/>
                        <a:pt x="16066" y="5577"/>
                      </a:cubicBezTo>
                      <a:cubicBezTo>
                        <a:pt x="16414" y="5729"/>
                        <a:pt x="16677" y="5898"/>
                        <a:pt x="16883" y="6076"/>
                      </a:cubicBezTo>
                      <a:cubicBezTo>
                        <a:pt x="16923" y="6110"/>
                        <a:pt x="16954" y="6146"/>
                        <a:pt x="16988" y="6181"/>
                      </a:cubicBezTo>
                      <a:cubicBezTo>
                        <a:pt x="17161" y="6362"/>
                        <a:pt x="17280" y="6550"/>
                        <a:pt x="17280" y="6750"/>
                      </a:cubicBezTo>
                      <a:cubicBezTo>
                        <a:pt x="17280" y="6947"/>
                        <a:pt x="17161" y="7136"/>
                        <a:pt x="16988" y="7316"/>
                      </a:cubicBezTo>
                      <a:moveTo>
                        <a:pt x="12960" y="19575"/>
                      </a:moveTo>
                      <a:cubicBezTo>
                        <a:pt x="12960" y="19948"/>
                        <a:pt x="11992" y="20249"/>
                        <a:pt x="10800" y="20249"/>
                      </a:cubicBezTo>
                      <a:cubicBezTo>
                        <a:pt x="9606" y="20249"/>
                        <a:pt x="8640" y="19948"/>
                        <a:pt x="8640" y="19575"/>
                      </a:cubicBezTo>
                      <a:lnTo>
                        <a:pt x="8640" y="10056"/>
                      </a:lnTo>
                      <a:cubicBezTo>
                        <a:pt x="9338" y="10101"/>
                        <a:pt x="10059" y="10124"/>
                        <a:pt x="10800" y="10124"/>
                      </a:cubicBezTo>
                      <a:cubicBezTo>
                        <a:pt x="11541" y="10124"/>
                        <a:pt x="12262" y="10101"/>
                        <a:pt x="12960" y="10056"/>
                      </a:cubicBezTo>
                      <a:cubicBezTo>
                        <a:pt x="12960" y="10056"/>
                        <a:pt x="12960" y="19575"/>
                        <a:pt x="12960" y="19575"/>
                      </a:cubicBezTo>
                      <a:close/>
                      <a:moveTo>
                        <a:pt x="8640" y="2025"/>
                      </a:moveTo>
                      <a:cubicBezTo>
                        <a:pt x="8640" y="1651"/>
                        <a:pt x="9606" y="1350"/>
                        <a:pt x="10800" y="1350"/>
                      </a:cubicBezTo>
                      <a:cubicBezTo>
                        <a:pt x="11992" y="1350"/>
                        <a:pt x="12960" y="1651"/>
                        <a:pt x="12960" y="2025"/>
                      </a:cubicBezTo>
                      <a:lnTo>
                        <a:pt x="12960" y="3442"/>
                      </a:lnTo>
                      <a:cubicBezTo>
                        <a:pt x="12262" y="3398"/>
                        <a:pt x="11541" y="3375"/>
                        <a:pt x="10800" y="3375"/>
                      </a:cubicBezTo>
                      <a:cubicBezTo>
                        <a:pt x="10059" y="3375"/>
                        <a:pt x="9338" y="3398"/>
                        <a:pt x="8640" y="3442"/>
                      </a:cubicBezTo>
                      <a:cubicBezTo>
                        <a:pt x="8640" y="3442"/>
                        <a:pt x="8640" y="2025"/>
                        <a:pt x="8640" y="2025"/>
                      </a:cubicBezTo>
                      <a:close/>
                      <a:moveTo>
                        <a:pt x="17280" y="4064"/>
                      </a:moveTo>
                      <a:lnTo>
                        <a:pt x="17280" y="2025"/>
                      </a:lnTo>
                      <a:cubicBezTo>
                        <a:pt x="17280" y="908"/>
                        <a:pt x="14373" y="0"/>
                        <a:pt x="10800" y="0"/>
                      </a:cubicBezTo>
                      <a:cubicBezTo>
                        <a:pt x="7225" y="0"/>
                        <a:pt x="4320" y="908"/>
                        <a:pt x="4320" y="2025"/>
                      </a:cubicBezTo>
                      <a:lnTo>
                        <a:pt x="4320" y="4064"/>
                      </a:lnTo>
                      <a:cubicBezTo>
                        <a:pt x="1710" y="4681"/>
                        <a:pt x="0" y="5649"/>
                        <a:pt x="0" y="6750"/>
                      </a:cubicBezTo>
                      <a:cubicBezTo>
                        <a:pt x="0" y="7850"/>
                        <a:pt x="1710" y="8818"/>
                        <a:pt x="4320" y="9434"/>
                      </a:cubicBezTo>
                      <a:lnTo>
                        <a:pt x="4320" y="19575"/>
                      </a:lnTo>
                      <a:cubicBezTo>
                        <a:pt x="4320" y="20691"/>
                        <a:pt x="7225" y="21599"/>
                        <a:pt x="10800" y="21599"/>
                      </a:cubicBezTo>
                      <a:cubicBezTo>
                        <a:pt x="14373" y="21599"/>
                        <a:pt x="17280" y="20691"/>
                        <a:pt x="17280" y="19575"/>
                      </a:cubicBezTo>
                      <a:lnTo>
                        <a:pt x="17280" y="9434"/>
                      </a:lnTo>
                      <a:cubicBezTo>
                        <a:pt x="19889" y="8818"/>
                        <a:pt x="21600" y="7850"/>
                        <a:pt x="21600" y="6750"/>
                      </a:cubicBezTo>
                      <a:cubicBezTo>
                        <a:pt x="21600" y="5649"/>
                        <a:pt x="19889" y="4681"/>
                        <a:pt x="17280" y="406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43" name="AutoShape 57"/>
                <p:cNvSpPr/>
                <p:nvPr/>
              </p:nvSpPr>
              <p:spPr bwMode="auto">
                <a:xfrm>
                  <a:off x="7848600" y="4005262"/>
                  <a:ext cx="156430" cy="50006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6988" y="7316"/>
                      </a:moveTo>
                      <a:cubicBezTo>
                        <a:pt x="16954" y="7352"/>
                        <a:pt x="16923" y="7387"/>
                        <a:pt x="16883" y="7423"/>
                      </a:cubicBezTo>
                      <a:cubicBezTo>
                        <a:pt x="16677" y="7601"/>
                        <a:pt x="16414" y="7770"/>
                        <a:pt x="16066" y="7920"/>
                      </a:cubicBezTo>
                      <a:cubicBezTo>
                        <a:pt x="16057" y="7924"/>
                        <a:pt x="16044" y="7927"/>
                        <a:pt x="16038" y="7931"/>
                      </a:cubicBezTo>
                      <a:cubicBezTo>
                        <a:pt x="15662" y="8092"/>
                        <a:pt x="15214" y="8234"/>
                        <a:pt x="14705" y="8354"/>
                      </a:cubicBezTo>
                      <a:cubicBezTo>
                        <a:pt x="14697" y="8357"/>
                        <a:pt x="14692" y="8358"/>
                        <a:pt x="14686" y="8359"/>
                      </a:cubicBezTo>
                      <a:cubicBezTo>
                        <a:pt x="14163" y="8482"/>
                        <a:pt x="13584" y="8581"/>
                        <a:pt x="12960" y="8649"/>
                      </a:cubicBezTo>
                      <a:cubicBezTo>
                        <a:pt x="12279" y="8726"/>
                        <a:pt x="11560" y="8774"/>
                        <a:pt x="10800" y="8774"/>
                      </a:cubicBezTo>
                      <a:cubicBezTo>
                        <a:pt x="10037" y="8774"/>
                        <a:pt x="9318" y="8726"/>
                        <a:pt x="8640" y="8649"/>
                      </a:cubicBezTo>
                      <a:cubicBezTo>
                        <a:pt x="8016" y="8581"/>
                        <a:pt x="7435" y="8482"/>
                        <a:pt x="6914" y="8359"/>
                      </a:cubicBezTo>
                      <a:cubicBezTo>
                        <a:pt x="6908" y="8358"/>
                        <a:pt x="6901" y="8357"/>
                        <a:pt x="6893" y="8354"/>
                      </a:cubicBezTo>
                      <a:cubicBezTo>
                        <a:pt x="6385" y="8234"/>
                        <a:pt x="5937" y="8092"/>
                        <a:pt x="5562" y="7931"/>
                      </a:cubicBezTo>
                      <a:cubicBezTo>
                        <a:pt x="5553" y="7927"/>
                        <a:pt x="5541" y="7924"/>
                        <a:pt x="5531" y="7920"/>
                      </a:cubicBezTo>
                      <a:cubicBezTo>
                        <a:pt x="5184" y="7770"/>
                        <a:pt x="4921" y="7601"/>
                        <a:pt x="4715" y="7423"/>
                      </a:cubicBezTo>
                      <a:cubicBezTo>
                        <a:pt x="4676" y="7387"/>
                        <a:pt x="4644" y="7352"/>
                        <a:pt x="4612" y="7316"/>
                      </a:cubicBezTo>
                      <a:cubicBezTo>
                        <a:pt x="4437" y="7136"/>
                        <a:pt x="4320" y="6947"/>
                        <a:pt x="4320" y="6750"/>
                      </a:cubicBezTo>
                      <a:cubicBezTo>
                        <a:pt x="4320" y="6550"/>
                        <a:pt x="4437" y="6362"/>
                        <a:pt x="4612" y="6181"/>
                      </a:cubicBezTo>
                      <a:cubicBezTo>
                        <a:pt x="4644" y="6146"/>
                        <a:pt x="4676" y="6110"/>
                        <a:pt x="4715" y="6076"/>
                      </a:cubicBezTo>
                      <a:cubicBezTo>
                        <a:pt x="4921" y="5898"/>
                        <a:pt x="5184" y="5729"/>
                        <a:pt x="5531" y="5577"/>
                      </a:cubicBezTo>
                      <a:cubicBezTo>
                        <a:pt x="5541" y="5574"/>
                        <a:pt x="5553" y="5571"/>
                        <a:pt x="5562" y="5567"/>
                      </a:cubicBezTo>
                      <a:cubicBezTo>
                        <a:pt x="5937" y="5407"/>
                        <a:pt x="6385" y="5264"/>
                        <a:pt x="6893" y="5144"/>
                      </a:cubicBezTo>
                      <a:cubicBezTo>
                        <a:pt x="6901" y="5142"/>
                        <a:pt x="6908" y="5140"/>
                        <a:pt x="6914" y="5138"/>
                      </a:cubicBezTo>
                      <a:cubicBezTo>
                        <a:pt x="7435" y="5017"/>
                        <a:pt x="8016" y="4918"/>
                        <a:pt x="8640" y="4848"/>
                      </a:cubicBezTo>
                      <a:cubicBezTo>
                        <a:pt x="9318" y="4773"/>
                        <a:pt x="10037" y="4725"/>
                        <a:pt x="10800" y="4725"/>
                      </a:cubicBezTo>
                      <a:cubicBezTo>
                        <a:pt x="11560" y="4725"/>
                        <a:pt x="12279" y="4773"/>
                        <a:pt x="12960" y="4848"/>
                      </a:cubicBezTo>
                      <a:cubicBezTo>
                        <a:pt x="13584" y="4918"/>
                        <a:pt x="14163" y="5017"/>
                        <a:pt x="14686" y="5138"/>
                      </a:cubicBezTo>
                      <a:cubicBezTo>
                        <a:pt x="14692" y="5140"/>
                        <a:pt x="14697" y="5142"/>
                        <a:pt x="14705" y="5144"/>
                      </a:cubicBezTo>
                      <a:cubicBezTo>
                        <a:pt x="15214" y="5264"/>
                        <a:pt x="15662" y="5407"/>
                        <a:pt x="16038" y="5567"/>
                      </a:cubicBezTo>
                      <a:cubicBezTo>
                        <a:pt x="16044" y="5571"/>
                        <a:pt x="16057" y="5574"/>
                        <a:pt x="16066" y="5577"/>
                      </a:cubicBezTo>
                      <a:cubicBezTo>
                        <a:pt x="16414" y="5729"/>
                        <a:pt x="16677" y="5898"/>
                        <a:pt x="16883" y="6076"/>
                      </a:cubicBezTo>
                      <a:cubicBezTo>
                        <a:pt x="16923" y="6110"/>
                        <a:pt x="16954" y="6146"/>
                        <a:pt x="16988" y="6181"/>
                      </a:cubicBezTo>
                      <a:cubicBezTo>
                        <a:pt x="17161" y="6362"/>
                        <a:pt x="17280" y="6550"/>
                        <a:pt x="17280" y="6750"/>
                      </a:cubicBezTo>
                      <a:cubicBezTo>
                        <a:pt x="17280" y="6947"/>
                        <a:pt x="17161" y="7136"/>
                        <a:pt x="16988" y="7316"/>
                      </a:cubicBezTo>
                      <a:moveTo>
                        <a:pt x="12960" y="19575"/>
                      </a:moveTo>
                      <a:cubicBezTo>
                        <a:pt x="12960" y="19948"/>
                        <a:pt x="11992" y="20249"/>
                        <a:pt x="10800" y="20249"/>
                      </a:cubicBezTo>
                      <a:cubicBezTo>
                        <a:pt x="9606" y="20249"/>
                        <a:pt x="8640" y="19948"/>
                        <a:pt x="8640" y="19575"/>
                      </a:cubicBezTo>
                      <a:lnTo>
                        <a:pt x="8640" y="10056"/>
                      </a:lnTo>
                      <a:cubicBezTo>
                        <a:pt x="9338" y="10101"/>
                        <a:pt x="10059" y="10124"/>
                        <a:pt x="10800" y="10124"/>
                      </a:cubicBezTo>
                      <a:cubicBezTo>
                        <a:pt x="11541" y="10124"/>
                        <a:pt x="12262" y="10101"/>
                        <a:pt x="12960" y="10056"/>
                      </a:cubicBezTo>
                      <a:cubicBezTo>
                        <a:pt x="12960" y="10056"/>
                        <a:pt x="12960" y="19575"/>
                        <a:pt x="12960" y="19575"/>
                      </a:cubicBezTo>
                      <a:close/>
                      <a:moveTo>
                        <a:pt x="8640" y="2025"/>
                      </a:moveTo>
                      <a:cubicBezTo>
                        <a:pt x="8640" y="1651"/>
                        <a:pt x="9606" y="1350"/>
                        <a:pt x="10800" y="1350"/>
                      </a:cubicBezTo>
                      <a:cubicBezTo>
                        <a:pt x="11992" y="1350"/>
                        <a:pt x="12960" y="1651"/>
                        <a:pt x="12960" y="2025"/>
                      </a:cubicBezTo>
                      <a:lnTo>
                        <a:pt x="12960" y="3442"/>
                      </a:lnTo>
                      <a:cubicBezTo>
                        <a:pt x="12262" y="3398"/>
                        <a:pt x="11541" y="3375"/>
                        <a:pt x="10800" y="3375"/>
                      </a:cubicBezTo>
                      <a:cubicBezTo>
                        <a:pt x="10059" y="3375"/>
                        <a:pt x="9338" y="3398"/>
                        <a:pt x="8640" y="3442"/>
                      </a:cubicBezTo>
                      <a:cubicBezTo>
                        <a:pt x="8640" y="3442"/>
                        <a:pt x="8640" y="2025"/>
                        <a:pt x="8640" y="2025"/>
                      </a:cubicBezTo>
                      <a:close/>
                      <a:moveTo>
                        <a:pt x="17280" y="4064"/>
                      </a:moveTo>
                      <a:lnTo>
                        <a:pt x="17280" y="2025"/>
                      </a:lnTo>
                      <a:cubicBezTo>
                        <a:pt x="17280" y="908"/>
                        <a:pt x="14373" y="0"/>
                        <a:pt x="10800" y="0"/>
                      </a:cubicBezTo>
                      <a:cubicBezTo>
                        <a:pt x="7225" y="0"/>
                        <a:pt x="4320" y="908"/>
                        <a:pt x="4320" y="2025"/>
                      </a:cubicBezTo>
                      <a:lnTo>
                        <a:pt x="4320" y="4064"/>
                      </a:lnTo>
                      <a:cubicBezTo>
                        <a:pt x="1710" y="4681"/>
                        <a:pt x="0" y="5649"/>
                        <a:pt x="0" y="6750"/>
                      </a:cubicBezTo>
                      <a:cubicBezTo>
                        <a:pt x="0" y="7850"/>
                        <a:pt x="1710" y="8818"/>
                        <a:pt x="4320" y="9434"/>
                      </a:cubicBezTo>
                      <a:lnTo>
                        <a:pt x="4320" y="19575"/>
                      </a:lnTo>
                      <a:cubicBezTo>
                        <a:pt x="4320" y="20691"/>
                        <a:pt x="7225" y="21599"/>
                        <a:pt x="10800" y="21599"/>
                      </a:cubicBezTo>
                      <a:cubicBezTo>
                        <a:pt x="14373" y="21599"/>
                        <a:pt x="17280" y="20691"/>
                        <a:pt x="17280" y="19575"/>
                      </a:cubicBezTo>
                      <a:lnTo>
                        <a:pt x="17280" y="9434"/>
                      </a:lnTo>
                      <a:cubicBezTo>
                        <a:pt x="19889" y="8818"/>
                        <a:pt x="21600" y="7850"/>
                        <a:pt x="21600" y="6750"/>
                      </a:cubicBezTo>
                      <a:cubicBezTo>
                        <a:pt x="21600" y="5649"/>
                        <a:pt x="19889" y="4681"/>
                        <a:pt x="17280" y="406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44" name="AutoShape 58"/>
                <p:cNvSpPr/>
                <p:nvPr/>
              </p:nvSpPr>
              <p:spPr bwMode="auto">
                <a:xfrm>
                  <a:off x="7696200" y="4005262"/>
                  <a:ext cx="156432" cy="50006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6988" y="15416"/>
                      </a:moveTo>
                      <a:cubicBezTo>
                        <a:pt x="16954" y="15452"/>
                        <a:pt x="16923" y="15487"/>
                        <a:pt x="16883" y="15523"/>
                      </a:cubicBezTo>
                      <a:cubicBezTo>
                        <a:pt x="16677" y="15701"/>
                        <a:pt x="16414" y="15870"/>
                        <a:pt x="16066" y="16020"/>
                      </a:cubicBezTo>
                      <a:cubicBezTo>
                        <a:pt x="16057" y="16024"/>
                        <a:pt x="16044" y="16027"/>
                        <a:pt x="16038" y="16031"/>
                      </a:cubicBezTo>
                      <a:cubicBezTo>
                        <a:pt x="15662" y="16192"/>
                        <a:pt x="15214" y="16334"/>
                        <a:pt x="14705" y="16454"/>
                      </a:cubicBezTo>
                      <a:cubicBezTo>
                        <a:pt x="14697" y="16457"/>
                        <a:pt x="14692" y="16458"/>
                        <a:pt x="14686" y="16459"/>
                      </a:cubicBezTo>
                      <a:cubicBezTo>
                        <a:pt x="14163" y="16582"/>
                        <a:pt x="13584" y="16681"/>
                        <a:pt x="12960" y="16749"/>
                      </a:cubicBezTo>
                      <a:cubicBezTo>
                        <a:pt x="12279" y="16826"/>
                        <a:pt x="11560" y="16875"/>
                        <a:pt x="10800" y="16875"/>
                      </a:cubicBezTo>
                      <a:cubicBezTo>
                        <a:pt x="10037" y="16875"/>
                        <a:pt x="9318" y="16826"/>
                        <a:pt x="8640" y="16749"/>
                      </a:cubicBezTo>
                      <a:cubicBezTo>
                        <a:pt x="8016" y="16681"/>
                        <a:pt x="7435" y="16582"/>
                        <a:pt x="6914" y="16459"/>
                      </a:cubicBezTo>
                      <a:cubicBezTo>
                        <a:pt x="6908" y="16458"/>
                        <a:pt x="6901" y="16457"/>
                        <a:pt x="6893" y="16454"/>
                      </a:cubicBezTo>
                      <a:cubicBezTo>
                        <a:pt x="6385" y="16334"/>
                        <a:pt x="5937" y="16192"/>
                        <a:pt x="5562" y="16031"/>
                      </a:cubicBezTo>
                      <a:cubicBezTo>
                        <a:pt x="5553" y="16027"/>
                        <a:pt x="5541" y="16024"/>
                        <a:pt x="5531" y="16020"/>
                      </a:cubicBezTo>
                      <a:cubicBezTo>
                        <a:pt x="5184" y="15870"/>
                        <a:pt x="4921" y="15701"/>
                        <a:pt x="4715" y="15523"/>
                      </a:cubicBezTo>
                      <a:cubicBezTo>
                        <a:pt x="4676" y="15487"/>
                        <a:pt x="4644" y="15452"/>
                        <a:pt x="4612" y="15416"/>
                      </a:cubicBezTo>
                      <a:cubicBezTo>
                        <a:pt x="4437" y="15236"/>
                        <a:pt x="4320" y="15047"/>
                        <a:pt x="4320" y="14850"/>
                      </a:cubicBezTo>
                      <a:cubicBezTo>
                        <a:pt x="4320" y="14650"/>
                        <a:pt x="4437" y="14462"/>
                        <a:pt x="4612" y="14281"/>
                      </a:cubicBezTo>
                      <a:cubicBezTo>
                        <a:pt x="4644" y="14246"/>
                        <a:pt x="4676" y="14210"/>
                        <a:pt x="4715" y="14176"/>
                      </a:cubicBezTo>
                      <a:cubicBezTo>
                        <a:pt x="4921" y="13998"/>
                        <a:pt x="5184" y="13829"/>
                        <a:pt x="5531" y="13677"/>
                      </a:cubicBezTo>
                      <a:cubicBezTo>
                        <a:pt x="5541" y="13674"/>
                        <a:pt x="5553" y="13671"/>
                        <a:pt x="5562" y="13667"/>
                      </a:cubicBezTo>
                      <a:cubicBezTo>
                        <a:pt x="5937" y="13507"/>
                        <a:pt x="6385" y="13364"/>
                        <a:pt x="6893" y="13244"/>
                      </a:cubicBezTo>
                      <a:cubicBezTo>
                        <a:pt x="6901" y="13242"/>
                        <a:pt x="6908" y="13240"/>
                        <a:pt x="6914" y="13238"/>
                      </a:cubicBezTo>
                      <a:cubicBezTo>
                        <a:pt x="7435" y="13117"/>
                        <a:pt x="8016" y="13018"/>
                        <a:pt x="8640" y="12948"/>
                      </a:cubicBezTo>
                      <a:cubicBezTo>
                        <a:pt x="9318" y="12873"/>
                        <a:pt x="10037" y="12825"/>
                        <a:pt x="10800" y="12825"/>
                      </a:cubicBezTo>
                      <a:cubicBezTo>
                        <a:pt x="11560" y="12825"/>
                        <a:pt x="12279" y="12873"/>
                        <a:pt x="12960" y="12948"/>
                      </a:cubicBezTo>
                      <a:cubicBezTo>
                        <a:pt x="13584" y="13018"/>
                        <a:pt x="14163" y="13117"/>
                        <a:pt x="14686" y="13238"/>
                      </a:cubicBezTo>
                      <a:cubicBezTo>
                        <a:pt x="14692" y="13240"/>
                        <a:pt x="14697" y="13242"/>
                        <a:pt x="14705" y="13244"/>
                      </a:cubicBezTo>
                      <a:cubicBezTo>
                        <a:pt x="15214" y="13364"/>
                        <a:pt x="15662" y="13507"/>
                        <a:pt x="16038" y="13667"/>
                      </a:cubicBezTo>
                      <a:cubicBezTo>
                        <a:pt x="16044" y="13671"/>
                        <a:pt x="16057" y="13674"/>
                        <a:pt x="16066" y="13677"/>
                      </a:cubicBezTo>
                      <a:cubicBezTo>
                        <a:pt x="16414" y="13829"/>
                        <a:pt x="16677" y="13998"/>
                        <a:pt x="16883" y="14176"/>
                      </a:cubicBezTo>
                      <a:cubicBezTo>
                        <a:pt x="16923" y="14210"/>
                        <a:pt x="16954" y="14246"/>
                        <a:pt x="16988" y="14281"/>
                      </a:cubicBezTo>
                      <a:cubicBezTo>
                        <a:pt x="17161" y="14462"/>
                        <a:pt x="17280" y="14650"/>
                        <a:pt x="17280" y="14850"/>
                      </a:cubicBezTo>
                      <a:cubicBezTo>
                        <a:pt x="17280" y="15047"/>
                        <a:pt x="17161" y="15236"/>
                        <a:pt x="16988" y="15416"/>
                      </a:cubicBezTo>
                      <a:moveTo>
                        <a:pt x="12960" y="19575"/>
                      </a:moveTo>
                      <a:cubicBezTo>
                        <a:pt x="12960" y="19948"/>
                        <a:pt x="11992" y="20249"/>
                        <a:pt x="10800" y="20249"/>
                      </a:cubicBezTo>
                      <a:cubicBezTo>
                        <a:pt x="9606" y="20249"/>
                        <a:pt x="8640" y="19948"/>
                        <a:pt x="8640" y="19575"/>
                      </a:cubicBezTo>
                      <a:lnTo>
                        <a:pt x="8640" y="18156"/>
                      </a:lnTo>
                      <a:cubicBezTo>
                        <a:pt x="9338" y="18201"/>
                        <a:pt x="10059" y="18225"/>
                        <a:pt x="10800" y="18225"/>
                      </a:cubicBezTo>
                      <a:cubicBezTo>
                        <a:pt x="11541" y="18225"/>
                        <a:pt x="12262" y="18201"/>
                        <a:pt x="12960" y="18156"/>
                      </a:cubicBezTo>
                      <a:cubicBezTo>
                        <a:pt x="12960" y="18156"/>
                        <a:pt x="12960" y="19575"/>
                        <a:pt x="12960" y="19575"/>
                      </a:cubicBezTo>
                      <a:close/>
                      <a:moveTo>
                        <a:pt x="8640" y="2025"/>
                      </a:moveTo>
                      <a:cubicBezTo>
                        <a:pt x="8640" y="1651"/>
                        <a:pt x="9606" y="1350"/>
                        <a:pt x="10800" y="1350"/>
                      </a:cubicBezTo>
                      <a:cubicBezTo>
                        <a:pt x="11992" y="1350"/>
                        <a:pt x="12960" y="1651"/>
                        <a:pt x="12960" y="2025"/>
                      </a:cubicBezTo>
                      <a:lnTo>
                        <a:pt x="12960" y="11542"/>
                      </a:lnTo>
                      <a:cubicBezTo>
                        <a:pt x="12262" y="11498"/>
                        <a:pt x="11541" y="11475"/>
                        <a:pt x="10800" y="11475"/>
                      </a:cubicBezTo>
                      <a:cubicBezTo>
                        <a:pt x="10059" y="11475"/>
                        <a:pt x="9338" y="11498"/>
                        <a:pt x="8640" y="11542"/>
                      </a:cubicBezTo>
                      <a:cubicBezTo>
                        <a:pt x="8640" y="11542"/>
                        <a:pt x="8640" y="2025"/>
                        <a:pt x="8640" y="2025"/>
                      </a:cubicBezTo>
                      <a:close/>
                      <a:moveTo>
                        <a:pt x="17280" y="12164"/>
                      </a:moveTo>
                      <a:lnTo>
                        <a:pt x="17280" y="2025"/>
                      </a:lnTo>
                      <a:cubicBezTo>
                        <a:pt x="17280" y="908"/>
                        <a:pt x="14373" y="0"/>
                        <a:pt x="10800" y="0"/>
                      </a:cubicBezTo>
                      <a:cubicBezTo>
                        <a:pt x="7225" y="0"/>
                        <a:pt x="4320" y="908"/>
                        <a:pt x="4320" y="2025"/>
                      </a:cubicBezTo>
                      <a:lnTo>
                        <a:pt x="4320" y="12164"/>
                      </a:lnTo>
                      <a:cubicBezTo>
                        <a:pt x="1710" y="12781"/>
                        <a:pt x="0" y="13749"/>
                        <a:pt x="0" y="14850"/>
                      </a:cubicBezTo>
                      <a:cubicBezTo>
                        <a:pt x="0" y="15950"/>
                        <a:pt x="1710" y="16918"/>
                        <a:pt x="4320" y="17534"/>
                      </a:cubicBezTo>
                      <a:lnTo>
                        <a:pt x="4320" y="19575"/>
                      </a:lnTo>
                      <a:cubicBezTo>
                        <a:pt x="4320" y="20691"/>
                        <a:pt x="7225" y="21599"/>
                        <a:pt x="10800" y="21599"/>
                      </a:cubicBezTo>
                      <a:cubicBezTo>
                        <a:pt x="14373" y="21599"/>
                        <a:pt x="17280" y="20691"/>
                        <a:pt x="17280" y="19575"/>
                      </a:cubicBezTo>
                      <a:lnTo>
                        <a:pt x="17280" y="17534"/>
                      </a:lnTo>
                      <a:cubicBezTo>
                        <a:pt x="19889" y="16918"/>
                        <a:pt x="21600" y="15950"/>
                        <a:pt x="21600" y="14850"/>
                      </a:cubicBezTo>
                      <a:cubicBezTo>
                        <a:pt x="21600" y="13749"/>
                        <a:pt x="19889" y="12781"/>
                        <a:pt x="17280" y="12164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  <p:grpSp>
          <p:nvGrpSpPr>
            <p:cNvPr id="47" name="Group 48"/>
            <p:cNvGrpSpPr/>
            <p:nvPr/>
          </p:nvGrpSpPr>
          <p:grpSpPr>
            <a:xfrm>
              <a:off x="13911" y="2532"/>
              <a:ext cx="3262" cy="3350"/>
              <a:chOff x="7010400" y="1276350"/>
              <a:chExt cx="1643740" cy="1688671"/>
            </a:xfrm>
          </p:grpSpPr>
          <p:grpSp>
            <p:nvGrpSpPr>
              <p:cNvPr id="48" name="Group 33"/>
              <p:cNvGrpSpPr/>
              <p:nvPr/>
            </p:nvGrpSpPr>
            <p:grpSpPr>
              <a:xfrm>
                <a:off x="7010400" y="1276350"/>
                <a:ext cx="1643740" cy="1688671"/>
                <a:chOff x="7010400" y="1276350"/>
                <a:chExt cx="1643740" cy="1688671"/>
              </a:xfrm>
            </p:grpSpPr>
            <p:sp>
              <p:nvSpPr>
                <p:cNvPr id="50" name="Oval 16"/>
                <p:cNvSpPr/>
                <p:nvPr/>
              </p:nvSpPr>
              <p:spPr>
                <a:xfrm>
                  <a:off x="7010400" y="1393799"/>
                  <a:ext cx="1643740" cy="1571222"/>
                </a:xfrm>
                <a:prstGeom prst="ellipse">
                  <a:avLst/>
                </a:prstGeom>
                <a:solidFill>
                  <a:srgbClr val="CCEC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51" name="Oval 13"/>
                <p:cNvSpPr/>
                <p:nvPr/>
              </p:nvSpPr>
              <p:spPr>
                <a:xfrm>
                  <a:off x="7620000" y="1276350"/>
                  <a:ext cx="440868" cy="440868"/>
                </a:xfrm>
                <a:prstGeom prst="ellipse">
                  <a:avLst/>
                </a:prstGeom>
                <a:solidFill>
                  <a:srgbClr val="CCECFF"/>
                </a:solidFill>
                <a:ln w="381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</p:grpSp>
          <p:sp>
            <p:nvSpPr>
              <p:cNvPr id="49" name="Freeform 19"/>
              <p:cNvSpPr>
                <a:spLocks noEditPoints="1"/>
              </p:cNvSpPr>
              <p:nvPr/>
            </p:nvSpPr>
            <p:spPr bwMode="auto">
              <a:xfrm>
                <a:off x="7485172" y="1885950"/>
                <a:ext cx="702334" cy="564984"/>
              </a:xfrm>
              <a:custGeom>
                <a:avLst/>
                <a:gdLst>
                  <a:gd name="T0" fmla="*/ 393 w 400"/>
                  <a:gd name="T1" fmla="*/ 61 h 322"/>
                  <a:gd name="T2" fmla="*/ 300 w 400"/>
                  <a:gd name="T3" fmla="*/ 3 h 322"/>
                  <a:gd name="T4" fmla="*/ 286 w 400"/>
                  <a:gd name="T5" fmla="*/ 3 h 322"/>
                  <a:gd name="T6" fmla="*/ 200 w 400"/>
                  <a:gd name="T7" fmla="*/ 57 h 322"/>
                  <a:gd name="T8" fmla="*/ 113 w 400"/>
                  <a:gd name="T9" fmla="*/ 3 h 322"/>
                  <a:gd name="T10" fmla="*/ 100 w 400"/>
                  <a:gd name="T11" fmla="*/ 3 h 322"/>
                  <a:gd name="T12" fmla="*/ 6 w 400"/>
                  <a:gd name="T13" fmla="*/ 61 h 322"/>
                  <a:gd name="T14" fmla="*/ 0 w 400"/>
                  <a:gd name="T15" fmla="*/ 73 h 322"/>
                  <a:gd name="T16" fmla="*/ 0 w 400"/>
                  <a:gd name="T17" fmla="*/ 307 h 322"/>
                  <a:gd name="T18" fmla="*/ 6 w 400"/>
                  <a:gd name="T19" fmla="*/ 319 h 322"/>
                  <a:gd name="T20" fmla="*/ 20 w 400"/>
                  <a:gd name="T21" fmla="*/ 319 h 322"/>
                  <a:gd name="T22" fmla="*/ 106 w 400"/>
                  <a:gd name="T23" fmla="*/ 265 h 322"/>
                  <a:gd name="T24" fmla="*/ 193 w 400"/>
                  <a:gd name="T25" fmla="*/ 319 h 322"/>
                  <a:gd name="T26" fmla="*/ 207 w 400"/>
                  <a:gd name="T27" fmla="*/ 319 h 322"/>
                  <a:gd name="T28" fmla="*/ 293 w 400"/>
                  <a:gd name="T29" fmla="*/ 265 h 322"/>
                  <a:gd name="T30" fmla="*/ 380 w 400"/>
                  <a:gd name="T31" fmla="*/ 319 h 322"/>
                  <a:gd name="T32" fmla="*/ 387 w 400"/>
                  <a:gd name="T33" fmla="*/ 321 h 322"/>
                  <a:gd name="T34" fmla="*/ 393 w 400"/>
                  <a:gd name="T35" fmla="*/ 319 h 322"/>
                  <a:gd name="T36" fmla="*/ 400 w 400"/>
                  <a:gd name="T37" fmla="*/ 307 h 322"/>
                  <a:gd name="T38" fmla="*/ 400 w 400"/>
                  <a:gd name="T39" fmla="*/ 73 h 322"/>
                  <a:gd name="T40" fmla="*/ 393 w 400"/>
                  <a:gd name="T41" fmla="*/ 61 h 322"/>
                  <a:gd name="T42" fmla="*/ 93 w 400"/>
                  <a:gd name="T43" fmla="*/ 241 h 322"/>
                  <a:gd name="T44" fmla="*/ 26 w 400"/>
                  <a:gd name="T45" fmla="*/ 283 h 322"/>
                  <a:gd name="T46" fmla="*/ 26 w 400"/>
                  <a:gd name="T47" fmla="*/ 81 h 322"/>
                  <a:gd name="T48" fmla="*/ 93 w 400"/>
                  <a:gd name="T49" fmla="*/ 39 h 322"/>
                  <a:gd name="T50" fmla="*/ 93 w 400"/>
                  <a:gd name="T51" fmla="*/ 241 h 322"/>
                  <a:gd name="T52" fmla="*/ 187 w 400"/>
                  <a:gd name="T53" fmla="*/ 283 h 322"/>
                  <a:gd name="T54" fmla="*/ 119 w 400"/>
                  <a:gd name="T55" fmla="*/ 241 h 322"/>
                  <a:gd name="T56" fmla="*/ 119 w 400"/>
                  <a:gd name="T57" fmla="*/ 39 h 322"/>
                  <a:gd name="T58" fmla="*/ 187 w 400"/>
                  <a:gd name="T59" fmla="*/ 81 h 322"/>
                  <a:gd name="T60" fmla="*/ 187 w 400"/>
                  <a:gd name="T61" fmla="*/ 283 h 322"/>
                  <a:gd name="T62" fmla="*/ 280 w 400"/>
                  <a:gd name="T63" fmla="*/ 241 h 322"/>
                  <a:gd name="T64" fmla="*/ 213 w 400"/>
                  <a:gd name="T65" fmla="*/ 283 h 322"/>
                  <a:gd name="T66" fmla="*/ 213 w 400"/>
                  <a:gd name="T67" fmla="*/ 81 h 322"/>
                  <a:gd name="T68" fmla="*/ 280 w 400"/>
                  <a:gd name="T69" fmla="*/ 39 h 322"/>
                  <a:gd name="T70" fmla="*/ 280 w 400"/>
                  <a:gd name="T71" fmla="*/ 241 h 322"/>
                  <a:gd name="T72" fmla="*/ 374 w 400"/>
                  <a:gd name="T73" fmla="*/ 283 h 322"/>
                  <a:gd name="T74" fmla="*/ 306 w 400"/>
                  <a:gd name="T75" fmla="*/ 241 h 322"/>
                  <a:gd name="T76" fmla="*/ 306 w 400"/>
                  <a:gd name="T77" fmla="*/ 39 h 322"/>
                  <a:gd name="T78" fmla="*/ 374 w 400"/>
                  <a:gd name="T79" fmla="*/ 81 h 322"/>
                  <a:gd name="T80" fmla="*/ 374 w 400"/>
                  <a:gd name="T81" fmla="*/ 283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0" h="322">
                    <a:moveTo>
                      <a:pt x="393" y="61"/>
                    </a:moveTo>
                    <a:cubicBezTo>
                      <a:pt x="300" y="3"/>
                      <a:pt x="300" y="3"/>
                      <a:pt x="300" y="3"/>
                    </a:cubicBezTo>
                    <a:cubicBezTo>
                      <a:pt x="296" y="0"/>
                      <a:pt x="291" y="0"/>
                      <a:pt x="286" y="3"/>
                    </a:cubicBezTo>
                    <a:cubicBezTo>
                      <a:pt x="200" y="57"/>
                      <a:pt x="200" y="57"/>
                      <a:pt x="200" y="57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09" y="0"/>
                      <a:pt x="104" y="0"/>
                      <a:pt x="100" y="3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2" y="64"/>
                      <a:pt x="0" y="68"/>
                      <a:pt x="0" y="73"/>
                    </a:cubicBezTo>
                    <a:cubicBezTo>
                      <a:pt x="0" y="307"/>
                      <a:pt x="0" y="307"/>
                      <a:pt x="0" y="307"/>
                    </a:cubicBezTo>
                    <a:cubicBezTo>
                      <a:pt x="0" y="312"/>
                      <a:pt x="2" y="317"/>
                      <a:pt x="6" y="319"/>
                    </a:cubicBezTo>
                    <a:cubicBezTo>
                      <a:pt x="11" y="322"/>
                      <a:pt x="16" y="321"/>
                      <a:pt x="20" y="319"/>
                    </a:cubicBezTo>
                    <a:cubicBezTo>
                      <a:pt x="106" y="265"/>
                      <a:pt x="106" y="265"/>
                      <a:pt x="106" y="265"/>
                    </a:cubicBezTo>
                    <a:cubicBezTo>
                      <a:pt x="193" y="319"/>
                      <a:pt x="193" y="319"/>
                      <a:pt x="193" y="319"/>
                    </a:cubicBezTo>
                    <a:cubicBezTo>
                      <a:pt x="197" y="322"/>
                      <a:pt x="202" y="322"/>
                      <a:pt x="207" y="319"/>
                    </a:cubicBezTo>
                    <a:cubicBezTo>
                      <a:pt x="293" y="265"/>
                      <a:pt x="293" y="265"/>
                      <a:pt x="293" y="265"/>
                    </a:cubicBezTo>
                    <a:cubicBezTo>
                      <a:pt x="380" y="319"/>
                      <a:pt x="380" y="319"/>
                      <a:pt x="380" y="319"/>
                    </a:cubicBezTo>
                    <a:cubicBezTo>
                      <a:pt x="382" y="320"/>
                      <a:pt x="384" y="321"/>
                      <a:pt x="387" y="321"/>
                    </a:cubicBezTo>
                    <a:cubicBezTo>
                      <a:pt x="389" y="321"/>
                      <a:pt x="391" y="320"/>
                      <a:pt x="393" y="319"/>
                    </a:cubicBezTo>
                    <a:cubicBezTo>
                      <a:pt x="397" y="317"/>
                      <a:pt x="400" y="312"/>
                      <a:pt x="400" y="307"/>
                    </a:cubicBezTo>
                    <a:cubicBezTo>
                      <a:pt x="400" y="73"/>
                      <a:pt x="400" y="73"/>
                      <a:pt x="400" y="73"/>
                    </a:cubicBezTo>
                    <a:cubicBezTo>
                      <a:pt x="400" y="68"/>
                      <a:pt x="397" y="64"/>
                      <a:pt x="393" y="61"/>
                    </a:cubicBezTo>
                    <a:close/>
                    <a:moveTo>
                      <a:pt x="93" y="241"/>
                    </a:moveTo>
                    <a:cubicBezTo>
                      <a:pt x="26" y="283"/>
                      <a:pt x="26" y="283"/>
                      <a:pt x="26" y="283"/>
                    </a:cubicBezTo>
                    <a:cubicBezTo>
                      <a:pt x="26" y="81"/>
                      <a:pt x="26" y="81"/>
                      <a:pt x="26" y="81"/>
                    </a:cubicBezTo>
                    <a:cubicBezTo>
                      <a:pt x="93" y="39"/>
                      <a:pt x="93" y="39"/>
                      <a:pt x="93" y="39"/>
                    </a:cubicBezTo>
                    <a:lnTo>
                      <a:pt x="93" y="241"/>
                    </a:lnTo>
                    <a:close/>
                    <a:moveTo>
                      <a:pt x="187" y="283"/>
                    </a:moveTo>
                    <a:cubicBezTo>
                      <a:pt x="119" y="241"/>
                      <a:pt x="119" y="241"/>
                      <a:pt x="119" y="241"/>
                    </a:cubicBezTo>
                    <a:cubicBezTo>
                      <a:pt x="119" y="39"/>
                      <a:pt x="119" y="39"/>
                      <a:pt x="119" y="39"/>
                    </a:cubicBezTo>
                    <a:cubicBezTo>
                      <a:pt x="187" y="81"/>
                      <a:pt x="187" y="81"/>
                      <a:pt x="187" y="81"/>
                    </a:cubicBezTo>
                    <a:lnTo>
                      <a:pt x="187" y="283"/>
                    </a:lnTo>
                    <a:close/>
                    <a:moveTo>
                      <a:pt x="280" y="241"/>
                    </a:moveTo>
                    <a:cubicBezTo>
                      <a:pt x="213" y="283"/>
                      <a:pt x="213" y="283"/>
                      <a:pt x="213" y="283"/>
                    </a:cubicBezTo>
                    <a:cubicBezTo>
                      <a:pt x="213" y="81"/>
                      <a:pt x="213" y="81"/>
                      <a:pt x="213" y="81"/>
                    </a:cubicBezTo>
                    <a:cubicBezTo>
                      <a:pt x="280" y="39"/>
                      <a:pt x="280" y="39"/>
                      <a:pt x="280" y="39"/>
                    </a:cubicBezTo>
                    <a:lnTo>
                      <a:pt x="280" y="241"/>
                    </a:lnTo>
                    <a:close/>
                    <a:moveTo>
                      <a:pt x="374" y="283"/>
                    </a:moveTo>
                    <a:cubicBezTo>
                      <a:pt x="306" y="241"/>
                      <a:pt x="306" y="241"/>
                      <a:pt x="306" y="241"/>
                    </a:cubicBezTo>
                    <a:cubicBezTo>
                      <a:pt x="306" y="39"/>
                      <a:pt x="306" y="39"/>
                      <a:pt x="306" y="39"/>
                    </a:cubicBezTo>
                    <a:cubicBezTo>
                      <a:pt x="374" y="81"/>
                      <a:pt x="374" y="81"/>
                      <a:pt x="374" y="81"/>
                    </a:cubicBezTo>
                    <a:lnTo>
                      <a:pt x="374" y="28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52" name="Group 50"/>
            <p:cNvGrpSpPr/>
            <p:nvPr/>
          </p:nvGrpSpPr>
          <p:grpSpPr>
            <a:xfrm>
              <a:off x="907" y="5707"/>
              <a:ext cx="3270" cy="3445"/>
              <a:chOff x="457200" y="2876550"/>
              <a:chExt cx="1647664" cy="1736268"/>
            </a:xfrm>
          </p:grpSpPr>
          <p:grpSp>
            <p:nvGrpSpPr>
              <p:cNvPr id="53" name="Group 46"/>
              <p:cNvGrpSpPr/>
              <p:nvPr/>
            </p:nvGrpSpPr>
            <p:grpSpPr>
              <a:xfrm>
                <a:off x="457200" y="2876550"/>
                <a:ext cx="1647664" cy="1736268"/>
                <a:chOff x="457200" y="2876550"/>
                <a:chExt cx="1647664" cy="1736268"/>
              </a:xfrm>
            </p:grpSpPr>
            <p:sp>
              <p:nvSpPr>
                <p:cNvPr id="55" name="Oval 15"/>
                <p:cNvSpPr/>
                <p:nvPr/>
              </p:nvSpPr>
              <p:spPr>
                <a:xfrm>
                  <a:off x="457200" y="2876550"/>
                  <a:ext cx="1647664" cy="1571222"/>
                </a:xfrm>
                <a:prstGeom prst="ellipse">
                  <a:avLst/>
                </a:prstGeom>
                <a:solidFill>
                  <a:srgbClr val="00A1B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56" name="Oval 12"/>
                <p:cNvSpPr/>
                <p:nvPr/>
              </p:nvSpPr>
              <p:spPr>
                <a:xfrm>
                  <a:off x="990600" y="4171950"/>
                  <a:ext cx="440868" cy="440868"/>
                </a:xfrm>
                <a:prstGeom prst="ellipse">
                  <a:avLst/>
                </a:prstGeom>
                <a:solidFill>
                  <a:srgbClr val="00A1B0"/>
                </a:solidFill>
                <a:ln w="381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</p:grpSp>
          <p:sp>
            <p:nvSpPr>
              <p:cNvPr id="54" name="AutoShape 139"/>
              <p:cNvSpPr/>
              <p:nvPr/>
            </p:nvSpPr>
            <p:spPr bwMode="auto">
              <a:xfrm>
                <a:off x="942993" y="3366152"/>
                <a:ext cx="613664" cy="594784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marL="0" marR="0" lvl="0" indent="0" defTabSz="57594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57" name="Group 49"/>
            <p:cNvGrpSpPr/>
            <p:nvPr/>
          </p:nvGrpSpPr>
          <p:grpSpPr>
            <a:xfrm>
              <a:off x="9677" y="5707"/>
              <a:ext cx="3597" cy="3117"/>
              <a:chOff x="4876799" y="2876550"/>
              <a:chExt cx="1812469" cy="1571222"/>
            </a:xfrm>
          </p:grpSpPr>
          <p:grpSp>
            <p:nvGrpSpPr>
              <p:cNvPr id="58" name="Group 34"/>
              <p:cNvGrpSpPr/>
              <p:nvPr/>
            </p:nvGrpSpPr>
            <p:grpSpPr>
              <a:xfrm>
                <a:off x="4876799" y="2876550"/>
                <a:ext cx="1812469" cy="1571222"/>
                <a:chOff x="4876799" y="2876550"/>
                <a:chExt cx="1812469" cy="1571222"/>
              </a:xfrm>
            </p:grpSpPr>
            <p:sp>
              <p:nvSpPr>
                <p:cNvPr id="64" name="Oval 17"/>
                <p:cNvSpPr/>
                <p:nvPr/>
              </p:nvSpPr>
              <p:spPr>
                <a:xfrm>
                  <a:off x="4876799" y="2876550"/>
                  <a:ext cx="1643740" cy="1571222"/>
                </a:xfrm>
                <a:prstGeom prst="ellipse">
                  <a:avLst/>
                </a:prstGeom>
                <a:solidFill>
                  <a:srgbClr val="45F9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  <p:sp>
              <p:nvSpPr>
                <p:cNvPr id="65" name="Oval 11"/>
                <p:cNvSpPr/>
                <p:nvPr/>
              </p:nvSpPr>
              <p:spPr>
                <a:xfrm>
                  <a:off x="6248400" y="3425851"/>
                  <a:ext cx="440868" cy="440868"/>
                </a:xfrm>
                <a:prstGeom prst="ellipse">
                  <a:avLst/>
                </a:prstGeom>
                <a:solidFill>
                  <a:srgbClr val="45F9FF"/>
                </a:solidFill>
                <a:ln w="3810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cs typeface="+mn-cs"/>
                  </a:endParaRPr>
                </a:p>
              </p:txBody>
            </p:sp>
          </p:grpSp>
          <p:grpSp>
            <p:nvGrpSpPr>
              <p:cNvPr id="59" name="Group 40"/>
              <p:cNvGrpSpPr/>
              <p:nvPr/>
            </p:nvGrpSpPr>
            <p:grpSpPr>
              <a:xfrm>
                <a:off x="5328936" y="3328686"/>
                <a:ext cx="680978" cy="680978"/>
                <a:chOff x="6265334" y="2031421"/>
                <a:chExt cx="366050" cy="366050"/>
              </a:xfrm>
              <a:solidFill>
                <a:sysClr val="window" lastClr="FFFFFF"/>
              </a:solidFill>
            </p:grpSpPr>
            <p:sp>
              <p:nvSpPr>
                <p:cNvPr id="60" name="AutoShape 52"/>
                <p:cNvSpPr/>
                <p:nvPr/>
              </p:nvSpPr>
              <p:spPr bwMode="auto">
                <a:xfrm>
                  <a:off x="6265334" y="2031421"/>
                  <a:ext cx="366050" cy="366050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61" name="AutoShape 53"/>
                <p:cNvSpPr/>
                <p:nvPr/>
              </p:nvSpPr>
              <p:spPr bwMode="auto">
                <a:xfrm>
                  <a:off x="6402994" y="2157192"/>
                  <a:ext cx="98865" cy="102619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62" name="AutoShape 54"/>
                <p:cNvSpPr/>
                <p:nvPr/>
              </p:nvSpPr>
              <p:spPr bwMode="auto">
                <a:xfrm>
                  <a:off x="6391105" y="2282964"/>
                  <a:ext cx="55690" cy="58192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  <p:sp>
              <p:nvSpPr>
                <p:cNvPr id="63" name="AutoShape 55"/>
                <p:cNvSpPr/>
                <p:nvPr/>
              </p:nvSpPr>
              <p:spPr bwMode="auto">
                <a:xfrm>
                  <a:off x="6448672" y="2088362"/>
                  <a:ext cx="56315" cy="58818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marL="0" marR="0" lvl="0" indent="0" defTabSz="57594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3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微软雅黑" pitchFamily="34" charset="-122"/>
                  </a:endParaRPr>
                </a:p>
              </p:txBody>
            </p:sp>
          </p:grpSp>
        </p:grpSp>
      </p:grpSp>
    </p:spTree>
  </p:cSld>
  <p:clrMapOvr>
    <a:masterClrMapping/>
  </p:clrMapOvr>
  <p:transition spd="slow" advTm="3633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71855" y="741045"/>
            <a:ext cx="9827260" cy="5744210"/>
            <a:chOff x="907" y="742"/>
            <a:chExt cx="16331" cy="9546"/>
          </a:xfrm>
        </p:grpSpPr>
        <p:sp>
          <p:nvSpPr>
            <p:cNvPr id="155" name="TextBox 154"/>
            <p:cNvSpPr txBox="1"/>
            <p:nvPr/>
          </p:nvSpPr>
          <p:spPr>
            <a:xfrm>
              <a:off x="10689" y="5894"/>
              <a:ext cx="6142" cy="1286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200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字以内，据统计每页幻灯片的最好控制在</a:t>
              </a: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分钟之内。</a:t>
              </a:r>
              <a:endParaRPr kumimoji="0" lang="id-ID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0681" y="3712"/>
              <a:ext cx="1907" cy="1201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r>
                <a:rPr lang="zh-CN" altLang="en-US" sz="2000" dirty="0">
                  <a:latin typeface="微软雅黑" pitchFamily="34" charset="-122"/>
                  <a:ea typeface="微软雅黑" pitchFamily="34" charset="-122"/>
                </a:rPr>
                <a:t>头脑风暴</a:t>
              </a:r>
              <a:endParaRPr lang="id-ID" sz="2000" dirty="0">
                <a:latin typeface="+mn-ea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2882" y="4558"/>
              <a:ext cx="3949" cy="1008"/>
            </a:xfrm>
            <a:prstGeom prst="rect">
              <a:avLst/>
            </a:prstGeom>
            <a:noFill/>
          </p:spPr>
          <p:txBody>
            <a:bodyPr wrap="square" lIns="91577" tIns="45788" rIns="91577" bIns="45788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158" name="Freeform 21"/>
            <p:cNvSpPr>
              <a:spLocks noEditPoints="1"/>
            </p:cNvSpPr>
            <p:nvPr/>
          </p:nvSpPr>
          <p:spPr bwMode="auto">
            <a:xfrm>
              <a:off x="1272" y="4287"/>
              <a:ext cx="1371" cy="1362"/>
            </a:xfrm>
            <a:custGeom>
              <a:avLst/>
              <a:gdLst>
                <a:gd name="T0" fmla="*/ 175 w 349"/>
                <a:gd name="T1" fmla="*/ 0 h 349"/>
                <a:gd name="T2" fmla="*/ 0 w 349"/>
                <a:gd name="T3" fmla="*/ 174 h 349"/>
                <a:gd name="T4" fmla="*/ 175 w 349"/>
                <a:gd name="T5" fmla="*/ 349 h 349"/>
                <a:gd name="T6" fmla="*/ 349 w 349"/>
                <a:gd name="T7" fmla="*/ 174 h 349"/>
                <a:gd name="T8" fmla="*/ 175 w 349"/>
                <a:gd name="T9" fmla="*/ 0 h 349"/>
                <a:gd name="T10" fmla="*/ 178 w 349"/>
                <a:gd name="T11" fmla="*/ 289 h 349"/>
                <a:gd name="T12" fmla="*/ 178 w 349"/>
                <a:gd name="T13" fmla="*/ 289 h 349"/>
                <a:gd name="T14" fmla="*/ 178 w 349"/>
                <a:gd name="T15" fmla="*/ 289 h 349"/>
                <a:gd name="T16" fmla="*/ 178 w 349"/>
                <a:gd name="T17" fmla="*/ 289 h 349"/>
                <a:gd name="T18" fmla="*/ 178 w 349"/>
                <a:gd name="T19" fmla="*/ 289 h 349"/>
                <a:gd name="T20" fmla="*/ 72 w 349"/>
                <a:gd name="T21" fmla="*/ 165 h 349"/>
                <a:gd name="T22" fmla="*/ 173 w 349"/>
                <a:gd name="T23" fmla="*/ 151 h 349"/>
                <a:gd name="T24" fmla="*/ 176 w 349"/>
                <a:gd name="T25" fmla="*/ 161 h 349"/>
                <a:gd name="T26" fmla="*/ 178 w 349"/>
                <a:gd name="T27" fmla="*/ 151 h 349"/>
                <a:gd name="T28" fmla="*/ 280 w 349"/>
                <a:gd name="T29" fmla="*/ 162 h 349"/>
                <a:gd name="T30" fmla="*/ 178 w 349"/>
                <a:gd name="T31" fmla="*/ 28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9" h="349">
                  <a:moveTo>
                    <a:pt x="175" y="0"/>
                  </a:moveTo>
                  <a:cubicBezTo>
                    <a:pt x="78" y="0"/>
                    <a:pt x="0" y="78"/>
                    <a:pt x="0" y="174"/>
                  </a:cubicBezTo>
                  <a:cubicBezTo>
                    <a:pt x="0" y="271"/>
                    <a:pt x="78" y="349"/>
                    <a:pt x="175" y="349"/>
                  </a:cubicBezTo>
                  <a:cubicBezTo>
                    <a:pt x="271" y="349"/>
                    <a:pt x="349" y="271"/>
                    <a:pt x="349" y="174"/>
                  </a:cubicBezTo>
                  <a:cubicBezTo>
                    <a:pt x="349" y="78"/>
                    <a:pt x="271" y="0"/>
                    <a:pt x="175" y="0"/>
                  </a:cubicBezTo>
                  <a:close/>
                  <a:moveTo>
                    <a:pt x="178" y="289"/>
                  </a:moveTo>
                  <a:cubicBezTo>
                    <a:pt x="178" y="289"/>
                    <a:pt x="178" y="289"/>
                    <a:pt x="178" y="289"/>
                  </a:cubicBezTo>
                  <a:cubicBezTo>
                    <a:pt x="178" y="289"/>
                    <a:pt x="178" y="289"/>
                    <a:pt x="178" y="289"/>
                  </a:cubicBezTo>
                  <a:cubicBezTo>
                    <a:pt x="178" y="289"/>
                    <a:pt x="178" y="289"/>
                    <a:pt x="178" y="289"/>
                  </a:cubicBezTo>
                  <a:cubicBezTo>
                    <a:pt x="178" y="289"/>
                    <a:pt x="178" y="289"/>
                    <a:pt x="178" y="289"/>
                  </a:cubicBezTo>
                  <a:cubicBezTo>
                    <a:pt x="142" y="257"/>
                    <a:pt x="73" y="220"/>
                    <a:pt x="72" y="165"/>
                  </a:cubicBezTo>
                  <a:cubicBezTo>
                    <a:pt x="72" y="96"/>
                    <a:pt x="157" y="86"/>
                    <a:pt x="173" y="151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193" y="86"/>
                    <a:pt x="279" y="93"/>
                    <a:pt x="280" y="162"/>
                  </a:cubicBezTo>
                  <a:cubicBezTo>
                    <a:pt x="280" y="218"/>
                    <a:pt x="212" y="256"/>
                    <a:pt x="178" y="289"/>
                  </a:cubicBezTo>
                  <a:close/>
                </a:path>
              </a:pathLst>
            </a:custGeom>
            <a:solidFill>
              <a:srgbClr val="00DBE8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159" name="Freeform 22"/>
            <p:cNvSpPr>
              <a:spLocks noEditPoints="1"/>
            </p:cNvSpPr>
            <p:nvPr/>
          </p:nvSpPr>
          <p:spPr bwMode="auto">
            <a:xfrm>
              <a:off x="2078" y="2901"/>
              <a:ext cx="1381" cy="1372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89 w 352"/>
                <a:gd name="T11" fmla="*/ 90 h 352"/>
                <a:gd name="T12" fmla="*/ 263 w 352"/>
                <a:gd name="T13" fmla="*/ 90 h 352"/>
                <a:gd name="T14" fmla="*/ 276 w 352"/>
                <a:gd name="T15" fmla="*/ 93 h 352"/>
                <a:gd name="T16" fmla="*/ 176 w 352"/>
                <a:gd name="T17" fmla="*/ 182 h 352"/>
                <a:gd name="T18" fmla="*/ 75 w 352"/>
                <a:gd name="T19" fmla="*/ 93 h 352"/>
                <a:gd name="T20" fmla="*/ 89 w 352"/>
                <a:gd name="T21" fmla="*/ 90 h 352"/>
                <a:gd name="T22" fmla="*/ 60 w 352"/>
                <a:gd name="T23" fmla="*/ 235 h 352"/>
                <a:gd name="T24" fmla="*/ 60 w 352"/>
                <a:gd name="T25" fmla="*/ 119 h 352"/>
                <a:gd name="T26" fmla="*/ 65 w 352"/>
                <a:gd name="T27" fmla="*/ 103 h 352"/>
                <a:gd name="T28" fmla="*/ 137 w 352"/>
                <a:gd name="T29" fmla="*/ 167 h 352"/>
                <a:gd name="T30" fmla="*/ 64 w 352"/>
                <a:gd name="T31" fmla="*/ 248 h 352"/>
                <a:gd name="T32" fmla="*/ 60 w 352"/>
                <a:gd name="T33" fmla="*/ 235 h 352"/>
                <a:gd name="T34" fmla="*/ 263 w 352"/>
                <a:gd name="T35" fmla="*/ 263 h 352"/>
                <a:gd name="T36" fmla="*/ 89 w 352"/>
                <a:gd name="T37" fmla="*/ 263 h 352"/>
                <a:gd name="T38" fmla="*/ 74 w 352"/>
                <a:gd name="T39" fmla="*/ 259 h 352"/>
                <a:gd name="T40" fmla="*/ 148 w 352"/>
                <a:gd name="T41" fmla="*/ 176 h 352"/>
                <a:gd name="T42" fmla="*/ 171 w 352"/>
                <a:gd name="T43" fmla="*/ 197 h 352"/>
                <a:gd name="T44" fmla="*/ 176 w 352"/>
                <a:gd name="T45" fmla="*/ 198 h 352"/>
                <a:gd name="T46" fmla="*/ 181 w 352"/>
                <a:gd name="T47" fmla="*/ 197 h 352"/>
                <a:gd name="T48" fmla="*/ 204 w 352"/>
                <a:gd name="T49" fmla="*/ 176 h 352"/>
                <a:gd name="T50" fmla="*/ 278 w 352"/>
                <a:gd name="T51" fmla="*/ 259 h 352"/>
                <a:gd name="T52" fmla="*/ 263 w 352"/>
                <a:gd name="T53" fmla="*/ 263 h 352"/>
                <a:gd name="T54" fmla="*/ 286 w 352"/>
                <a:gd name="T55" fmla="*/ 233 h 352"/>
                <a:gd name="T56" fmla="*/ 283 w 352"/>
                <a:gd name="T57" fmla="*/ 247 h 352"/>
                <a:gd name="T58" fmla="*/ 211 w 352"/>
                <a:gd name="T59" fmla="*/ 167 h 352"/>
                <a:gd name="T60" fmla="*/ 282 w 352"/>
                <a:gd name="T61" fmla="*/ 105 h 352"/>
                <a:gd name="T62" fmla="*/ 286 w 352"/>
                <a:gd name="T63" fmla="*/ 120 h 352"/>
                <a:gd name="T64" fmla="*/ 286 w 352"/>
                <a:gd name="T65" fmla="*/ 233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89" y="90"/>
                  </a:moveTo>
                  <a:cubicBezTo>
                    <a:pt x="263" y="90"/>
                    <a:pt x="263" y="90"/>
                    <a:pt x="263" y="90"/>
                  </a:cubicBezTo>
                  <a:cubicBezTo>
                    <a:pt x="268" y="90"/>
                    <a:pt x="272" y="91"/>
                    <a:pt x="276" y="93"/>
                  </a:cubicBezTo>
                  <a:cubicBezTo>
                    <a:pt x="176" y="182"/>
                    <a:pt x="176" y="182"/>
                    <a:pt x="176" y="182"/>
                  </a:cubicBezTo>
                  <a:cubicBezTo>
                    <a:pt x="75" y="93"/>
                    <a:pt x="75" y="93"/>
                    <a:pt x="75" y="93"/>
                  </a:cubicBezTo>
                  <a:cubicBezTo>
                    <a:pt x="79" y="91"/>
                    <a:pt x="84" y="90"/>
                    <a:pt x="89" y="90"/>
                  </a:cubicBezTo>
                  <a:close/>
                  <a:moveTo>
                    <a:pt x="60" y="235"/>
                  </a:moveTo>
                  <a:cubicBezTo>
                    <a:pt x="60" y="119"/>
                    <a:pt x="60" y="119"/>
                    <a:pt x="60" y="119"/>
                  </a:cubicBezTo>
                  <a:cubicBezTo>
                    <a:pt x="60" y="113"/>
                    <a:pt x="62" y="108"/>
                    <a:pt x="65" y="103"/>
                  </a:cubicBezTo>
                  <a:cubicBezTo>
                    <a:pt x="137" y="167"/>
                    <a:pt x="137" y="167"/>
                    <a:pt x="137" y="16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62" y="244"/>
                    <a:pt x="60" y="240"/>
                    <a:pt x="60" y="235"/>
                  </a:cubicBezTo>
                  <a:close/>
                  <a:moveTo>
                    <a:pt x="263" y="263"/>
                  </a:moveTo>
                  <a:cubicBezTo>
                    <a:pt x="89" y="263"/>
                    <a:pt x="89" y="263"/>
                    <a:pt x="89" y="263"/>
                  </a:cubicBezTo>
                  <a:cubicBezTo>
                    <a:pt x="83" y="263"/>
                    <a:pt x="78" y="262"/>
                    <a:pt x="74" y="259"/>
                  </a:cubicBezTo>
                  <a:cubicBezTo>
                    <a:pt x="148" y="176"/>
                    <a:pt x="148" y="176"/>
                    <a:pt x="148" y="176"/>
                  </a:cubicBezTo>
                  <a:cubicBezTo>
                    <a:pt x="171" y="197"/>
                    <a:pt x="171" y="197"/>
                    <a:pt x="171" y="197"/>
                  </a:cubicBezTo>
                  <a:cubicBezTo>
                    <a:pt x="172" y="198"/>
                    <a:pt x="174" y="198"/>
                    <a:pt x="176" y="198"/>
                  </a:cubicBezTo>
                  <a:cubicBezTo>
                    <a:pt x="178" y="198"/>
                    <a:pt x="179" y="198"/>
                    <a:pt x="181" y="197"/>
                  </a:cubicBezTo>
                  <a:cubicBezTo>
                    <a:pt x="204" y="176"/>
                    <a:pt x="204" y="176"/>
                    <a:pt x="204" y="176"/>
                  </a:cubicBezTo>
                  <a:cubicBezTo>
                    <a:pt x="278" y="259"/>
                    <a:pt x="278" y="259"/>
                    <a:pt x="278" y="259"/>
                  </a:cubicBezTo>
                  <a:cubicBezTo>
                    <a:pt x="274" y="262"/>
                    <a:pt x="268" y="263"/>
                    <a:pt x="263" y="263"/>
                  </a:cubicBezTo>
                  <a:close/>
                  <a:moveTo>
                    <a:pt x="286" y="233"/>
                  </a:moveTo>
                  <a:cubicBezTo>
                    <a:pt x="286" y="238"/>
                    <a:pt x="285" y="243"/>
                    <a:pt x="283" y="247"/>
                  </a:cubicBezTo>
                  <a:cubicBezTo>
                    <a:pt x="211" y="167"/>
                    <a:pt x="211" y="167"/>
                    <a:pt x="211" y="167"/>
                  </a:cubicBezTo>
                  <a:cubicBezTo>
                    <a:pt x="282" y="105"/>
                    <a:pt x="282" y="105"/>
                    <a:pt x="282" y="105"/>
                  </a:cubicBezTo>
                  <a:cubicBezTo>
                    <a:pt x="285" y="109"/>
                    <a:pt x="286" y="115"/>
                    <a:pt x="286" y="120"/>
                  </a:cubicBezTo>
                  <a:lnTo>
                    <a:pt x="286" y="233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160" name="Group 319"/>
            <p:cNvGrpSpPr/>
            <p:nvPr/>
          </p:nvGrpSpPr>
          <p:grpSpPr>
            <a:xfrm>
              <a:off x="2649" y="5663"/>
              <a:ext cx="1124" cy="1119"/>
              <a:chOff x="4427538" y="3192463"/>
              <a:chExt cx="823913" cy="825500"/>
            </a:xfrm>
            <a:solidFill>
              <a:schemeClr val="accent2"/>
            </a:solidFill>
          </p:grpSpPr>
          <p:sp>
            <p:nvSpPr>
              <p:cNvPr id="161" name="Oval 23"/>
              <p:cNvSpPr>
                <a:spLocks noChangeArrowheads="1"/>
              </p:cNvSpPr>
              <p:nvPr/>
            </p:nvSpPr>
            <p:spPr bwMode="auto">
              <a:xfrm>
                <a:off x="4813301" y="3825875"/>
                <a:ext cx="57150" cy="571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62" name="Rectangle 24"/>
              <p:cNvSpPr>
                <a:spLocks noChangeArrowheads="1"/>
              </p:cNvSpPr>
              <p:nvPr/>
            </p:nvSpPr>
            <p:spPr bwMode="auto">
              <a:xfrm>
                <a:off x="4784726" y="3352800"/>
                <a:ext cx="115888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63" name="Freeform 25"/>
              <p:cNvSpPr>
                <a:spLocks noEditPoints="1"/>
              </p:cNvSpPr>
              <p:nvPr/>
            </p:nvSpPr>
            <p:spPr bwMode="auto">
              <a:xfrm>
                <a:off x="4427538" y="3192463"/>
                <a:ext cx="823913" cy="825500"/>
              </a:xfrm>
              <a:custGeom>
                <a:avLst/>
                <a:gdLst>
                  <a:gd name="T0" fmla="*/ 143 w 286"/>
                  <a:gd name="T1" fmla="*/ 0 h 287"/>
                  <a:gd name="T2" fmla="*/ 0 w 286"/>
                  <a:gd name="T3" fmla="*/ 143 h 287"/>
                  <a:gd name="T4" fmla="*/ 143 w 286"/>
                  <a:gd name="T5" fmla="*/ 287 h 287"/>
                  <a:gd name="T6" fmla="*/ 286 w 286"/>
                  <a:gd name="T7" fmla="*/ 143 h 287"/>
                  <a:gd name="T8" fmla="*/ 143 w 286"/>
                  <a:gd name="T9" fmla="*/ 0 h 287"/>
                  <a:gd name="T10" fmla="*/ 201 w 286"/>
                  <a:gd name="T11" fmla="*/ 234 h 287"/>
                  <a:gd name="T12" fmla="*/ 187 w 286"/>
                  <a:gd name="T13" fmla="*/ 248 h 287"/>
                  <a:gd name="T14" fmla="*/ 101 w 286"/>
                  <a:gd name="T15" fmla="*/ 248 h 287"/>
                  <a:gd name="T16" fmla="*/ 87 w 286"/>
                  <a:gd name="T17" fmla="*/ 234 h 287"/>
                  <a:gd name="T18" fmla="*/ 87 w 286"/>
                  <a:gd name="T19" fmla="*/ 60 h 287"/>
                  <a:gd name="T20" fmla="*/ 101 w 286"/>
                  <a:gd name="T21" fmla="*/ 46 h 287"/>
                  <a:gd name="T22" fmla="*/ 187 w 286"/>
                  <a:gd name="T23" fmla="*/ 46 h 287"/>
                  <a:gd name="T24" fmla="*/ 201 w 286"/>
                  <a:gd name="T25" fmla="*/ 60 h 287"/>
                  <a:gd name="T26" fmla="*/ 201 w 286"/>
                  <a:gd name="T27" fmla="*/ 23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6" h="287">
                    <a:moveTo>
                      <a:pt x="143" y="0"/>
                    </a:moveTo>
                    <a:cubicBezTo>
                      <a:pt x="64" y="0"/>
                      <a:pt x="0" y="64"/>
                      <a:pt x="0" y="143"/>
                    </a:cubicBezTo>
                    <a:cubicBezTo>
                      <a:pt x="0" y="222"/>
                      <a:pt x="64" y="287"/>
                      <a:pt x="143" y="287"/>
                    </a:cubicBezTo>
                    <a:cubicBezTo>
                      <a:pt x="222" y="287"/>
                      <a:pt x="286" y="222"/>
                      <a:pt x="286" y="143"/>
                    </a:cubicBezTo>
                    <a:cubicBezTo>
                      <a:pt x="286" y="64"/>
                      <a:pt x="222" y="0"/>
                      <a:pt x="143" y="0"/>
                    </a:cubicBezTo>
                    <a:close/>
                    <a:moveTo>
                      <a:pt x="201" y="234"/>
                    </a:moveTo>
                    <a:cubicBezTo>
                      <a:pt x="201" y="242"/>
                      <a:pt x="195" y="248"/>
                      <a:pt x="187" y="248"/>
                    </a:cubicBezTo>
                    <a:cubicBezTo>
                      <a:pt x="101" y="248"/>
                      <a:pt x="101" y="248"/>
                      <a:pt x="101" y="248"/>
                    </a:cubicBezTo>
                    <a:cubicBezTo>
                      <a:pt x="93" y="248"/>
                      <a:pt x="87" y="242"/>
                      <a:pt x="87" y="234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52"/>
                      <a:pt x="93" y="46"/>
                      <a:pt x="101" y="46"/>
                    </a:cubicBezTo>
                    <a:cubicBezTo>
                      <a:pt x="187" y="46"/>
                      <a:pt x="187" y="46"/>
                      <a:pt x="187" y="46"/>
                    </a:cubicBezTo>
                    <a:cubicBezTo>
                      <a:pt x="195" y="46"/>
                      <a:pt x="201" y="52"/>
                      <a:pt x="201" y="60"/>
                    </a:cubicBezTo>
                    <a:lnTo>
                      <a:pt x="201" y="234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64" name="Oval 26"/>
              <p:cNvSpPr>
                <a:spLocks noChangeArrowheads="1"/>
              </p:cNvSpPr>
              <p:nvPr/>
            </p:nvSpPr>
            <p:spPr bwMode="auto">
              <a:xfrm>
                <a:off x="4926013" y="3351213"/>
                <a:ext cx="22225" cy="190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65" name="Rectangle 27"/>
              <p:cNvSpPr>
                <a:spLocks noChangeArrowheads="1"/>
              </p:cNvSpPr>
              <p:nvPr/>
            </p:nvSpPr>
            <p:spPr bwMode="auto">
              <a:xfrm>
                <a:off x="4710113" y="3397250"/>
                <a:ext cx="265113" cy="400050"/>
              </a:xfrm>
              <a:prstGeom prst="rect">
                <a:avLst/>
              </a:pr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66" name="Freeform 28"/>
            <p:cNvSpPr>
              <a:spLocks noEditPoints="1"/>
            </p:cNvSpPr>
            <p:nvPr/>
          </p:nvSpPr>
          <p:spPr bwMode="auto">
            <a:xfrm>
              <a:off x="978" y="5835"/>
              <a:ext cx="1397" cy="1383"/>
            </a:xfrm>
            <a:custGeom>
              <a:avLst/>
              <a:gdLst>
                <a:gd name="T0" fmla="*/ 178 w 356"/>
                <a:gd name="T1" fmla="*/ 0 h 355"/>
                <a:gd name="T2" fmla="*/ 0 w 356"/>
                <a:gd name="T3" fmla="*/ 177 h 355"/>
                <a:gd name="T4" fmla="*/ 178 w 356"/>
                <a:gd name="T5" fmla="*/ 355 h 355"/>
                <a:gd name="T6" fmla="*/ 356 w 356"/>
                <a:gd name="T7" fmla="*/ 177 h 355"/>
                <a:gd name="T8" fmla="*/ 178 w 356"/>
                <a:gd name="T9" fmla="*/ 0 h 355"/>
                <a:gd name="T10" fmla="*/ 186 w 356"/>
                <a:gd name="T11" fmla="*/ 124 h 355"/>
                <a:gd name="T12" fmla="*/ 186 w 356"/>
                <a:gd name="T13" fmla="*/ 246 h 355"/>
                <a:gd name="T14" fmla="*/ 140 w 356"/>
                <a:gd name="T15" fmla="*/ 276 h 355"/>
                <a:gd name="T16" fmla="*/ 94 w 356"/>
                <a:gd name="T17" fmla="*/ 246 h 355"/>
                <a:gd name="T18" fmla="*/ 140 w 356"/>
                <a:gd name="T19" fmla="*/ 215 h 355"/>
                <a:gd name="T20" fmla="*/ 170 w 356"/>
                <a:gd name="T21" fmla="*/ 223 h 355"/>
                <a:gd name="T22" fmla="*/ 170 w 356"/>
                <a:gd name="T23" fmla="*/ 78 h 355"/>
                <a:gd name="T24" fmla="*/ 186 w 356"/>
                <a:gd name="T25" fmla="*/ 78 h 355"/>
                <a:gd name="T26" fmla="*/ 262 w 356"/>
                <a:gd name="T27" fmla="*/ 185 h 355"/>
                <a:gd name="T28" fmla="*/ 186 w 356"/>
                <a:gd name="T29" fmla="*/ 12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6" h="355">
                  <a:moveTo>
                    <a:pt x="178" y="0"/>
                  </a:moveTo>
                  <a:cubicBezTo>
                    <a:pt x="80" y="0"/>
                    <a:pt x="0" y="79"/>
                    <a:pt x="0" y="177"/>
                  </a:cubicBezTo>
                  <a:cubicBezTo>
                    <a:pt x="0" y="275"/>
                    <a:pt x="80" y="355"/>
                    <a:pt x="178" y="355"/>
                  </a:cubicBezTo>
                  <a:cubicBezTo>
                    <a:pt x="276" y="355"/>
                    <a:pt x="356" y="275"/>
                    <a:pt x="356" y="177"/>
                  </a:cubicBezTo>
                  <a:cubicBezTo>
                    <a:pt x="356" y="79"/>
                    <a:pt x="276" y="0"/>
                    <a:pt x="178" y="0"/>
                  </a:cubicBezTo>
                  <a:close/>
                  <a:moveTo>
                    <a:pt x="186" y="124"/>
                  </a:moveTo>
                  <a:cubicBezTo>
                    <a:pt x="186" y="246"/>
                    <a:pt x="186" y="246"/>
                    <a:pt x="186" y="246"/>
                  </a:cubicBezTo>
                  <a:cubicBezTo>
                    <a:pt x="186" y="262"/>
                    <a:pt x="165" y="276"/>
                    <a:pt x="140" y="276"/>
                  </a:cubicBezTo>
                  <a:cubicBezTo>
                    <a:pt x="115" y="276"/>
                    <a:pt x="94" y="262"/>
                    <a:pt x="94" y="246"/>
                  </a:cubicBezTo>
                  <a:cubicBezTo>
                    <a:pt x="94" y="229"/>
                    <a:pt x="115" y="215"/>
                    <a:pt x="140" y="215"/>
                  </a:cubicBezTo>
                  <a:cubicBezTo>
                    <a:pt x="152" y="215"/>
                    <a:pt x="162" y="218"/>
                    <a:pt x="170" y="223"/>
                  </a:cubicBezTo>
                  <a:cubicBezTo>
                    <a:pt x="170" y="78"/>
                    <a:pt x="170" y="78"/>
                    <a:pt x="170" y="78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6" y="78"/>
                    <a:pt x="252" y="78"/>
                    <a:pt x="262" y="185"/>
                  </a:cubicBezTo>
                  <a:cubicBezTo>
                    <a:pt x="246" y="162"/>
                    <a:pt x="224" y="118"/>
                    <a:pt x="186" y="124"/>
                  </a:cubicBez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167" name="Group 326"/>
            <p:cNvGrpSpPr/>
            <p:nvPr/>
          </p:nvGrpSpPr>
          <p:grpSpPr>
            <a:xfrm>
              <a:off x="2560" y="8531"/>
              <a:ext cx="1397" cy="1392"/>
              <a:chOff x="4362451" y="5308600"/>
              <a:chExt cx="1023938" cy="1027113"/>
            </a:xfrm>
            <a:solidFill>
              <a:srgbClr val="D8D8D8"/>
            </a:solidFill>
          </p:grpSpPr>
          <p:sp>
            <p:nvSpPr>
              <p:cNvPr id="168" name="Freeform 29"/>
              <p:cNvSpPr>
                <a:spLocks noEditPoints="1"/>
              </p:cNvSpPr>
              <p:nvPr/>
            </p:nvSpPr>
            <p:spPr bwMode="auto">
              <a:xfrm>
                <a:off x="4362451" y="5308600"/>
                <a:ext cx="1023938" cy="1027113"/>
              </a:xfrm>
              <a:custGeom>
                <a:avLst/>
                <a:gdLst>
                  <a:gd name="T0" fmla="*/ 178 w 356"/>
                  <a:gd name="T1" fmla="*/ 0 h 357"/>
                  <a:gd name="T2" fmla="*/ 0 w 356"/>
                  <a:gd name="T3" fmla="*/ 179 h 357"/>
                  <a:gd name="T4" fmla="*/ 178 w 356"/>
                  <a:gd name="T5" fmla="*/ 357 h 357"/>
                  <a:gd name="T6" fmla="*/ 356 w 356"/>
                  <a:gd name="T7" fmla="*/ 179 h 357"/>
                  <a:gd name="T8" fmla="*/ 178 w 356"/>
                  <a:gd name="T9" fmla="*/ 0 h 357"/>
                  <a:gd name="T10" fmla="*/ 276 w 356"/>
                  <a:gd name="T11" fmla="*/ 268 h 357"/>
                  <a:gd name="T12" fmla="*/ 80 w 356"/>
                  <a:gd name="T13" fmla="*/ 268 h 357"/>
                  <a:gd name="T14" fmla="*/ 80 w 356"/>
                  <a:gd name="T15" fmla="*/ 190 h 357"/>
                  <a:gd name="T16" fmla="*/ 148 w 356"/>
                  <a:gd name="T17" fmla="*/ 190 h 357"/>
                  <a:gd name="T18" fmla="*/ 148 w 356"/>
                  <a:gd name="T19" fmla="*/ 210 h 357"/>
                  <a:gd name="T20" fmla="*/ 148 w 356"/>
                  <a:gd name="T21" fmla="*/ 224 h 357"/>
                  <a:gd name="T22" fmla="*/ 208 w 356"/>
                  <a:gd name="T23" fmla="*/ 224 h 357"/>
                  <a:gd name="T24" fmla="*/ 208 w 356"/>
                  <a:gd name="T25" fmla="*/ 224 h 357"/>
                  <a:gd name="T26" fmla="*/ 208 w 356"/>
                  <a:gd name="T27" fmla="*/ 210 h 357"/>
                  <a:gd name="T28" fmla="*/ 208 w 356"/>
                  <a:gd name="T29" fmla="*/ 190 h 357"/>
                  <a:gd name="T30" fmla="*/ 276 w 356"/>
                  <a:gd name="T31" fmla="*/ 190 h 357"/>
                  <a:gd name="T32" fmla="*/ 276 w 356"/>
                  <a:gd name="T33" fmla="*/ 268 h 357"/>
                  <a:gd name="T34" fmla="*/ 276 w 356"/>
                  <a:gd name="T35" fmla="*/ 176 h 357"/>
                  <a:gd name="T36" fmla="*/ 194 w 356"/>
                  <a:gd name="T37" fmla="*/ 176 h 357"/>
                  <a:gd name="T38" fmla="*/ 194 w 356"/>
                  <a:gd name="T39" fmla="*/ 176 h 357"/>
                  <a:gd name="T40" fmla="*/ 194 w 356"/>
                  <a:gd name="T41" fmla="*/ 176 h 357"/>
                  <a:gd name="T42" fmla="*/ 194 w 356"/>
                  <a:gd name="T43" fmla="*/ 210 h 357"/>
                  <a:gd name="T44" fmla="*/ 162 w 356"/>
                  <a:gd name="T45" fmla="*/ 210 h 357"/>
                  <a:gd name="T46" fmla="*/ 162 w 356"/>
                  <a:gd name="T47" fmla="*/ 176 h 357"/>
                  <a:gd name="T48" fmla="*/ 162 w 356"/>
                  <a:gd name="T49" fmla="*/ 176 h 357"/>
                  <a:gd name="T50" fmla="*/ 80 w 356"/>
                  <a:gd name="T51" fmla="*/ 176 h 357"/>
                  <a:gd name="T52" fmla="*/ 80 w 356"/>
                  <a:gd name="T53" fmla="*/ 121 h 357"/>
                  <a:gd name="T54" fmla="*/ 139 w 356"/>
                  <a:gd name="T55" fmla="*/ 121 h 357"/>
                  <a:gd name="T56" fmla="*/ 139 w 356"/>
                  <a:gd name="T57" fmla="*/ 121 h 357"/>
                  <a:gd name="T58" fmla="*/ 139 w 356"/>
                  <a:gd name="T59" fmla="*/ 83 h 357"/>
                  <a:gd name="T60" fmla="*/ 217 w 356"/>
                  <a:gd name="T61" fmla="*/ 83 h 357"/>
                  <a:gd name="T62" fmla="*/ 217 w 356"/>
                  <a:gd name="T63" fmla="*/ 121 h 357"/>
                  <a:gd name="T64" fmla="*/ 217 w 356"/>
                  <a:gd name="T65" fmla="*/ 121 h 357"/>
                  <a:gd name="T66" fmla="*/ 276 w 356"/>
                  <a:gd name="T67" fmla="*/ 121 h 357"/>
                  <a:gd name="T68" fmla="*/ 276 w 356"/>
                  <a:gd name="T69" fmla="*/ 17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56" h="357">
                    <a:moveTo>
                      <a:pt x="178" y="0"/>
                    </a:moveTo>
                    <a:cubicBezTo>
                      <a:pt x="79" y="0"/>
                      <a:pt x="0" y="80"/>
                      <a:pt x="0" y="179"/>
                    </a:cubicBezTo>
                    <a:cubicBezTo>
                      <a:pt x="0" y="277"/>
                      <a:pt x="79" y="357"/>
                      <a:pt x="178" y="357"/>
                    </a:cubicBezTo>
                    <a:cubicBezTo>
                      <a:pt x="277" y="357"/>
                      <a:pt x="356" y="277"/>
                      <a:pt x="356" y="179"/>
                    </a:cubicBezTo>
                    <a:cubicBezTo>
                      <a:pt x="356" y="80"/>
                      <a:pt x="277" y="0"/>
                      <a:pt x="178" y="0"/>
                    </a:cubicBezTo>
                    <a:close/>
                    <a:moveTo>
                      <a:pt x="276" y="268"/>
                    </a:moveTo>
                    <a:cubicBezTo>
                      <a:pt x="80" y="268"/>
                      <a:pt x="80" y="268"/>
                      <a:pt x="80" y="268"/>
                    </a:cubicBezTo>
                    <a:cubicBezTo>
                      <a:pt x="80" y="190"/>
                      <a:pt x="80" y="190"/>
                      <a:pt x="80" y="190"/>
                    </a:cubicBezTo>
                    <a:cubicBezTo>
                      <a:pt x="148" y="190"/>
                      <a:pt x="148" y="190"/>
                      <a:pt x="148" y="190"/>
                    </a:cubicBezTo>
                    <a:cubicBezTo>
                      <a:pt x="148" y="210"/>
                      <a:pt x="148" y="210"/>
                      <a:pt x="148" y="210"/>
                    </a:cubicBezTo>
                    <a:cubicBezTo>
                      <a:pt x="148" y="224"/>
                      <a:pt x="148" y="224"/>
                      <a:pt x="148" y="224"/>
                    </a:cubicBezTo>
                    <a:cubicBezTo>
                      <a:pt x="208" y="224"/>
                      <a:pt x="208" y="224"/>
                      <a:pt x="208" y="224"/>
                    </a:cubicBezTo>
                    <a:cubicBezTo>
                      <a:pt x="208" y="224"/>
                      <a:pt x="208" y="224"/>
                      <a:pt x="208" y="224"/>
                    </a:cubicBezTo>
                    <a:cubicBezTo>
                      <a:pt x="208" y="210"/>
                      <a:pt x="208" y="210"/>
                      <a:pt x="208" y="210"/>
                    </a:cubicBezTo>
                    <a:cubicBezTo>
                      <a:pt x="208" y="190"/>
                      <a:pt x="208" y="190"/>
                      <a:pt x="208" y="190"/>
                    </a:cubicBezTo>
                    <a:cubicBezTo>
                      <a:pt x="276" y="190"/>
                      <a:pt x="276" y="190"/>
                      <a:pt x="276" y="190"/>
                    </a:cubicBezTo>
                    <a:lnTo>
                      <a:pt x="276" y="268"/>
                    </a:lnTo>
                    <a:close/>
                    <a:moveTo>
                      <a:pt x="276" y="176"/>
                    </a:moveTo>
                    <a:cubicBezTo>
                      <a:pt x="194" y="176"/>
                      <a:pt x="194" y="176"/>
                      <a:pt x="194" y="176"/>
                    </a:cubicBezTo>
                    <a:cubicBezTo>
                      <a:pt x="194" y="176"/>
                      <a:pt x="194" y="176"/>
                      <a:pt x="194" y="176"/>
                    </a:cubicBezTo>
                    <a:cubicBezTo>
                      <a:pt x="194" y="176"/>
                      <a:pt x="194" y="176"/>
                      <a:pt x="194" y="176"/>
                    </a:cubicBezTo>
                    <a:cubicBezTo>
                      <a:pt x="194" y="210"/>
                      <a:pt x="194" y="210"/>
                      <a:pt x="194" y="210"/>
                    </a:cubicBezTo>
                    <a:cubicBezTo>
                      <a:pt x="162" y="210"/>
                      <a:pt x="162" y="210"/>
                      <a:pt x="162" y="210"/>
                    </a:cubicBezTo>
                    <a:cubicBezTo>
                      <a:pt x="162" y="176"/>
                      <a:pt x="162" y="176"/>
                      <a:pt x="162" y="176"/>
                    </a:cubicBezTo>
                    <a:cubicBezTo>
                      <a:pt x="162" y="176"/>
                      <a:pt x="162" y="176"/>
                      <a:pt x="162" y="176"/>
                    </a:cubicBezTo>
                    <a:cubicBezTo>
                      <a:pt x="80" y="176"/>
                      <a:pt x="80" y="176"/>
                      <a:pt x="80" y="176"/>
                    </a:cubicBezTo>
                    <a:cubicBezTo>
                      <a:pt x="80" y="121"/>
                      <a:pt x="80" y="121"/>
                      <a:pt x="80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217" y="83"/>
                      <a:pt x="217" y="83"/>
                      <a:pt x="217" y="83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17" y="121"/>
                      <a:pt x="217" y="121"/>
                      <a:pt x="217" y="121"/>
                    </a:cubicBezTo>
                    <a:cubicBezTo>
                      <a:pt x="276" y="121"/>
                      <a:pt x="276" y="121"/>
                      <a:pt x="276" y="121"/>
                    </a:cubicBezTo>
                    <a:lnTo>
                      <a:pt x="276" y="176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69" name="Freeform 30"/>
              <p:cNvSpPr/>
              <p:nvPr/>
            </p:nvSpPr>
            <p:spPr bwMode="auto">
              <a:xfrm>
                <a:off x="4822826" y="5618163"/>
                <a:ext cx="103188" cy="38100"/>
              </a:xfrm>
              <a:custGeom>
                <a:avLst/>
                <a:gdLst>
                  <a:gd name="T0" fmla="*/ 0 w 65"/>
                  <a:gd name="T1" fmla="*/ 0 h 24"/>
                  <a:gd name="T2" fmla="*/ 0 w 65"/>
                  <a:gd name="T3" fmla="*/ 24 h 24"/>
                  <a:gd name="T4" fmla="*/ 0 w 65"/>
                  <a:gd name="T5" fmla="*/ 24 h 24"/>
                  <a:gd name="T6" fmla="*/ 65 w 65"/>
                  <a:gd name="T7" fmla="*/ 24 h 24"/>
                  <a:gd name="T8" fmla="*/ 65 w 65"/>
                  <a:gd name="T9" fmla="*/ 24 h 24"/>
                  <a:gd name="T10" fmla="*/ 65 w 65"/>
                  <a:gd name="T11" fmla="*/ 0 h 24"/>
                  <a:gd name="T12" fmla="*/ 0 w 65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5" y="24"/>
                    </a:lnTo>
                    <a:lnTo>
                      <a:pt x="65" y="24"/>
                    </a:lnTo>
                    <a:lnTo>
                      <a:pt x="6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70" name="Freeform 31"/>
            <p:cNvSpPr>
              <a:spLocks noEditPoints="1"/>
            </p:cNvSpPr>
            <p:nvPr/>
          </p:nvSpPr>
          <p:spPr bwMode="auto">
            <a:xfrm>
              <a:off x="4704" y="4915"/>
              <a:ext cx="1098" cy="1093"/>
            </a:xfrm>
            <a:custGeom>
              <a:avLst/>
              <a:gdLst>
                <a:gd name="T0" fmla="*/ 140 w 280"/>
                <a:gd name="T1" fmla="*/ 0 h 280"/>
                <a:gd name="T2" fmla="*/ 0 w 280"/>
                <a:gd name="T3" fmla="*/ 140 h 280"/>
                <a:gd name="T4" fmla="*/ 140 w 280"/>
                <a:gd name="T5" fmla="*/ 280 h 280"/>
                <a:gd name="T6" fmla="*/ 280 w 280"/>
                <a:gd name="T7" fmla="*/ 140 h 280"/>
                <a:gd name="T8" fmla="*/ 140 w 280"/>
                <a:gd name="T9" fmla="*/ 0 h 280"/>
                <a:gd name="T10" fmla="*/ 185 w 280"/>
                <a:gd name="T11" fmla="*/ 69 h 280"/>
                <a:gd name="T12" fmla="*/ 211 w 280"/>
                <a:gd name="T13" fmla="*/ 95 h 280"/>
                <a:gd name="T14" fmla="*/ 185 w 280"/>
                <a:gd name="T15" fmla="*/ 122 h 280"/>
                <a:gd name="T16" fmla="*/ 174 w 280"/>
                <a:gd name="T17" fmla="*/ 119 h 280"/>
                <a:gd name="T18" fmla="*/ 158 w 280"/>
                <a:gd name="T19" fmla="*/ 95 h 280"/>
                <a:gd name="T20" fmla="*/ 185 w 280"/>
                <a:gd name="T21" fmla="*/ 69 h 280"/>
                <a:gd name="T22" fmla="*/ 141 w 280"/>
                <a:gd name="T23" fmla="*/ 96 h 280"/>
                <a:gd name="T24" fmla="*/ 167 w 280"/>
                <a:gd name="T25" fmla="*/ 123 h 280"/>
                <a:gd name="T26" fmla="*/ 141 w 280"/>
                <a:gd name="T27" fmla="*/ 149 h 280"/>
                <a:gd name="T28" fmla="*/ 115 w 280"/>
                <a:gd name="T29" fmla="*/ 123 h 280"/>
                <a:gd name="T30" fmla="*/ 141 w 280"/>
                <a:gd name="T31" fmla="*/ 96 h 280"/>
                <a:gd name="T32" fmla="*/ 95 w 280"/>
                <a:gd name="T33" fmla="*/ 69 h 280"/>
                <a:gd name="T34" fmla="*/ 121 w 280"/>
                <a:gd name="T35" fmla="*/ 95 h 280"/>
                <a:gd name="T36" fmla="*/ 121 w 280"/>
                <a:gd name="T37" fmla="*/ 97 h 280"/>
                <a:gd name="T38" fmla="*/ 109 w 280"/>
                <a:gd name="T39" fmla="*/ 118 h 280"/>
                <a:gd name="T40" fmla="*/ 95 w 280"/>
                <a:gd name="T41" fmla="*/ 122 h 280"/>
                <a:gd name="T42" fmla="*/ 68 w 280"/>
                <a:gd name="T43" fmla="*/ 95 h 280"/>
                <a:gd name="T44" fmla="*/ 95 w 280"/>
                <a:gd name="T45" fmla="*/ 69 h 280"/>
                <a:gd name="T46" fmla="*/ 90 w 280"/>
                <a:gd name="T47" fmla="*/ 193 h 280"/>
                <a:gd name="T48" fmla="*/ 52 w 280"/>
                <a:gd name="T49" fmla="*/ 186 h 280"/>
                <a:gd name="T50" fmla="*/ 50 w 280"/>
                <a:gd name="T51" fmla="*/ 185 h 280"/>
                <a:gd name="T52" fmla="*/ 50 w 280"/>
                <a:gd name="T53" fmla="*/ 185 h 280"/>
                <a:gd name="T54" fmla="*/ 50 w 280"/>
                <a:gd name="T55" fmla="*/ 157 h 280"/>
                <a:gd name="T56" fmla="*/ 84 w 280"/>
                <a:gd name="T57" fmla="*/ 124 h 280"/>
                <a:gd name="T58" fmla="*/ 106 w 280"/>
                <a:gd name="T59" fmla="*/ 124 h 280"/>
                <a:gd name="T60" fmla="*/ 108 w 280"/>
                <a:gd name="T61" fmla="*/ 124 h 280"/>
                <a:gd name="T62" fmla="*/ 118 w 280"/>
                <a:gd name="T63" fmla="*/ 146 h 280"/>
                <a:gd name="T64" fmla="*/ 90 w 280"/>
                <a:gd name="T65" fmla="*/ 185 h 280"/>
                <a:gd name="T66" fmla="*/ 90 w 280"/>
                <a:gd name="T67" fmla="*/ 193 h 280"/>
                <a:gd name="T68" fmla="*/ 186 w 280"/>
                <a:gd name="T69" fmla="*/ 212 h 280"/>
                <a:gd name="T70" fmla="*/ 186 w 280"/>
                <a:gd name="T71" fmla="*/ 212 h 280"/>
                <a:gd name="T72" fmla="*/ 184 w 280"/>
                <a:gd name="T73" fmla="*/ 213 h 280"/>
                <a:gd name="T74" fmla="*/ 144 w 280"/>
                <a:gd name="T75" fmla="*/ 220 h 280"/>
                <a:gd name="T76" fmla="*/ 98 w 280"/>
                <a:gd name="T77" fmla="*/ 213 h 280"/>
                <a:gd name="T78" fmla="*/ 96 w 280"/>
                <a:gd name="T79" fmla="*/ 212 h 280"/>
                <a:gd name="T80" fmla="*/ 96 w 280"/>
                <a:gd name="T81" fmla="*/ 212 h 280"/>
                <a:gd name="T82" fmla="*/ 96 w 280"/>
                <a:gd name="T83" fmla="*/ 185 h 280"/>
                <a:gd name="T84" fmla="*/ 130 w 280"/>
                <a:gd name="T85" fmla="*/ 151 h 280"/>
                <a:gd name="T86" fmla="*/ 152 w 280"/>
                <a:gd name="T87" fmla="*/ 151 h 280"/>
                <a:gd name="T88" fmla="*/ 186 w 280"/>
                <a:gd name="T89" fmla="*/ 185 h 280"/>
                <a:gd name="T90" fmla="*/ 186 w 280"/>
                <a:gd name="T91" fmla="*/ 212 h 280"/>
                <a:gd name="T92" fmla="*/ 230 w 280"/>
                <a:gd name="T93" fmla="*/ 185 h 280"/>
                <a:gd name="T94" fmla="*/ 230 w 280"/>
                <a:gd name="T95" fmla="*/ 185 h 280"/>
                <a:gd name="T96" fmla="*/ 228 w 280"/>
                <a:gd name="T97" fmla="*/ 186 h 280"/>
                <a:gd name="T98" fmla="*/ 192 w 280"/>
                <a:gd name="T99" fmla="*/ 193 h 280"/>
                <a:gd name="T100" fmla="*/ 192 w 280"/>
                <a:gd name="T101" fmla="*/ 185 h 280"/>
                <a:gd name="T102" fmla="*/ 164 w 280"/>
                <a:gd name="T103" fmla="*/ 146 h 280"/>
                <a:gd name="T104" fmla="*/ 174 w 280"/>
                <a:gd name="T105" fmla="*/ 124 h 280"/>
                <a:gd name="T106" fmla="*/ 196 w 280"/>
                <a:gd name="T107" fmla="*/ 124 h 280"/>
                <a:gd name="T108" fmla="*/ 230 w 280"/>
                <a:gd name="T109" fmla="*/ 157 h 280"/>
                <a:gd name="T110" fmla="*/ 230 w 280"/>
                <a:gd name="T111" fmla="*/ 18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0" h="280">
                  <a:moveTo>
                    <a:pt x="140" y="0"/>
                  </a:moveTo>
                  <a:cubicBezTo>
                    <a:pt x="62" y="0"/>
                    <a:pt x="0" y="62"/>
                    <a:pt x="0" y="140"/>
                  </a:cubicBezTo>
                  <a:cubicBezTo>
                    <a:pt x="0" y="217"/>
                    <a:pt x="62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  <a:cubicBezTo>
                    <a:pt x="280" y="62"/>
                    <a:pt x="217" y="0"/>
                    <a:pt x="140" y="0"/>
                  </a:cubicBezTo>
                  <a:close/>
                  <a:moveTo>
                    <a:pt x="185" y="69"/>
                  </a:moveTo>
                  <a:cubicBezTo>
                    <a:pt x="199" y="69"/>
                    <a:pt x="211" y="81"/>
                    <a:pt x="211" y="95"/>
                  </a:cubicBezTo>
                  <a:cubicBezTo>
                    <a:pt x="211" y="110"/>
                    <a:pt x="199" y="122"/>
                    <a:pt x="185" y="122"/>
                  </a:cubicBezTo>
                  <a:cubicBezTo>
                    <a:pt x="181" y="122"/>
                    <a:pt x="177" y="121"/>
                    <a:pt x="174" y="119"/>
                  </a:cubicBezTo>
                  <a:cubicBezTo>
                    <a:pt x="173" y="109"/>
                    <a:pt x="167" y="100"/>
                    <a:pt x="158" y="95"/>
                  </a:cubicBezTo>
                  <a:cubicBezTo>
                    <a:pt x="159" y="81"/>
                    <a:pt x="170" y="69"/>
                    <a:pt x="185" y="69"/>
                  </a:cubicBezTo>
                  <a:close/>
                  <a:moveTo>
                    <a:pt x="141" y="96"/>
                  </a:moveTo>
                  <a:cubicBezTo>
                    <a:pt x="156" y="96"/>
                    <a:pt x="167" y="108"/>
                    <a:pt x="167" y="123"/>
                  </a:cubicBezTo>
                  <a:cubicBezTo>
                    <a:pt x="167" y="137"/>
                    <a:pt x="156" y="149"/>
                    <a:pt x="141" y="149"/>
                  </a:cubicBezTo>
                  <a:cubicBezTo>
                    <a:pt x="127" y="149"/>
                    <a:pt x="115" y="137"/>
                    <a:pt x="115" y="123"/>
                  </a:cubicBezTo>
                  <a:cubicBezTo>
                    <a:pt x="115" y="108"/>
                    <a:pt x="127" y="96"/>
                    <a:pt x="141" y="96"/>
                  </a:cubicBezTo>
                  <a:close/>
                  <a:moveTo>
                    <a:pt x="95" y="69"/>
                  </a:moveTo>
                  <a:cubicBezTo>
                    <a:pt x="109" y="69"/>
                    <a:pt x="121" y="81"/>
                    <a:pt x="121" y="95"/>
                  </a:cubicBezTo>
                  <a:cubicBezTo>
                    <a:pt x="121" y="96"/>
                    <a:pt x="121" y="96"/>
                    <a:pt x="121" y="97"/>
                  </a:cubicBezTo>
                  <a:cubicBezTo>
                    <a:pt x="115" y="102"/>
                    <a:pt x="110" y="109"/>
                    <a:pt x="109" y="118"/>
                  </a:cubicBezTo>
                  <a:cubicBezTo>
                    <a:pt x="105" y="120"/>
                    <a:pt x="100" y="122"/>
                    <a:pt x="95" y="122"/>
                  </a:cubicBezTo>
                  <a:cubicBezTo>
                    <a:pt x="80" y="122"/>
                    <a:pt x="68" y="110"/>
                    <a:pt x="68" y="95"/>
                  </a:cubicBezTo>
                  <a:cubicBezTo>
                    <a:pt x="68" y="81"/>
                    <a:pt x="80" y="69"/>
                    <a:pt x="95" y="69"/>
                  </a:cubicBezTo>
                  <a:close/>
                  <a:moveTo>
                    <a:pt x="90" y="193"/>
                  </a:moveTo>
                  <a:cubicBezTo>
                    <a:pt x="79" y="192"/>
                    <a:pt x="66" y="190"/>
                    <a:pt x="52" y="186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39"/>
                    <a:pt x="65" y="124"/>
                    <a:pt x="84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4"/>
                    <a:pt x="108" y="124"/>
                    <a:pt x="108" y="124"/>
                  </a:cubicBezTo>
                  <a:cubicBezTo>
                    <a:pt x="109" y="132"/>
                    <a:pt x="113" y="140"/>
                    <a:pt x="118" y="146"/>
                  </a:cubicBezTo>
                  <a:cubicBezTo>
                    <a:pt x="102" y="151"/>
                    <a:pt x="90" y="166"/>
                    <a:pt x="90" y="185"/>
                  </a:cubicBezTo>
                  <a:lnTo>
                    <a:pt x="90" y="193"/>
                  </a:lnTo>
                  <a:close/>
                  <a:moveTo>
                    <a:pt x="186" y="212"/>
                  </a:moveTo>
                  <a:cubicBezTo>
                    <a:pt x="186" y="212"/>
                    <a:pt x="186" y="212"/>
                    <a:pt x="186" y="212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3" y="213"/>
                    <a:pt x="169" y="220"/>
                    <a:pt x="144" y="220"/>
                  </a:cubicBezTo>
                  <a:cubicBezTo>
                    <a:pt x="131" y="220"/>
                    <a:pt x="116" y="218"/>
                    <a:pt x="98" y="213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66"/>
                    <a:pt x="111" y="151"/>
                    <a:pt x="130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71" y="151"/>
                    <a:pt x="186" y="166"/>
                    <a:pt x="186" y="185"/>
                  </a:cubicBezTo>
                  <a:lnTo>
                    <a:pt x="186" y="212"/>
                  </a:lnTo>
                  <a:close/>
                  <a:moveTo>
                    <a:pt x="230" y="185"/>
                  </a:moveTo>
                  <a:cubicBezTo>
                    <a:pt x="230" y="185"/>
                    <a:pt x="230" y="185"/>
                    <a:pt x="230" y="185"/>
                  </a:cubicBezTo>
                  <a:cubicBezTo>
                    <a:pt x="228" y="186"/>
                    <a:pt x="228" y="186"/>
                    <a:pt x="228" y="186"/>
                  </a:cubicBezTo>
                  <a:cubicBezTo>
                    <a:pt x="227" y="186"/>
                    <a:pt x="214" y="192"/>
                    <a:pt x="192" y="193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66"/>
                    <a:pt x="180" y="151"/>
                    <a:pt x="164" y="146"/>
                  </a:cubicBezTo>
                  <a:cubicBezTo>
                    <a:pt x="170" y="140"/>
                    <a:pt x="173" y="132"/>
                    <a:pt x="174" y="124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215" y="124"/>
                    <a:pt x="230" y="139"/>
                    <a:pt x="230" y="157"/>
                  </a:cubicBezTo>
                  <a:lnTo>
                    <a:pt x="230" y="185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171" name="Group 330"/>
            <p:cNvGrpSpPr/>
            <p:nvPr/>
          </p:nvGrpSpPr>
          <p:grpSpPr>
            <a:xfrm>
              <a:off x="5540" y="2181"/>
              <a:ext cx="1362" cy="1353"/>
              <a:chOff x="6546851" y="622300"/>
              <a:chExt cx="998538" cy="998538"/>
            </a:xfrm>
            <a:solidFill>
              <a:schemeClr val="accent2"/>
            </a:solidFill>
          </p:grpSpPr>
          <p:sp>
            <p:nvSpPr>
              <p:cNvPr id="172" name="Freeform 32"/>
              <p:cNvSpPr>
                <a:spLocks noEditPoints="1"/>
              </p:cNvSpPr>
              <p:nvPr/>
            </p:nvSpPr>
            <p:spPr bwMode="auto">
              <a:xfrm>
                <a:off x="6773863" y="849313"/>
                <a:ext cx="541338" cy="541338"/>
              </a:xfrm>
              <a:custGeom>
                <a:avLst/>
                <a:gdLst>
                  <a:gd name="T0" fmla="*/ 94 w 188"/>
                  <a:gd name="T1" fmla="*/ 0 h 188"/>
                  <a:gd name="T2" fmla="*/ 0 w 188"/>
                  <a:gd name="T3" fmla="*/ 94 h 188"/>
                  <a:gd name="T4" fmla="*/ 94 w 188"/>
                  <a:gd name="T5" fmla="*/ 188 h 188"/>
                  <a:gd name="T6" fmla="*/ 188 w 188"/>
                  <a:gd name="T7" fmla="*/ 94 h 188"/>
                  <a:gd name="T8" fmla="*/ 94 w 188"/>
                  <a:gd name="T9" fmla="*/ 0 h 188"/>
                  <a:gd name="T10" fmla="*/ 138 w 188"/>
                  <a:gd name="T11" fmla="*/ 36 h 188"/>
                  <a:gd name="T12" fmla="*/ 152 w 188"/>
                  <a:gd name="T13" fmla="*/ 58 h 188"/>
                  <a:gd name="T14" fmla="*/ 138 w 188"/>
                  <a:gd name="T15" fmla="*/ 80 h 188"/>
                  <a:gd name="T16" fmla="*/ 123 w 188"/>
                  <a:gd name="T17" fmla="*/ 58 h 188"/>
                  <a:gd name="T18" fmla="*/ 138 w 188"/>
                  <a:gd name="T19" fmla="*/ 36 h 188"/>
                  <a:gd name="T20" fmla="*/ 51 w 188"/>
                  <a:gd name="T21" fmla="*/ 36 h 188"/>
                  <a:gd name="T22" fmla="*/ 65 w 188"/>
                  <a:gd name="T23" fmla="*/ 58 h 188"/>
                  <a:gd name="T24" fmla="*/ 51 w 188"/>
                  <a:gd name="T25" fmla="*/ 80 h 188"/>
                  <a:gd name="T26" fmla="*/ 36 w 188"/>
                  <a:gd name="T27" fmla="*/ 58 h 188"/>
                  <a:gd name="T28" fmla="*/ 51 w 188"/>
                  <a:gd name="T29" fmla="*/ 36 h 188"/>
                  <a:gd name="T30" fmla="*/ 94 w 188"/>
                  <a:gd name="T31" fmla="*/ 167 h 188"/>
                  <a:gd name="T32" fmla="*/ 22 w 188"/>
                  <a:gd name="T33" fmla="*/ 95 h 188"/>
                  <a:gd name="T34" fmla="*/ 94 w 188"/>
                  <a:gd name="T35" fmla="*/ 114 h 188"/>
                  <a:gd name="T36" fmla="*/ 167 w 188"/>
                  <a:gd name="T37" fmla="*/ 95 h 188"/>
                  <a:gd name="T38" fmla="*/ 94 w 188"/>
                  <a:gd name="T39" fmla="*/ 16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8" h="188">
                    <a:moveTo>
                      <a:pt x="94" y="0"/>
                    </a:moveTo>
                    <a:cubicBezTo>
                      <a:pt x="42" y="0"/>
                      <a:pt x="0" y="42"/>
                      <a:pt x="0" y="94"/>
                    </a:cubicBezTo>
                    <a:cubicBezTo>
                      <a:pt x="0" y="146"/>
                      <a:pt x="42" y="188"/>
                      <a:pt x="94" y="188"/>
                    </a:cubicBezTo>
                    <a:cubicBezTo>
                      <a:pt x="146" y="188"/>
                      <a:pt x="188" y="146"/>
                      <a:pt x="188" y="94"/>
                    </a:cubicBezTo>
                    <a:cubicBezTo>
                      <a:pt x="188" y="42"/>
                      <a:pt x="146" y="0"/>
                      <a:pt x="94" y="0"/>
                    </a:cubicBezTo>
                    <a:close/>
                    <a:moveTo>
                      <a:pt x="138" y="36"/>
                    </a:moveTo>
                    <a:cubicBezTo>
                      <a:pt x="146" y="36"/>
                      <a:pt x="152" y="46"/>
                      <a:pt x="152" y="58"/>
                    </a:cubicBezTo>
                    <a:cubicBezTo>
                      <a:pt x="152" y="70"/>
                      <a:pt x="146" y="80"/>
                      <a:pt x="138" y="80"/>
                    </a:cubicBezTo>
                    <a:cubicBezTo>
                      <a:pt x="130" y="80"/>
                      <a:pt x="123" y="70"/>
                      <a:pt x="123" y="58"/>
                    </a:cubicBezTo>
                    <a:cubicBezTo>
                      <a:pt x="123" y="46"/>
                      <a:pt x="130" y="36"/>
                      <a:pt x="138" y="36"/>
                    </a:cubicBezTo>
                    <a:close/>
                    <a:moveTo>
                      <a:pt x="51" y="36"/>
                    </a:moveTo>
                    <a:cubicBezTo>
                      <a:pt x="59" y="36"/>
                      <a:pt x="65" y="46"/>
                      <a:pt x="65" y="58"/>
                    </a:cubicBezTo>
                    <a:cubicBezTo>
                      <a:pt x="65" y="70"/>
                      <a:pt x="59" y="80"/>
                      <a:pt x="51" y="80"/>
                    </a:cubicBezTo>
                    <a:cubicBezTo>
                      <a:pt x="43" y="80"/>
                      <a:pt x="36" y="70"/>
                      <a:pt x="36" y="58"/>
                    </a:cubicBezTo>
                    <a:cubicBezTo>
                      <a:pt x="36" y="46"/>
                      <a:pt x="43" y="36"/>
                      <a:pt x="51" y="36"/>
                    </a:cubicBezTo>
                    <a:close/>
                    <a:moveTo>
                      <a:pt x="94" y="167"/>
                    </a:moveTo>
                    <a:cubicBezTo>
                      <a:pt x="56" y="167"/>
                      <a:pt x="25" y="135"/>
                      <a:pt x="22" y="95"/>
                    </a:cubicBezTo>
                    <a:cubicBezTo>
                      <a:pt x="43" y="107"/>
                      <a:pt x="68" y="114"/>
                      <a:pt x="94" y="114"/>
                    </a:cubicBezTo>
                    <a:cubicBezTo>
                      <a:pt x="120" y="114"/>
                      <a:pt x="145" y="107"/>
                      <a:pt x="167" y="95"/>
                    </a:cubicBezTo>
                    <a:cubicBezTo>
                      <a:pt x="163" y="135"/>
                      <a:pt x="132" y="167"/>
                      <a:pt x="94" y="167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73" name="Freeform 33"/>
              <p:cNvSpPr>
                <a:spLocks noEditPoints="1"/>
              </p:cNvSpPr>
              <p:nvPr/>
            </p:nvSpPr>
            <p:spPr bwMode="auto">
              <a:xfrm>
                <a:off x="6546851" y="622300"/>
                <a:ext cx="998538" cy="998538"/>
              </a:xfrm>
              <a:custGeom>
                <a:avLst/>
                <a:gdLst>
                  <a:gd name="T0" fmla="*/ 173 w 347"/>
                  <a:gd name="T1" fmla="*/ 0 h 347"/>
                  <a:gd name="T2" fmla="*/ 0 w 347"/>
                  <a:gd name="T3" fmla="*/ 173 h 347"/>
                  <a:gd name="T4" fmla="*/ 173 w 347"/>
                  <a:gd name="T5" fmla="*/ 347 h 347"/>
                  <a:gd name="T6" fmla="*/ 347 w 347"/>
                  <a:gd name="T7" fmla="*/ 173 h 347"/>
                  <a:gd name="T8" fmla="*/ 173 w 347"/>
                  <a:gd name="T9" fmla="*/ 0 h 347"/>
                  <a:gd name="T10" fmla="*/ 173 w 347"/>
                  <a:gd name="T11" fmla="*/ 289 h 347"/>
                  <a:gd name="T12" fmla="*/ 57 w 347"/>
                  <a:gd name="T13" fmla="*/ 173 h 347"/>
                  <a:gd name="T14" fmla="*/ 173 w 347"/>
                  <a:gd name="T15" fmla="*/ 57 h 347"/>
                  <a:gd name="T16" fmla="*/ 289 w 347"/>
                  <a:gd name="T17" fmla="*/ 173 h 347"/>
                  <a:gd name="T18" fmla="*/ 173 w 347"/>
                  <a:gd name="T19" fmla="*/ 289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7" h="347">
                    <a:moveTo>
                      <a:pt x="173" y="0"/>
                    </a:moveTo>
                    <a:cubicBezTo>
                      <a:pt x="77" y="0"/>
                      <a:pt x="0" y="77"/>
                      <a:pt x="0" y="173"/>
                    </a:cubicBezTo>
                    <a:cubicBezTo>
                      <a:pt x="0" y="269"/>
                      <a:pt x="77" y="347"/>
                      <a:pt x="173" y="347"/>
                    </a:cubicBezTo>
                    <a:cubicBezTo>
                      <a:pt x="269" y="347"/>
                      <a:pt x="347" y="269"/>
                      <a:pt x="347" y="173"/>
                    </a:cubicBezTo>
                    <a:cubicBezTo>
                      <a:pt x="347" y="77"/>
                      <a:pt x="269" y="0"/>
                      <a:pt x="173" y="0"/>
                    </a:cubicBezTo>
                    <a:close/>
                    <a:moveTo>
                      <a:pt x="173" y="289"/>
                    </a:moveTo>
                    <a:cubicBezTo>
                      <a:pt x="109" y="289"/>
                      <a:pt x="57" y="237"/>
                      <a:pt x="57" y="173"/>
                    </a:cubicBezTo>
                    <a:cubicBezTo>
                      <a:pt x="57" y="109"/>
                      <a:pt x="109" y="57"/>
                      <a:pt x="173" y="57"/>
                    </a:cubicBezTo>
                    <a:cubicBezTo>
                      <a:pt x="237" y="57"/>
                      <a:pt x="289" y="109"/>
                      <a:pt x="289" y="173"/>
                    </a:cubicBezTo>
                    <a:cubicBezTo>
                      <a:pt x="289" y="237"/>
                      <a:pt x="237" y="289"/>
                      <a:pt x="173" y="289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74" name="Group 333"/>
            <p:cNvGrpSpPr/>
            <p:nvPr/>
          </p:nvGrpSpPr>
          <p:grpSpPr>
            <a:xfrm>
              <a:off x="6534" y="8522"/>
              <a:ext cx="1381" cy="1372"/>
              <a:chOff x="7275513" y="5302250"/>
              <a:chExt cx="1012825" cy="1012825"/>
            </a:xfrm>
            <a:solidFill>
              <a:srgbClr val="0070C0"/>
            </a:solidFill>
          </p:grpSpPr>
          <p:sp>
            <p:nvSpPr>
              <p:cNvPr id="175" name="Freeform 34"/>
              <p:cNvSpPr/>
              <p:nvPr/>
            </p:nvSpPr>
            <p:spPr bwMode="auto">
              <a:xfrm>
                <a:off x="7467601" y="5521325"/>
                <a:ext cx="608013" cy="606425"/>
              </a:xfrm>
              <a:custGeom>
                <a:avLst/>
                <a:gdLst>
                  <a:gd name="T0" fmla="*/ 189 w 211"/>
                  <a:gd name="T1" fmla="*/ 85 h 211"/>
                  <a:gd name="T2" fmla="*/ 187 w 211"/>
                  <a:gd name="T3" fmla="*/ 64 h 211"/>
                  <a:gd name="T4" fmla="*/ 192 w 211"/>
                  <a:gd name="T5" fmla="*/ 41 h 211"/>
                  <a:gd name="T6" fmla="*/ 179 w 211"/>
                  <a:gd name="T7" fmla="*/ 31 h 211"/>
                  <a:gd name="T8" fmla="*/ 170 w 211"/>
                  <a:gd name="T9" fmla="*/ 36 h 211"/>
                  <a:gd name="T10" fmla="*/ 164 w 211"/>
                  <a:gd name="T11" fmla="*/ 34 h 211"/>
                  <a:gd name="T12" fmla="*/ 155 w 211"/>
                  <a:gd name="T13" fmla="*/ 26 h 211"/>
                  <a:gd name="T14" fmla="*/ 148 w 211"/>
                  <a:gd name="T15" fmla="*/ 20 h 211"/>
                  <a:gd name="T16" fmla="*/ 149 w 211"/>
                  <a:gd name="T17" fmla="*/ 11 h 211"/>
                  <a:gd name="T18" fmla="*/ 125 w 211"/>
                  <a:gd name="T19" fmla="*/ 5 h 211"/>
                  <a:gd name="T20" fmla="*/ 106 w 211"/>
                  <a:gd name="T21" fmla="*/ 1 h 211"/>
                  <a:gd name="T22" fmla="*/ 89 w 211"/>
                  <a:gd name="T23" fmla="*/ 2 h 211"/>
                  <a:gd name="T24" fmla="*/ 88 w 211"/>
                  <a:gd name="T25" fmla="*/ 7 h 211"/>
                  <a:gd name="T26" fmla="*/ 99 w 211"/>
                  <a:gd name="T27" fmla="*/ 3 h 211"/>
                  <a:gd name="T28" fmla="*/ 101 w 211"/>
                  <a:gd name="T29" fmla="*/ 13 h 211"/>
                  <a:gd name="T30" fmla="*/ 83 w 211"/>
                  <a:gd name="T31" fmla="*/ 23 h 211"/>
                  <a:gd name="T32" fmla="*/ 87 w 211"/>
                  <a:gd name="T33" fmla="*/ 31 h 211"/>
                  <a:gd name="T34" fmla="*/ 96 w 211"/>
                  <a:gd name="T35" fmla="*/ 25 h 211"/>
                  <a:gd name="T36" fmla="*/ 108 w 211"/>
                  <a:gd name="T37" fmla="*/ 30 h 211"/>
                  <a:gd name="T38" fmla="*/ 118 w 211"/>
                  <a:gd name="T39" fmla="*/ 29 h 211"/>
                  <a:gd name="T40" fmla="*/ 130 w 211"/>
                  <a:gd name="T41" fmla="*/ 32 h 211"/>
                  <a:gd name="T42" fmla="*/ 128 w 211"/>
                  <a:gd name="T43" fmla="*/ 37 h 211"/>
                  <a:gd name="T44" fmla="*/ 116 w 211"/>
                  <a:gd name="T45" fmla="*/ 43 h 211"/>
                  <a:gd name="T46" fmla="*/ 117 w 211"/>
                  <a:gd name="T47" fmla="*/ 50 h 211"/>
                  <a:gd name="T48" fmla="*/ 113 w 211"/>
                  <a:gd name="T49" fmla="*/ 58 h 211"/>
                  <a:gd name="T50" fmla="*/ 110 w 211"/>
                  <a:gd name="T51" fmla="*/ 91 h 211"/>
                  <a:gd name="T52" fmla="*/ 104 w 211"/>
                  <a:gd name="T53" fmla="*/ 97 h 211"/>
                  <a:gd name="T54" fmla="*/ 88 w 211"/>
                  <a:gd name="T55" fmla="*/ 77 h 211"/>
                  <a:gd name="T56" fmla="*/ 57 w 211"/>
                  <a:gd name="T57" fmla="*/ 83 h 211"/>
                  <a:gd name="T58" fmla="*/ 73 w 211"/>
                  <a:gd name="T59" fmla="*/ 89 h 211"/>
                  <a:gd name="T60" fmla="*/ 75 w 211"/>
                  <a:gd name="T61" fmla="*/ 94 h 211"/>
                  <a:gd name="T62" fmla="*/ 63 w 211"/>
                  <a:gd name="T63" fmla="*/ 97 h 211"/>
                  <a:gd name="T64" fmla="*/ 62 w 211"/>
                  <a:gd name="T65" fmla="*/ 105 h 211"/>
                  <a:gd name="T66" fmla="*/ 70 w 211"/>
                  <a:gd name="T67" fmla="*/ 110 h 211"/>
                  <a:gd name="T68" fmla="*/ 84 w 211"/>
                  <a:gd name="T69" fmla="*/ 107 h 211"/>
                  <a:gd name="T70" fmla="*/ 99 w 211"/>
                  <a:gd name="T71" fmla="*/ 114 h 211"/>
                  <a:gd name="T72" fmla="*/ 116 w 211"/>
                  <a:gd name="T73" fmla="*/ 109 h 211"/>
                  <a:gd name="T74" fmla="*/ 118 w 211"/>
                  <a:gd name="T75" fmla="*/ 131 h 211"/>
                  <a:gd name="T76" fmla="*/ 109 w 211"/>
                  <a:gd name="T77" fmla="*/ 159 h 211"/>
                  <a:gd name="T78" fmla="*/ 90 w 211"/>
                  <a:gd name="T79" fmla="*/ 189 h 211"/>
                  <a:gd name="T80" fmla="*/ 82 w 211"/>
                  <a:gd name="T81" fmla="*/ 197 h 211"/>
                  <a:gd name="T82" fmla="*/ 79 w 211"/>
                  <a:gd name="T83" fmla="*/ 181 h 211"/>
                  <a:gd name="T84" fmla="*/ 78 w 211"/>
                  <a:gd name="T85" fmla="*/ 159 h 211"/>
                  <a:gd name="T86" fmla="*/ 63 w 211"/>
                  <a:gd name="T87" fmla="*/ 132 h 211"/>
                  <a:gd name="T88" fmla="*/ 72 w 211"/>
                  <a:gd name="T89" fmla="*/ 125 h 211"/>
                  <a:gd name="T90" fmla="*/ 60 w 211"/>
                  <a:gd name="T91" fmla="*/ 115 h 211"/>
                  <a:gd name="T92" fmla="*/ 55 w 211"/>
                  <a:gd name="T93" fmla="*/ 102 h 211"/>
                  <a:gd name="T94" fmla="*/ 50 w 211"/>
                  <a:gd name="T95" fmla="*/ 89 h 211"/>
                  <a:gd name="T96" fmla="*/ 38 w 211"/>
                  <a:gd name="T97" fmla="*/ 78 h 211"/>
                  <a:gd name="T98" fmla="*/ 37 w 211"/>
                  <a:gd name="T99" fmla="*/ 91 h 211"/>
                  <a:gd name="T100" fmla="*/ 30 w 211"/>
                  <a:gd name="T101" fmla="*/ 91 h 211"/>
                  <a:gd name="T102" fmla="*/ 32 w 211"/>
                  <a:gd name="T103" fmla="*/ 52 h 211"/>
                  <a:gd name="T104" fmla="*/ 20 w 211"/>
                  <a:gd name="T105" fmla="*/ 148 h 211"/>
                  <a:gd name="T106" fmla="*/ 167 w 211"/>
                  <a:gd name="T107" fmla="*/ 185 h 211"/>
                  <a:gd name="T108" fmla="*/ 160 w 211"/>
                  <a:gd name="T109" fmla="*/ 127 h 211"/>
                  <a:gd name="T110" fmla="*/ 184 w 211"/>
                  <a:gd name="T111" fmla="*/ 133 h 211"/>
                  <a:gd name="T112" fmla="*/ 201 w 211"/>
                  <a:gd name="T113" fmla="*/ 146 h 211"/>
                  <a:gd name="T114" fmla="*/ 206 w 211"/>
                  <a:gd name="T115" fmla="*/ 109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1" h="211">
                    <a:moveTo>
                      <a:pt x="196" y="93"/>
                    </a:moveTo>
                    <a:cubicBezTo>
                      <a:pt x="195" y="88"/>
                      <a:pt x="194" y="87"/>
                      <a:pt x="189" y="85"/>
                    </a:cubicBezTo>
                    <a:cubicBezTo>
                      <a:pt x="183" y="84"/>
                      <a:pt x="181" y="81"/>
                      <a:pt x="183" y="76"/>
                    </a:cubicBezTo>
                    <a:cubicBezTo>
                      <a:pt x="184" y="72"/>
                      <a:pt x="186" y="68"/>
                      <a:pt x="187" y="64"/>
                    </a:cubicBezTo>
                    <a:cubicBezTo>
                      <a:pt x="189" y="61"/>
                      <a:pt x="190" y="57"/>
                      <a:pt x="189" y="52"/>
                    </a:cubicBezTo>
                    <a:cubicBezTo>
                      <a:pt x="188" y="48"/>
                      <a:pt x="189" y="44"/>
                      <a:pt x="192" y="41"/>
                    </a:cubicBezTo>
                    <a:cubicBezTo>
                      <a:pt x="189" y="37"/>
                      <a:pt x="186" y="34"/>
                      <a:pt x="182" y="30"/>
                    </a:cubicBezTo>
                    <a:cubicBezTo>
                      <a:pt x="181" y="28"/>
                      <a:pt x="180" y="29"/>
                      <a:pt x="179" y="31"/>
                    </a:cubicBezTo>
                    <a:cubicBezTo>
                      <a:pt x="179" y="32"/>
                      <a:pt x="179" y="33"/>
                      <a:pt x="179" y="33"/>
                    </a:cubicBezTo>
                    <a:cubicBezTo>
                      <a:pt x="178" y="38"/>
                      <a:pt x="174" y="39"/>
                      <a:pt x="170" y="36"/>
                    </a:cubicBezTo>
                    <a:cubicBezTo>
                      <a:pt x="170" y="36"/>
                      <a:pt x="169" y="35"/>
                      <a:pt x="168" y="35"/>
                    </a:cubicBezTo>
                    <a:cubicBezTo>
                      <a:pt x="167" y="34"/>
                      <a:pt x="165" y="34"/>
                      <a:pt x="164" y="34"/>
                    </a:cubicBezTo>
                    <a:cubicBezTo>
                      <a:pt x="160" y="35"/>
                      <a:pt x="159" y="34"/>
                      <a:pt x="159" y="30"/>
                    </a:cubicBezTo>
                    <a:cubicBezTo>
                      <a:pt x="160" y="27"/>
                      <a:pt x="159" y="25"/>
                      <a:pt x="155" y="26"/>
                    </a:cubicBezTo>
                    <a:cubicBezTo>
                      <a:pt x="154" y="26"/>
                      <a:pt x="153" y="26"/>
                      <a:pt x="152" y="26"/>
                    </a:cubicBezTo>
                    <a:cubicBezTo>
                      <a:pt x="149" y="26"/>
                      <a:pt x="147" y="23"/>
                      <a:pt x="148" y="20"/>
                    </a:cubicBezTo>
                    <a:cubicBezTo>
                      <a:pt x="148" y="18"/>
                      <a:pt x="149" y="17"/>
                      <a:pt x="149" y="15"/>
                    </a:cubicBezTo>
                    <a:cubicBezTo>
                      <a:pt x="150" y="14"/>
                      <a:pt x="150" y="12"/>
                      <a:pt x="149" y="11"/>
                    </a:cubicBezTo>
                    <a:cubicBezTo>
                      <a:pt x="147" y="9"/>
                      <a:pt x="144" y="7"/>
                      <a:pt x="141" y="5"/>
                    </a:cubicBezTo>
                    <a:cubicBezTo>
                      <a:pt x="136" y="1"/>
                      <a:pt x="130" y="4"/>
                      <a:pt x="125" y="5"/>
                    </a:cubicBezTo>
                    <a:cubicBezTo>
                      <a:pt x="124" y="9"/>
                      <a:pt x="124" y="10"/>
                      <a:pt x="119" y="9"/>
                    </a:cubicBezTo>
                    <a:cubicBezTo>
                      <a:pt x="114" y="7"/>
                      <a:pt x="110" y="5"/>
                      <a:pt x="106" y="1"/>
                    </a:cubicBezTo>
                    <a:cubicBezTo>
                      <a:pt x="106" y="0"/>
                      <a:pt x="105" y="0"/>
                      <a:pt x="104" y="0"/>
                    </a:cubicBezTo>
                    <a:cubicBezTo>
                      <a:pt x="99" y="1"/>
                      <a:pt x="94" y="1"/>
                      <a:pt x="89" y="2"/>
                    </a:cubicBezTo>
                    <a:cubicBezTo>
                      <a:pt x="88" y="2"/>
                      <a:pt x="87" y="3"/>
                      <a:pt x="87" y="4"/>
                    </a:cubicBezTo>
                    <a:cubicBezTo>
                      <a:pt x="87" y="5"/>
                      <a:pt x="87" y="6"/>
                      <a:pt x="88" y="7"/>
                    </a:cubicBezTo>
                    <a:cubicBezTo>
                      <a:pt x="90" y="7"/>
                      <a:pt x="92" y="7"/>
                      <a:pt x="93" y="6"/>
                    </a:cubicBezTo>
                    <a:cubicBezTo>
                      <a:pt x="95" y="5"/>
                      <a:pt x="97" y="4"/>
                      <a:pt x="99" y="3"/>
                    </a:cubicBezTo>
                    <a:cubicBezTo>
                      <a:pt x="102" y="2"/>
                      <a:pt x="103" y="2"/>
                      <a:pt x="104" y="5"/>
                    </a:cubicBezTo>
                    <a:cubicBezTo>
                      <a:pt x="105" y="8"/>
                      <a:pt x="104" y="11"/>
                      <a:pt x="101" y="13"/>
                    </a:cubicBezTo>
                    <a:cubicBezTo>
                      <a:pt x="98" y="15"/>
                      <a:pt x="94" y="17"/>
                      <a:pt x="90" y="19"/>
                    </a:cubicBezTo>
                    <a:cubicBezTo>
                      <a:pt x="88" y="20"/>
                      <a:pt x="85" y="22"/>
                      <a:pt x="83" y="23"/>
                    </a:cubicBezTo>
                    <a:cubicBezTo>
                      <a:pt x="81" y="25"/>
                      <a:pt x="79" y="27"/>
                      <a:pt x="81" y="30"/>
                    </a:cubicBezTo>
                    <a:cubicBezTo>
                      <a:pt x="82" y="32"/>
                      <a:pt x="85" y="31"/>
                      <a:pt x="87" y="31"/>
                    </a:cubicBezTo>
                    <a:cubicBezTo>
                      <a:pt x="89" y="30"/>
                      <a:pt x="91" y="29"/>
                      <a:pt x="93" y="28"/>
                    </a:cubicBezTo>
                    <a:cubicBezTo>
                      <a:pt x="94" y="27"/>
                      <a:pt x="95" y="26"/>
                      <a:pt x="96" y="25"/>
                    </a:cubicBezTo>
                    <a:cubicBezTo>
                      <a:pt x="98" y="24"/>
                      <a:pt x="99" y="24"/>
                      <a:pt x="100" y="27"/>
                    </a:cubicBezTo>
                    <a:cubicBezTo>
                      <a:pt x="102" y="31"/>
                      <a:pt x="105" y="32"/>
                      <a:pt x="108" y="30"/>
                    </a:cubicBezTo>
                    <a:cubicBezTo>
                      <a:pt x="110" y="29"/>
                      <a:pt x="111" y="27"/>
                      <a:pt x="113" y="26"/>
                    </a:cubicBezTo>
                    <a:cubicBezTo>
                      <a:pt x="116" y="25"/>
                      <a:pt x="118" y="26"/>
                      <a:pt x="118" y="29"/>
                    </a:cubicBezTo>
                    <a:cubicBezTo>
                      <a:pt x="119" y="33"/>
                      <a:pt x="120" y="34"/>
                      <a:pt x="124" y="33"/>
                    </a:cubicBezTo>
                    <a:cubicBezTo>
                      <a:pt x="126" y="33"/>
                      <a:pt x="128" y="33"/>
                      <a:pt x="130" y="32"/>
                    </a:cubicBezTo>
                    <a:cubicBezTo>
                      <a:pt x="130" y="33"/>
                      <a:pt x="131" y="33"/>
                      <a:pt x="131" y="33"/>
                    </a:cubicBezTo>
                    <a:cubicBezTo>
                      <a:pt x="130" y="34"/>
                      <a:pt x="130" y="36"/>
                      <a:pt x="128" y="37"/>
                    </a:cubicBezTo>
                    <a:cubicBezTo>
                      <a:pt x="127" y="39"/>
                      <a:pt x="124" y="40"/>
                      <a:pt x="122" y="41"/>
                    </a:cubicBezTo>
                    <a:cubicBezTo>
                      <a:pt x="119" y="42"/>
                      <a:pt x="116" y="43"/>
                      <a:pt x="116" y="43"/>
                    </a:cubicBezTo>
                    <a:cubicBezTo>
                      <a:pt x="116" y="43"/>
                      <a:pt x="120" y="45"/>
                      <a:pt x="118" y="46"/>
                    </a:cubicBezTo>
                    <a:cubicBezTo>
                      <a:pt x="114" y="47"/>
                      <a:pt x="108" y="53"/>
                      <a:pt x="117" y="50"/>
                    </a:cubicBezTo>
                    <a:cubicBezTo>
                      <a:pt x="118" y="50"/>
                      <a:pt x="120" y="50"/>
                      <a:pt x="122" y="49"/>
                    </a:cubicBezTo>
                    <a:cubicBezTo>
                      <a:pt x="120" y="54"/>
                      <a:pt x="116" y="56"/>
                      <a:pt x="113" y="58"/>
                    </a:cubicBezTo>
                    <a:cubicBezTo>
                      <a:pt x="102" y="64"/>
                      <a:pt x="101" y="79"/>
                      <a:pt x="107" y="86"/>
                    </a:cubicBezTo>
                    <a:cubicBezTo>
                      <a:pt x="108" y="88"/>
                      <a:pt x="109" y="89"/>
                      <a:pt x="110" y="91"/>
                    </a:cubicBezTo>
                    <a:cubicBezTo>
                      <a:pt x="111" y="93"/>
                      <a:pt x="111" y="96"/>
                      <a:pt x="109" y="97"/>
                    </a:cubicBezTo>
                    <a:cubicBezTo>
                      <a:pt x="108" y="98"/>
                      <a:pt x="105" y="97"/>
                      <a:pt x="104" y="97"/>
                    </a:cubicBezTo>
                    <a:cubicBezTo>
                      <a:pt x="101" y="94"/>
                      <a:pt x="98" y="92"/>
                      <a:pt x="96" y="89"/>
                    </a:cubicBezTo>
                    <a:cubicBezTo>
                      <a:pt x="93" y="85"/>
                      <a:pt x="91" y="81"/>
                      <a:pt x="88" y="77"/>
                    </a:cubicBezTo>
                    <a:cubicBezTo>
                      <a:pt x="78" y="66"/>
                      <a:pt x="66" y="68"/>
                      <a:pt x="57" y="77"/>
                    </a:cubicBezTo>
                    <a:cubicBezTo>
                      <a:pt x="54" y="79"/>
                      <a:pt x="55" y="81"/>
                      <a:pt x="57" y="83"/>
                    </a:cubicBezTo>
                    <a:cubicBezTo>
                      <a:pt x="58" y="83"/>
                      <a:pt x="59" y="84"/>
                      <a:pt x="60" y="84"/>
                    </a:cubicBezTo>
                    <a:cubicBezTo>
                      <a:pt x="65" y="86"/>
                      <a:pt x="69" y="88"/>
                      <a:pt x="73" y="89"/>
                    </a:cubicBezTo>
                    <a:cubicBezTo>
                      <a:pt x="74" y="90"/>
                      <a:pt x="75" y="90"/>
                      <a:pt x="76" y="91"/>
                    </a:cubicBezTo>
                    <a:cubicBezTo>
                      <a:pt x="77" y="92"/>
                      <a:pt x="77" y="93"/>
                      <a:pt x="75" y="94"/>
                    </a:cubicBezTo>
                    <a:cubicBezTo>
                      <a:pt x="74" y="95"/>
                      <a:pt x="72" y="95"/>
                      <a:pt x="71" y="95"/>
                    </a:cubicBezTo>
                    <a:cubicBezTo>
                      <a:pt x="68" y="96"/>
                      <a:pt x="65" y="96"/>
                      <a:pt x="63" y="97"/>
                    </a:cubicBezTo>
                    <a:cubicBezTo>
                      <a:pt x="61" y="98"/>
                      <a:pt x="59" y="100"/>
                      <a:pt x="59" y="101"/>
                    </a:cubicBezTo>
                    <a:cubicBezTo>
                      <a:pt x="59" y="102"/>
                      <a:pt x="61" y="104"/>
                      <a:pt x="62" y="105"/>
                    </a:cubicBezTo>
                    <a:cubicBezTo>
                      <a:pt x="63" y="106"/>
                      <a:pt x="64" y="106"/>
                      <a:pt x="65" y="107"/>
                    </a:cubicBezTo>
                    <a:cubicBezTo>
                      <a:pt x="67" y="108"/>
                      <a:pt x="69" y="109"/>
                      <a:pt x="70" y="110"/>
                    </a:cubicBezTo>
                    <a:cubicBezTo>
                      <a:pt x="72" y="113"/>
                      <a:pt x="74" y="113"/>
                      <a:pt x="76" y="112"/>
                    </a:cubicBezTo>
                    <a:cubicBezTo>
                      <a:pt x="79" y="110"/>
                      <a:pt x="81" y="109"/>
                      <a:pt x="84" y="107"/>
                    </a:cubicBezTo>
                    <a:cubicBezTo>
                      <a:pt x="87" y="105"/>
                      <a:pt x="87" y="105"/>
                      <a:pt x="89" y="108"/>
                    </a:cubicBezTo>
                    <a:cubicBezTo>
                      <a:pt x="91" y="112"/>
                      <a:pt x="94" y="115"/>
                      <a:pt x="99" y="114"/>
                    </a:cubicBezTo>
                    <a:cubicBezTo>
                      <a:pt x="102" y="114"/>
                      <a:pt x="106" y="112"/>
                      <a:pt x="109" y="111"/>
                    </a:cubicBezTo>
                    <a:cubicBezTo>
                      <a:pt x="111" y="110"/>
                      <a:pt x="113" y="109"/>
                      <a:pt x="116" y="109"/>
                    </a:cubicBezTo>
                    <a:cubicBezTo>
                      <a:pt x="121" y="108"/>
                      <a:pt x="124" y="112"/>
                      <a:pt x="124" y="118"/>
                    </a:cubicBezTo>
                    <a:cubicBezTo>
                      <a:pt x="125" y="124"/>
                      <a:pt x="122" y="128"/>
                      <a:pt x="118" y="131"/>
                    </a:cubicBezTo>
                    <a:cubicBezTo>
                      <a:pt x="114" y="135"/>
                      <a:pt x="112" y="139"/>
                      <a:pt x="114" y="145"/>
                    </a:cubicBezTo>
                    <a:cubicBezTo>
                      <a:pt x="116" y="150"/>
                      <a:pt x="114" y="155"/>
                      <a:pt x="109" y="159"/>
                    </a:cubicBezTo>
                    <a:cubicBezTo>
                      <a:pt x="106" y="162"/>
                      <a:pt x="103" y="164"/>
                      <a:pt x="99" y="167"/>
                    </a:cubicBezTo>
                    <a:cubicBezTo>
                      <a:pt x="95" y="169"/>
                      <a:pt x="89" y="184"/>
                      <a:pt x="90" y="189"/>
                    </a:cubicBezTo>
                    <a:cubicBezTo>
                      <a:pt x="90" y="190"/>
                      <a:pt x="91" y="191"/>
                      <a:pt x="90" y="192"/>
                    </a:cubicBezTo>
                    <a:cubicBezTo>
                      <a:pt x="90" y="197"/>
                      <a:pt x="87" y="196"/>
                      <a:pt x="82" y="197"/>
                    </a:cubicBezTo>
                    <a:cubicBezTo>
                      <a:pt x="79" y="198"/>
                      <a:pt x="80" y="192"/>
                      <a:pt x="79" y="189"/>
                    </a:cubicBezTo>
                    <a:cubicBezTo>
                      <a:pt x="78" y="186"/>
                      <a:pt x="78" y="183"/>
                      <a:pt x="79" y="181"/>
                    </a:cubicBezTo>
                    <a:cubicBezTo>
                      <a:pt x="79" y="178"/>
                      <a:pt x="81" y="176"/>
                      <a:pt x="81" y="173"/>
                    </a:cubicBezTo>
                    <a:cubicBezTo>
                      <a:pt x="83" y="168"/>
                      <a:pt x="82" y="163"/>
                      <a:pt x="78" y="159"/>
                    </a:cubicBezTo>
                    <a:cubicBezTo>
                      <a:pt x="76" y="158"/>
                      <a:pt x="74" y="156"/>
                      <a:pt x="73" y="154"/>
                    </a:cubicBezTo>
                    <a:cubicBezTo>
                      <a:pt x="66" y="148"/>
                      <a:pt x="63" y="141"/>
                      <a:pt x="63" y="132"/>
                    </a:cubicBezTo>
                    <a:cubicBezTo>
                      <a:pt x="63" y="128"/>
                      <a:pt x="65" y="126"/>
                      <a:pt x="69" y="126"/>
                    </a:cubicBezTo>
                    <a:cubicBezTo>
                      <a:pt x="70" y="126"/>
                      <a:pt x="71" y="125"/>
                      <a:pt x="72" y="125"/>
                    </a:cubicBezTo>
                    <a:cubicBezTo>
                      <a:pt x="71" y="122"/>
                      <a:pt x="70" y="120"/>
                      <a:pt x="66" y="120"/>
                    </a:cubicBezTo>
                    <a:cubicBezTo>
                      <a:pt x="63" y="120"/>
                      <a:pt x="61" y="118"/>
                      <a:pt x="60" y="115"/>
                    </a:cubicBezTo>
                    <a:cubicBezTo>
                      <a:pt x="59" y="114"/>
                      <a:pt x="59" y="112"/>
                      <a:pt x="59" y="111"/>
                    </a:cubicBezTo>
                    <a:cubicBezTo>
                      <a:pt x="57" y="108"/>
                      <a:pt x="57" y="104"/>
                      <a:pt x="55" y="102"/>
                    </a:cubicBezTo>
                    <a:cubicBezTo>
                      <a:pt x="53" y="99"/>
                      <a:pt x="52" y="97"/>
                      <a:pt x="52" y="94"/>
                    </a:cubicBezTo>
                    <a:cubicBezTo>
                      <a:pt x="52" y="92"/>
                      <a:pt x="51" y="91"/>
                      <a:pt x="50" y="89"/>
                    </a:cubicBezTo>
                    <a:cubicBezTo>
                      <a:pt x="47" y="87"/>
                      <a:pt x="45" y="84"/>
                      <a:pt x="42" y="82"/>
                    </a:cubicBezTo>
                    <a:cubicBezTo>
                      <a:pt x="41" y="81"/>
                      <a:pt x="40" y="80"/>
                      <a:pt x="38" y="78"/>
                    </a:cubicBezTo>
                    <a:cubicBezTo>
                      <a:pt x="38" y="81"/>
                      <a:pt x="38" y="83"/>
                      <a:pt x="38" y="84"/>
                    </a:cubicBezTo>
                    <a:cubicBezTo>
                      <a:pt x="38" y="86"/>
                      <a:pt x="38" y="89"/>
                      <a:pt x="37" y="91"/>
                    </a:cubicBezTo>
                    <a:cubicBezTo>
                      <a:pt x="37" y="92"/>
                      <a:pt x="35" y="94"/>
                      <a:pt x="34" y="94"/>
                    </a:cubicBezTo>
                    <a:cubicBezTo>
                      <a:pt x="33" y="94"/>
                      <a:pt x="31" y="92"/>
                      <a:pt x="30" y="91"/>
                    </a:cubicBezTo>
                    <a:cubicBezTo>
                      <a:pt x="30" y="89"/>
                      <a:pt x="30" y="86"/>
                      <a:pt x="30" y="84"/>
                    </a:cubicBezTo>
                    <a:cubicBezTo>
                      <a:pt x="32" y="73"/>
                      <a:pt x="33" y="62"/>
                      <a:pt x="32" y="52"/>
                    </a:cubicBezTo>
                    <a:cubicBezTo>
                      <a:pt x="32" y="48"/>
                      <a:pt x="31" y="44"/>
                      <a:pt x="30" y="39"/>
                    </a:cubicBezTo>
                    <a:cubicBezTo>
                      <a:pt x="10" y="64"/>
                      <a:pt x="0" y="108"/>
                      <a:pt x="20" y="148"/>
                    </a:cubicBezTo>
                    <a:cubicBezTo>
                      <a:pt x="42" y="190"/>
                      <a:pt x="89" y="211"/>
                      <a:pt x="135" y="199"/>
                    </a:cubicBezTo>
                    <a:cubicBezTo>
                      <a:pt x="147" y="196"/>
                      <a:pt x="158" y="191"/>
                      <a:pt x="167" y="185"/>
                    </a:cubicBezTo>
                    <a:cubicBezTo>
                      <a:pt x="162" y="183"/>
                      <a:pt x="155" y="180"/>
                      <a:pt x="154" y="161"/>
                    </a:cubicBezTo>
                    <a:cubicBezTo>
                      <a:pt x="153" y="133"/>
                      <a:pt x="157" y="127"/>
                      <a:pt x="160" y="127"/>
                    </a:cubicBezTo>
                    <a:cubicBezTo>
                      <a:pt x="162" y="127"/>
                      <a:pt x="164" y="126"/>
                      <a:pt x="172" y="134"/>
                    </a:cubicBezTo>
                    <a:cubicBezTo>
                      <a:pt x="179" y="143"/>
                      <a:pt x="183" y="139"/>
                      <a:pt x="184" y="133"/>
                    </a:cubicBezTo>
                    <a:cubicBezTo>
                      <a:pt x="184" y="127"/>
                      <a:pt x="190" y="118"/>
                      <a:pt x="193" y="127"/>
                    </a:cubicBezTo>
                    <a:cubicBezTo>
                      <a:pt x="194" y="133"/>
                      <a:pt x="198" y="141"/>
                      <a:pt x="201" y="146"/>
                    </a:cubicBezTo>
                    <a:cubicBezTo>
                      <a:pt x="207" y="135"/>
                      <a:pt x="210" y="123"/>
                      <a:pt x="211" y="111"/>
                    </a:cubicBezTo>
                    <a:cubicBezTo>
                      <a:pt x="209" y="110"/>
                      <a:pt x="208" y="110"/>
                      <a:pt x="206" y="109"/>
                    </a:cubicBezTo>
                    <a:cubicBezTo>
                      <a:pt x="200" y="106"/>
                      <a:pt x="196" y="101"/>
                      <a:pt x="196" y="93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</p:spPr>
            <p:txBody>
              <a:bodyPr vert="horz" wrap="square" lIns="122101" tIns="61050" rIns="122101" bIns="61050" numCol="1" anchor="t" anchorCtr="0" compatLnSpc="1"/>
              <a:lstStyle/>
              <a:p>
                <a:pPr defTabSz="914400"/>
                <a:endParaRPr lang="id-ID" sz="2400" kern="0" dirty="0">
                  <a:solidFill>
                    <a:sysClr val="windowText" lastClr="000000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176" name="Freeform 35"/>
              <p:cNvSpPr>
                <a:spLocks noEditPoints="1"/>
              </p:cNvSpPr>
              <p:nvPr/>
            </p:nvSpPr>
            <p:spPr bwMode="auto">
              <a:xfrm>
                <a:off x="7275513" y="5302250"/>
                <a:ext cx="1012825" cy="1012825"/>
              </a:xfrm>
              <a:custGeom>
                <a:avLst/>
                <a:gdLst>
                  <a:gd name="T0" fmla="*/ 176 w 352"/>
                  <a:gd name="T1" fmla="*/ 0 h 352"/>
                  <a:gd name="T2" fmla="*/ 0 w 352"/>
                  <a:gd name="T3" fmla="*/ 176 h 352"/>
                  <a:gd name="T4" fmla="*/ 176 w 352"/>
                  <a:gd name="T5" fmla="*/ 352 h 352"/>
                  <a:gd name="T6" fmla="*/ 352 w 352"/>
                  <a:gd name="T7" fmla="*/ 176 h 352"/>
                  <a:gd name="T8" fmla="*/ 176 w 352"/>
                  <a:gd name="T9" fmla="*/ 0 h 352"/>
                  <a:gd name="T10" fmla="*/ 258 w 352"/>
                  <a:gd name="T11" fmla="*/ 261 h 352"/>
                  <a:gd name="T12" fmla="*/ 188 w 352"/>
                  <a:gd name="T13" fmla="*/ 294 h 352"/>
                  <a:gd name="T14" fmla="*/ 96 w 352"/>
                  <a:gd name="T15" fmla="*/ 263 h 352"/>
                  <a:gd name="T16" fmla="*/ 59 w 352"/>
                  <a:gd name="T17" fmla="*/ 189 h 352"/>
                  <a:gd name="T18" fmla="*/ 157 w 352"/>
                  <a:gd name="T19" fmla="*/ 60 h 352"/>
                  <a:gd name="T20" fmla="*/ 175 w 352"/>
                  <a:gd name="T21" fmla="*/ 58 h 352"/>
                  <a:gd name="T22" fmla="*/ 176 w 352"/>
                  <a:gd name="T23" fmla="*/ 58 h 352"/>
                  <a:gd name="T24" fmla="*/ 196 w 352"/>
                  <a:gd name="T25" fmla="*/ 60 h 352"/>
                  <a:gd name="T26" fmla="*/ 272 w 352"/>
                  <a:gd name="T27" fmla="*/ 108 h 352"/>
                  <a:gd name="T28" fmla="*/ 293 w 352"/>
                  <a:gd name="T29" fmla="*/ 162 h 352"/>
                  <a:gd name="T30" fmla="*/ 258 w 352"/>
                  <a:gd name="T31" fmla="*/ 26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2" h="352">
                    <a:moveTo>
                      <a:pt x="176" y="0"/>
                    </a:moveTo>
                    <a:cubicBezTo>
                      <a:pt x="79" y="0"/>
                      <a:pt x="0" y="79"/>
                      <a:pt x="0" y="176"/>
                    </a:cubicBezTo>
                    <a:cubicBezTo>
                      <a:pt x="0" y="273"/>
                      <a:pt x="79" y="352"/>
                      <a:pt x="176" y="352"/>
                    </a:cubicBez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lose/>
                    <a:moveTo>
                      <a:pt x="258" y="261"/>
                    </a:moveTo>
                    <a:cubicBezTo>
                      <a:pt x="238" y="280"/>
                      <a:pt x="215" y="291"/>
                      <a:pt x="188" y="294"/>
                    </a:cubicBezTo>
                    <a:cubicBezTo>
                      <a:pt x="153" y="297"/>
                      <a:pt x="122" y="287"/>
                      <a:pt x="96" y="263"/>
                    </a:cubicBezTo>
                    <a:cubicBezTo>
                      <a:pt x="75" y="243"/>
                      <a:pt x="62" y="218"/>
                      <a:pt x="59" y="189"/>
                    </a:cubicBezTo>
                    <a:cubicBezTo>
                      <a:pt x="52" y="127"/>
                      <a:pt x="96" y="69"/>
                      <a:pt x="157" y="60"/>
                    </a:cubicBezTo>
                    <a:cubicBezTo>
                      <a:pt x="163" y="59"/>
                      <a:pt x="169" y="59"/>
                      <a:pt x="175" y="58"/>
                    </a:cubicBezTo>
                    <a:cubicBezTo>
                      <a:pt x="176" y="58"/>
                      <a:pt x="176" y="58"/>
                      <a:pt x="176" y="58"/>
                    </a:cubicBezTo>
                    <a:cubicBezTo>
                      <a:pt x="183" y="59"/>
                      <a:pt x="189" y="59"/>
                      <a:pt x="196" y="60"/>
                    </a:cubicBezTo>
                    <a:cubicBezTo>
                      <a:pt x="227" y="66"/>
                      <a:pt x="253" y="82"/>
                      <a:pt x="272" y="108"/>
                    </a:cubicBezTo>
                    <a:cubicBezTo>
                      <a:pt x="283" y="124"/>
                      <a:pt x="291" y="142"/>
                      <a:pt x="293" y="162"/>
                    </a:cubicBezTo>
                    <a:cubicBezTo>
                      <a:pt x="297" y="200"/>
                      <a:pt x="286" y="234"/>
                      <a:pt x="258" y="261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</p:spPr>
            <p:txBody>
              <a:bodyPr vert="horz" wrap="square" lIns="122101" tIns="61050" rIns="122101" bIns="61050" numCol="1" anchor="t" anchorCtr="0" compatLnSpc="1"/>
              <a:lstStyle/>
              <a:p>
                <a:pPr defTabSz="914400"/>
                <a:endParaRPr lang="id-ID" sz="2400" kern="0" dirty="0">
                  <a:solidFill>
                    <a:sysClr val="windowText" lastClr="000000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177" name="Freeform 36"/>
            <p:cNvSpPr>
              <a:spLocks noEditPoints="1"/>
            </p:cNvSpPr>
            <p:nvPr/>
          </p:nvSpPr>
          <p:spPr bwMode="auto">
            <a:xfrm>
              <a:off x="7950" y="4205"/>
              <a:ext cx="1401" cy="1387"/>
            </a:xfrm>
            <a:custGeom>
              <a:avLst/>
              <a:gdLst>
                <a:gd name="T0" fmla="*/ 178 w 357"/>
                <a:gd name="T1" fmla="*/ 0 h 356"/>
                <a:gd name="T2" fmla="*/ 0 w 357"/>
                <a:gd name="T3" fmla="*/ 178 h 356"/>
                <a:gd name="T4" fmla="*/ 178 w 357"/>
                <a:gd name="T5" fmla="*/ 356 h 356"/>
                <a:gd name="T6" fmla="*/ 357 w 357"/>
                <a:gd name="T7" fmla="*/ 178 h 356"/>
                <a:gd name="T8" fmla="*/ 178 w 357"/>
                <a:gd name="T9" fmla="*/ 0 h 356"/>
                <a:gd name="T10" fmla="*/ 220 w 357"/>
                <a:gd name="T11" fmla="*/ 77 h 356"/>
                <a:gd name="T12" fmla="*/ 258 w 357"/>
                <a:gd name="T13" fmla="*/ 77 h 356"/>
                <a:gd name="T14" fmla="*/ 258 w 357"/>
                <a:gd name="T15" fmla="*/ 125 h 356"/>
                <a:gd name="T16" fmla="*/ 220 w 357"/>
                <a:gd name="T17" fmla="*/ 94 h 356"/>
                <a:gd name="T18" fmla="*/ 220 w 357"/>
                <a:gd name="T19" fmla="*/ 77 h 356"/>
                <a:gd name="T20" fmla="*/ 258 w 357"/>
                <a:gd name="T21" fmla="*/ 200 h 356"/>
                <a:gd name="T22" fmla="*/ 258 w 357"/>
                <a:gd name="T23" fmla="*/ 272 h 356"/>
                <a:gd name="T24" fmla="*/ 208 w 357"/>
                <a:gd name="T25" fmla="*/ 272 h 356"/>
                <a:gd name="T26" fmla="*/ 208 w 357"/>
                <a:gd name="T27" fmla="*/ 185 h 356"/>
                <a:gd name="T28" fmla="*/ 149 w 357"/>
                <a:gd name="T29" fmla="*/ 185 h 356"/>
                <a:gd name="T30" fmla="*/ 149 w 357"/>
                <a:gd name="T31" fmla="*/ 272 h 356"/>
                <a:gd name="T32" fmla="*/ 98 w 357"/>
                <a:gd name="T33" fmla="*/ 272 h 356"/>
                <a:gd name="T34" fmla="*/ 98 w 357"/>
                <a:gd name="T35" fmla="*/ 184 h 356"/>
                <a:gd name="T36" fmla="*/ 178 w 357"/>
                <a:gd name="T37" fmla="*/ 118 h 356"/>
                <a:gd name="T38" fmla="*/ 220 w 357"/>
                <a:gd name="T39" fmla="*/ 152 h 356"/>
                <a:gd name="T40" fmla="*/ 258 w 357"/>
                <a:gd name="T41" fmla="*/ 184 h 356"/>
                <a:gd name="T42" fmla="*/ 258 w 357"/>
                <a:gd name="T43" fmla="*/ 200 h 356"/>
                <a:gd name="T44" fmla="*/ 276 w 357"/>
                <a:gd name="T45" fmla="*/ 190 h 356"/>
                <a:gd name="T46" fmla="*/ 258 w 357"/>
                <a:gd name="T47" fmla="*/ 175 h 356"/>
                <a:gd name="T48" fmla="*/ 220 w 357"/>
                <a:gd name="T49" fmla="*/ 144 h 356"/>
                <a:gd name="T50" fmla="*/ 178 w 357"/>
                <a:gd name="T51" fmla="*/ 110 h 356"/>
                <a:gd name="T52" fmla="*/ 98 w 357"/>
                <a:gd name="T53" fmla="*/ 175 h 356"/>
                <a:gd name="T54" fmla="*/ 81 w 357"/>
                <a:gd name="T55" fmla="*/ 190 h 356"/>
                <a:gd name="T56" fmla="*/ 60 w 357"/>
                <a:gd name="T57" fmla="*/ 165 h 356"/>
                <a:gd name="T58" fmla="*/ 178 w 357"/>
                <a:gd name="T59" fmla="*/ 69 h 356"/>
                <a:gd name="T60" fmla="*/ 220 w 357"/>
                <a:gd name="T61" fmla="*/ 102 h 356"/>
                <a:gd name="T62" fmla="*/ 258 w 357"/>
                <a:gd name="T63" fmla="*/ 134 h 356"/>
                <a:gd name="T64" fmla="*/ 296 w 357"/>
                <a:gd name="T65" fmla="*/ 165 h 356"/>
                <a:gd name="T66" fmla="*/ 276 w 357"/>
                <a:gd name="T67" fmla="*/ 19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7" h="356">
                  <a:moveTo>
                    <a:pt x="178" y="0"/>
                  </a:moveTo>
                  <a:cubicBezTo>
                    <a:pt x="80" y="0"/>
                    <a:pt x="0" y="80"/>
                    <a:pt x="0" y="178"/>
                  </a:cubicBezTo>
                  <a:cubicBezTo>
                    <a:pt x="0" y="277"/>
                    <a:pt x="80" y="356"/>
                    <a:pt x="178" y="356"/>
                  </a:cubicBezTo>
                  <a:cubicBezTo>
                    <a:pt x="277" y="356"/>
                    <a:pt x="357" y="277"/>
                    <a:pt x="357" y="178"/>
                  </a:cubicBezTo>
                  <a:cubicBezTo>
                    <a:pt x="357" y="80"/>
                    <a:pt x="277" y="0"/>
                    <a:pt x="178" y="0"/>
                  </a:cubicBezTo>
                  <a:close/>
                  <a:moveTo>
                    <a:pt x="220" y="77"/>
                  </a:moveTo>
                  <a:cubicBezTo>
                    <a:pt x="258" y="77"/>
                    <a:pt x="258" y="77"/>
                    <a:pt x="258" y="77"/>
                  </a:cubicBezTo>
                  <a:cubicBezTo>
                    <a:pt x="258" y="125"/>
                    <a:pt x="258" y="125"/>
                    <a:pt x="258" y="125"/>
                  </a:cubicBezTo>
                  <a:cubicBezTo>
                    <a:pt x="220" y="94"/>
                    <a:pt x="220" y="94"/>
                    <a:pt x="220" y="94"/>
                  </a:cubicBezTo>
                  <a:lnTo>
                    <a:pt x="220" y="77"/>
                  </a:lnTo>
                  <a:close/>
                  <a:moveTo>
                    <a:pt x="258" y="200"/>
                  </a:moveTo>
                  <a:cubicBezTo>
                    <a:pt x="258" y="272"/>
                    <a:pt x="258" y="272"/>
                    <a:pt x="258" y="272"/>
                  </a:cubicBezTo>
                  <a:cubicBezTo>
                    <a:pt x="208" y="272"/>
                    <a:pt x="208" y="272"/>
                    <a:pt x="208" y="272"/>
                  </a:cubicBezTo>
                  <a:cubicBezTo>
                    <a:pt x="208" y="185"/>
                    <a:pt x="208" y="185"/>
                    <a:pt x="208" y="185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9" y="272"/>
                    <a:pt x="149" y="272"/>
                    <a:pt x="149" y="272"/>
                  </a:cubicBezTo>
                  <a:cubicBezTo>
                    <a:pt x="98" y="272"/>
                    <a:pt x="98" y="272"/>
                    <a:pt x="98" y="272"/>
                  </a:cubicBezTo>
                  <a:cubicBezTo>
                    <a:pt x="98" y="184"/>
                    <a:pt x="98" y="184"/>
                    <a:pt x="98" y="184"/>
                  </a:cubicBezTo>
                  <a:cubicBezTo>
                    <a:pt x="178" y="118"/>
                    <a:pt x="178" y="118"/>
                    <a:pt x="178" y="118"/>
                  </a:cubicBezTo>
                  <a:cubicBezTo>
                    <a:pt x="220" y="152"/>
                    <a:pt x="220" y="152"/>
                    <a:pt x="220" y="152"/>
                  </a:cubicBezTo>
                  <a:cubicBezTo>
                    <a:pt x="258" y="184"/>
                    <a:pt x="258" y="184"/>
                    <a:pt x="258" y="184"/>
                  </a:cubicBezTo>
                  <a:lnTo>
                    <a:pt x="258" y="200"/>
                  </a:lnTo>
                  <a:close/>
                  <a:moveTo>
                    <a:pt x="276" y="190"/>
                  </a:moveTo>
                  <a:cubicBezTo>
                    <a:pt x="258" y="175"/>
                    <a:pt x="258" y="175"/>
                    <a:pt x="258" y="175"/>
                  </a:cubicBezTo>
                  <a:cubicBezTo>
                    <a:pt x="220" y="144"/>
                    <a:pt x="220" y="144"/>
                    <a:pt x="220" y="144"/>
                  </a:cubicBezTo>
                  <a:cubicBezTo>
                    <a:pt x="178" y="110"/>
                    <a:pt x="178" y="110"/>
                    <a:pt x="178" y="110"/>
                  </a:cubicBezTo>
                  <a:cubicBezTo>
                    <a:pt x="98" y="175"/>
                    <a:pt x="98" y="175"/>
                    <a:pt x="98" y="175"/>
                  </a:cubicBezTo>
                  <a:cubicBezTo>
                    <a:pt x="81" y="190"/>
                    <a:pt x="81" y="190"/>
                    <a:pt x="81" y="190"/>
                  </a:cubicBezTo>
                  <a:cubicBezTo>
                    <a:pt x="60" y="165"/>
                    <a:pt x="60" y="165"/>
                    <a:pt x="60" y="165"/>
                  </a:cubicBezTo>
                  <a:cubicBezTo>
                    <a:pt x="178" y="69"/>
                    <a:pt x="178" y="69"/>
                    <a:pt x="178" y="69"/>
                  </a:cubicBezTo>
                  <a:cubicBezTo>
                    <a:pt x="220" y="102"/>
                    <a:pt x="220" y="102"/>
                    <a:pt x="220" y="102"/>
                  </a:cubicBezTo>
                  <a:cubicBezTo>
                    <a:pt x="258" y="134"/>
                    <a:pt x="258" y="134"/>
                    <a:pt x="258" y="134"/>
                  </a:cubicBezTo>
                  <a:cubicBezTo>
                    <a:pt x="296" y="165"/>
                    <a:pt x="296" y="165"/>
                    <a:pt x="296" y="165"/>
                  </a:cubicBezTo>
                  <a:lnTo>
                    <a:pt x="276" y="190"/>
                  </a:ln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178" name="Group 337"/>
            <p:cNvGrpSpPr/>
            <p:nvPr/>
          </p:nvGrpSpPr>
          <p:grpSpPr>
            <a:xfrm>
              <a:off x="1385" y="7391"/>
              <a:ext cx="1384" cy="1372"/>
              <a:chOff x="3500438" y="4467225"/>
              <a:chExt cx="1014413" cy="1012825"/>
            </a:xfrm>
            <a:solidFill>
              <a:schemeClr val="accent3"/>
            </a:solidFill>
          </p:grpSpPr>
          <p:sp>
            <p:nvSpPr>
              <p:cNvPr id="179" name="Oval 37"/>
              <p:cNvSpPr>
                <a:spLocks noChangeArrowheads="1"/>
              </p:cNvSpPr>
              <p:nvPr/>
            </p:nvSpPr>
            <p:spPr bwMode="auto">
              <a:xfrm>
                <a:off x="4008438" y="4845050"/>
                <a:ext cx="79375" cy="82550"/>
              </a:xfrm>
              <a:prstGeom prst="ellipse">
                <a:avLst/>
              </a:pr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0" name="Freeform 38"/>
              <p:cNvSpPr/>
              <p:nvPr/>
            </p:nvSpPr>
            <p:spPr bwMode="auto">
              <a:xfrm>
                <a:off x="4119563" y="4845050"/>
                <a:ext cx="84138" cy="82550"/>
              </a:xfrm>
              <a:custGeom>
                <a:avLst/>
                <a:gdLst>
                  <a:gd name="T0" fmla="*/ 14 w 29"/>
                  <a:gd name="T1" fmla="*/ 29 h 29"/>
                  <a:gd name="T2" fmla="*/ 15 w 29"/>
                  <a:gd name="T3" fmla="*/ 29 h 29"/>
                  <a:gd name="T4" fmla="*/ 29 w 29"/>
                  <a:gd name="T5" fmla="*/ 14 h 29"/>
                  <a:gd name="T6" fmla="*/ 15 w 29"/>
                  <a:gd name="T7" fmla="*/ 0 h 29"/>
                  <a:gd name="T8" fmla="*/ 14 w 29"/>
                  <a:gd name="T9" fmla="*/ 0 h 29"/>
                  <a:gd name="T10" fmla="*/ 0 w 29"/>
                  <a:gd name="T11" fmla="*/ 14 h 29"/>
                  <a:gd name="T12" fmla="*/ 14 w 29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23" y="28"/>
                      <a:pt x="29" y="22"/>
                      <a:pt x="29" y="14"/>
                    </a:cubicBezTo>
                    <a:cubicBezTo>
                      <a:pt x="29" y="7"/>
                      <a:pt x="23" y="1"/>
                      <a:pt x="15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7" y="0"/>
                      <a:pt x="0" y="7"/>
                      <a:pt x="0" y="14"/>
                    </a:cubicBezTo>
                    <a:cubicBezTo>
                      <a:pt x="0" y="22"/>
                      <a:pt x="7" y="29"/>
                      <a:pt x="14" y="29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1" name="Oval 39"/>
              <p:cNvSpPr>
                <a:spLocks noChangeArrowheads="1"/>
              </p:cNvSpPr>
              <p:nvPr/>
            </p:nvSpPr>
            <p:spPr bwMode="auto">
              <a:xfrm>
                <a:off x="4235451" y="4845050"/>
                <a:ext cx="80963" cy="82550"/>
              </a:xfrm>
              <a:prstGeom prst="ellipse">
                <a:avLst/>
              </a:pr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2" name="Oval 40"/>
              <p:cNvSpPr>
                <a:spLocks noChangeArrowheads="1"/>
              </p:cNvSpPr>
              <p:nvPr/>
            </p:nvSpPr>
            <p:spPr bwMode="auto">
              <a:xfrm>
                <a:off x="3895726" y="4845050"/>
                <a:ext cx="80963" cy="82550"/>
              </a:xfrm>
              <a:prstGeom prst="ellipse">
                <a:avLst/>
              </a:pr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3500438" y="4467225"/>
                <a:ext cx="1014413" cy="1012825"/>
              </a:xfrm>
              <a:custGeom>
                <a:avLst/>
                <a:gdLst>
                  <a:gd name="T0" fmla="*/ 176 w 352"/>
                  <a:gd name="T1" fmla="*/ 0 h 352"/>
                  <a:gd name="T2" fmla="*/ 0 w 352"/>
                  <a:gd name="T3" fmla="*/ 176 h 352"/>
                  <a:gd name="T4" fmla="*/ 176 w 352"/>
                  <a:gd name="T5" fmla="*/ 352 h 352"/>
                  <a:gd name="T6" fmla="*/ 352 w 352"/>
                  <a:gd name="T7" fmla="*/ 176 h 352"/>
                  <a:gd name="T8" fmla="*/ 176 w 352"/>
                  <a:gd name="T9" fmla="*/ 0 h 352"/>
                  <a:gd name="T10" fmla="*/ 230 w 352"/>
                  <a:gd name="T11" fmla="*/ 249 h 352"/>
                  <a:gd name="T12" fmla="*/ 102 w 352"/>
                  <a:gd name="T13" fmla="*/ 249 h 352"/>
                  <a:gd name="T14" fmla="*/ 71 w 352"/>
                  <a:gd name="T15" fmla="*/ 282 h 352"/>
                  <a:gd name="T16" fmla="*/ 71 w 352"/>
                  <a:gd name="T17" fmla="*/ 249 h 352"/>
                  <a:gd name="T18" fmla="*/ 52 w 352"/>
                  <a:gd name="T19" fmla="*/ 249 h 352"/>
                  <a:gd name="T20" fmla="*/ 52 w 352"/>
                  <a:gd name="T21" fmla="*/ 129 h 352"/>
                  <a:gd name="T22" fmla="*/ 108 w 352"/>
                  <a:gd name="T23" fmla="*/ 129 h 352"/>
                  <a:gd name="T24" fmla="*/ 108 w 352"/>
                  <a:gd name="T25" fmla="*/ 206 h 352"/>
                  <a:gd name="T26" fmla="*/ 108 w 352"/>
                  <a:gd name="T27" fmla="*/ 213 h 352"/>
                  <a:gd name="T28" fmla="*/ 114 w 352"/>
                  <a:gd name="T29" fmla="*/ 213 h 352"/>
                  <a:gd name="T30" fmla="*/ 230 w 352"/>
                  <a:gd name="T31" fmla="*/ 213 h 352"/>
                  <a:gd name="T32" fmla="*/ 230 w 352"/>
                  <a:gd name="T33" fmla="*/ 249 h 352"/>
                  <a:gd name="T34" fmla="*/ 299 w 352"/>
                  <a:gd name="T35" fmla="*/ 206 h 352"/>
                  <a:gd name="T36" fmla="*/ 279 w 352"/>
                  <a:gd name="T37" fmla="*/ 206 h 352"/>
                  <a:gd name="T38" fmla="*/ 279 w 352"/>
                  <a:gd name="T39" fmla="*/ 242 h 352"/>
                  <a:gd name="T40" fmla="*/ 247 w 352"/>
                  <a:gd name="T41" fmla="*/ 206 h 352"/>
                  <a:gd name="T42" fmla="*/ 230 w 352"/>
                  <a:gd name="T43" fmla="*/ 206 h 352"/>
                  <a:gd name="T44" fmla="*/ 115 w 352"/>
                  <a:gd name="T45" fmla="*/ 206 h 352"/>
                  <a:gd name="T46" fmla="*/ 115 w 352"/>
                  <a:gd name="T47" fmla="*/ 129 h 352"/>
                  <a:gd name="T48" fmla="*/ 115 w 352"/>
                  <a:gd name="T49" fmla="*/ 82 h 352"/>
                  <a:gd name="T50" fmla="*/ 299 w 352"/>
                  <a:gd name="T51" fmla="*/ 82 h 352"/>
                  <a:gd name="T52" fmla="*/ 299 w 352"/>
                  <a:gd name="T53" fmla="*/ 20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52" h="352">
                    <a:moveTo>
                      <a:pt x="176" y="0"/>
                    </a:moveTo>
                    <a:cubicBezTo>
                      <a:pt x="78" y="0"/>
                      <a:pt x="0" y="79"/>
                      <a:pt x="0" y="176"/>
                    </a:cubicBezTo>
                    <a:cubicBezTo>
                      <a:pt x="0" y="273"/>
                      <a:pt x="78" y="352"/>
                      <a:pt x="176" y="352"/>
                    </a:cubicBez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lose/>
                    <a:moveTo>
                      <a:pt x="230" y="249"/>
                    </a:moveTo>
                    <a:cubicBezTo>
                      <a:pt x="102" y="249"/>
                      <a:pt x="102" y="249"/>
                      <a:pt x="102" y="249"/>
                    </a:cubicBezTo>
                    <a:cubicBezTo>
                      <a:pt x="71" y="282"/>
                      <a:pt x="71" y="282"/>
                      <a:pt x="71" y="282"/>
                    </a:cubicBezTo>
                    <a:cubicBezTo>
                      <a:pt x="71" y="249"/>
                      <a:pt x="71" y="249"/>
                      <a:pt x="71" y="249"/>
                    </a:cubicBezTo>
                    <a:cubicBezTo>
                      <a:pt x="52" y="249"/>
                      <a:pt x="52" y="249"/>
                      <a:pt x="52" y="249"/>
                    </a:cubicBezTo>
                    <a:cubicBezTo>
                      <a:pt x="52" y="129"/>
                      <a:pt x="52" y="129"/>
                      <a:pt x="52" y="129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8" y="206"/>
                      <a:pt x="108" y="206"/>
                      <a:pt x="108" y="206"/>
                    </a:cubicBezTo>
                    <a:cubicBezTo>
                      <a:pt x="108" y="213"/>
                      <a:pt x="108" y="213"/>
                      <a:pt x="108" y="213"/>
                    </a:cubicBezTo>
                    <a:cubicBezTo>
                      <a:pt x="114" y="213"/>
                      <a:pt x="114" y="213"/>
                      <a:pt x="114" y="213"/>
                    </a:cubicBezTo>
                    <a:cubicBezTo>
                      <a:pt x="230" y="213"/>
                      <a:pt x="230" y="213"/>
                      <a:pt x="230" y="213"/>
                    </a:cubicBezTo>
                    <a:lnTo>
                      <a:pt x="230" y="249"/>
                    </a:lnTo>
                    <a:close/>
                    <a:moveTo>
                      <a:pt x="299" y="206"/>
                    </a:moveTo>
                    <a:cubicBezTo>
                      <a:pt x="279" y="206"/>
                      <a:pt x="279" y="206"/>
                      <a:pt x="279" y="206"/>
                    </a:cubicBezTo>
                    <a:cubicBezTo>
                      <a:pt x="279" y="242"/>
                      <a:pt x="279" y="242"/>
                      <a:pt x="279" y="242"/>
                    </a:cubicBezTo>
                    <a:cubicBezTo>
                      <a:pt x="247" y="206"/>
                      <a:pt x="247" y="206"/>
                      <a:pt x="247" y="206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115" y="206"/>
                      <a:pt x="115" y="206"/>
                      <a:pt x="115" y="206"/>
                    </a:cubicBezTo>
                    <a:cubicBezTo>
                      <a:pt x="115" y="129"/>
                      <a:pt x="115" y="129"/>
                      <a:pt x="115" y="129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299" y="82"/>
                      <a:pt x="299" y="82"/>
                      <a:pt x="299" y="82"/>
                    </a:cubicBezTo>
                    <a:lnTo>
                      <a:pt x="299" y="206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84" name="Group 343"/>
            <p:cNvGrpSpPr/>
            <p:nvPr/>
          </p:nvGrpSpPr>
          <p:grpSpPr>
            <a:xfrm>
              <a:off x="4821" y="6201"/>
              <a:ext cx="933" cy="934"/>
              <a:chOff x="6019801" y="3589338"/>
              <a:chExt cx="684213" cy="688975"/>
            </a:xfrm>
            <a:solidFill>
              <a:schemeClr val="accent2"/>
            </a:solidFill>
          </p:grpSpPr>
          <p:sp>
            <p:nvSpPr>
              <p:cNvPr id="185" name="Freeform 42"/>
              <p:cNvSpPr>
                <a:spLocks noEditPoints="1"/>
              </p:cNvSpPr>
              <p:nvPr/>
            </p:nvSpPr>
            <p:spPr bwMode="auto">
              <a:xfrm>
                <a:off x="6169026" y="3857625"/>
                <a:ext cx="236538" cy="234950"/>
              </a:xfrm>
              <a:custGeom>
                <a:avLst/>
                <a:gdLst>
                  <a:gd name="T0" fmla="*/ 5 w 82"/>
                  <a:gd name="T1" fmla="*/ 60 h 82"/>
                  <a:gd name="T2" fmla="*/ 7 w 82"/>
                  <a:gd name="T3" fmla="*/ 64 h 82"/>
                  <a:gd name="T4" fmla="*/ 9 w 82"/>
                  <a:gd name="T5" fmla="*/ 66 h 82"/>
                  <a:gd name="T6" fmla="*/ 10 w 82"/>
                  <a:gd name="T7" fmla="*/ 68 h 82"/>
                  <a:gd name="T8" fmla="*/ 12 w 82"/>
                  <a:gd name="T9" fmla="*/ 70 h 82"/>
                  <a:gd name="T10" fmla="*/ 15 w 82"/>
                  <a:gd name="T11" fmla="*/ 72 h 82"/>
                  <a:gd name="T12" fmla="*/ 17 w 82"/>
                  <a:gd name="T13" fmla="*/ 74 h 82"/>
                  <a:gd name="T14" fmla="*/ 20 w 82"/>
                  <a:gd name="T15" fmla="*/ 76 h 82"/>
                  <a:gd name="T16" fmla="*/ 29 w 82"/>
                  <a:gd name="T17" fmla="*/ 80 h 82"/>
                  <a:gd name="T18" fmla="*/ 41 w 82"/>
                  <a:gd name="T19" fmla="*/ 82 h 82"/>
                  <a:gd name="T20" fmla="*/ 71 w 82"/>
                  <a:gd name="T21" fmla="*/ 68 h 82"/>
                  <a:gd name="T22" fmla="*/ 75 w 82"/>
                  <a:gd name="T23" fmla="*/ 64 h 82"/>
                  <a:gd name="T24" fmla="*/ 79 w 82"/>
                  <a:gd name="T25" fmla="*/ 55 h 82"/>
                  <a:gd name="T26" fmla="*/ 82 w 82"/>
                  <a:gd name="T27" fmla="*/ 41 h 82"/>
                  <a:gd name="T28" fmla="*/ 82 w 82"/>
                  <a:gd name="T29" fmla="*/ 37 h 82"/>
                  <a:gd name="T30" fmla="*/ 81 w 82"/>
                  <a:gd name="T31" fmla="*/ 33 h 82"/>
                  <a:gd name="T32" fmla="*/ 79 w 82"/>
                  <a:gd name="T33" fmla="*/ 25 h 82"/>
                  <a:gd name="T34" fmla="*/ 77 w 82"/>
                  <a:gd name="T35" fmla="*/ 22 h 82"/>
                  <a:gd name="T36" fmla="*/ 75 w 82"/>
                  <a:gd name="T37" fmla="*/ 18 h 82"/>
                  <a:gd name="T38" fmla="*/ 71 w 82"/>
                  <a:gd name="T39" fmla="*/ 14 h 82"/>
                  <a:gd name="T40" fmla="*/ 41 w 82"/>
                  <a:gd name="T41" fmla="*/ 0 h 82"/>
                  <a:gd name="T42" fmla="*/ 12 w 82"/>
                  <a:gd name="T43" fmla="*/ 13 h 82"/>
                  <a:gd name="T44" fmla="*/ 10 w 82"/>
                  <a:gd name="T45" fmla="*/ 15 h 82"/>
                  <a:gd name="T46" fmla="*/ 7 w 82"/>
                  <a:gd name="T47" fmla="*/ 18 h 82"/>
                  <a:gd name="T48" fmla="*/ 5 w 82"/>
                  <a:gd name="T49" fmla="*/ 22 h 82"/>
                  <a:gd name="T50" fmla="*/ 4 w 82"/>
                  <a:gd name="T51" fmla="*/ 25 h 82"/>
                  <a:gd name="T52" fmla="*/ 1 w 82"/>
                  <a:gd name="T53" fmla="*/ 33 h 82"/>
                  <a:gd name="T54" fmla="*/ 1 w 82"/>
                  <a:gd name="T55" fmla="*/ 37 h 82"/>
                  <a:gd name="T56" fmla="*/ 0 w 82"/>
                  <a:gd name="T57" fmla="*/ 41 h 82"/>
                  <a:gd name="T58" fmla="*/ 3 w 82"/>
                  <a:gd name="T59" fmla="*/ 55 h 82"/>
                  <a:gd name="T60" fmla="*/ 5 w 82"/>
                  <a:gd name="T61" fmla="*/ 60 h 82"/>
                  <a:gd name="T62" fmla="*/ 41 w 82"/>
                  <a:gd name="T63" fmla="*/ 12 h 82"/>
                  <a:gd name="T64" fmla="*/ 70 w 82"/>
                  <a:gd name="T65" fmla="*/ 41 h 82"/>
                  <a:gd name="T66" fmla="*/ 41 w 82"/>
                  <a:gd name="T67" fmla="*/ 70 h 82"/>
                  <a:gd name="T68" fmla="*/ 12 w 82"/>
                  <a:gd name="T69" fmla="*/ 41 h 82"/>
                  <a:gd name="T70" fmla="*/ 41 w 82"/>
                  <a:gd name="T71" fmla="*/ 1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2" h="82">
                    <a:moveTo>
                      <a:pt x="5" y="60"/>
                    </a:moveTo>
                    <a:cubicBezTo>
                      <a:pt x="6" y="62"/>
                      <a:pt x="7" y="63"/>
                      <a:pt x="7" y="64"/>
                    </a:cubicBezTo>
                    <a:cubicBezTo>
                      <a:pt x="8" y="64"/>
                      <a:pt x="8" y="65"/>
                      <a:pt x="9" y="66"/>
                    </a:cubicBezTo>
                    <a:cubicBezTo>
                      <a:pt x="9" y="66"/>
                      <a:pt x="10" y="67"/>
                      <a:pt x="10" y="68"/>
                    </a:cubicBezTo>
                    <a:cubicBezTo>
                      <a:pt x="11" y="68"/>
                      <a:pt x="12" y="69"/>
                      <a:pt x="12" y="70"/>
                    </a:cubicBezTo>
                    <a:cubicBezTo>
                      <a:pt x="13" y="71"/>
                      <a:pt x="14" y="72"/>
                      <a:pt x="15" y="72"/>
                    </a:cubicBezTo>
                    <a:cubicBezTo>
                      <a:pt x="16" y="73"/>
                      <a:pt x="16" y="73"/>
                      <a:pt x="17" y="74"/>
                    </a:cubicBezTo>
                    <a:cubicBezTo>
                      <a:pt x="18" y="74"/>
                      <a:pt x="19" y="75"/>
                      <a:pt x="20" y="76"/>
                    </a:cubicBezTo>
                    <a:cubicBezTo>
                      <a:pt x="23" y="78"/>
                      <a:pt x="26" y="79"/>
                      <a:pt x="29" y="80"/>
                    </a:cubicBezTo>
                    <a:cubicBezTo>
                      <a:pt x="33" y="81"/>
                      <a:pt x="37" y="82"/>
                      <a:pt x="41" y="82"/>
                    </a:cubicBezTo>
                    <a:cubicBezTo>
                      <a:pt x="53" y="82"/>
                      <a:pt x="64" y="77"/>
                      <a:pt x="71" y="68"/>
                    </a:cubicBezTo>
                    <a:cubicBezTo>
                      <a:pt x="73" y="67"/>
                      <a:pt x="74" y="65"/>
                      <a:pt x="75" y="64"/>
                    </a:cubicBezTo>
                    <a:cubicBezTo>
                      <a:pt x="77" y="61"/>
                      <a:pt x="78" y="58"/>
                      <a:pt x="79" y="55"/>
                    </a:cubicBezTo>
                    <a:cubicBezTo>
                      <a:pt x="81" y="51"/>
                      <a:pt x="82" y="46"/>
                      <a:pt x="82" y="41"/>
                    </a:cubicBezTo>
                    <a:cubicBezTo>
                      <a:pt x="82" y="40"/>
                      <a:pt x="82" y="38"/>
                      <a:pt x="82" y="37"/>
                    </a:cubicBezTo>
                    <a:cubicBezTo>
                      <a:pt x="81" y="36"/>
                      <a:pt x="81" y="34"/>
                      <a:pt x="81" y="33"/>
                    </a:cubicBezTo>
                    <a:cubicBezTo>
                      <a:pt x="80" y="30"/>
                      <a:pt x="80" y="28"/>
                      <a:pt x="79" y="25"/>
                    </a:cubicBezTo>
                    <a:cubicBezTo>
                      <a:pt x="78" y="24"/>
                      <a:pt x="78" y="23"/>
                      <a:pt x="77" y="22"/>
                    </a:cubicBezTo>
                    <a:cubicBezTo>
                      <a:pt x="76" y="20"/>
                      <a:pt x="76" y="19"/>
                      <a:pt x="75" y="18"/>
                    </a:cubicBezTo>
                    <a:cubicBezTo>
                      <a:pt x="74" y="17"/>
                      <a:pt x="73" y="15"/>
                      <a:pt x="71" y="14"/>
                    </a:cubicBezTo>
                    <a:cubicBezTo>
                      <a:pt x="64" y="5"/>
                      <a:pt x="53" y="0"/>
                      <a:pt x="41" y="0"/>
                    </a:cubicBezTo>
                    <a:cubicBezTo>
                      <a:pt x="30" y="0"/>
                      <a:pt x="19" y="5"/>
                      <a:pt x="12" y="13"/>
                    </a:cubicBezTo>
                    <a:cubicBezTo>
                      <a:pt x="11" y="14"/>
                      <a:pt x="10" y="14"/>
                      <a:pt x="10" y="15"/>
                    </a:cubicBezTo>
                    <a:cubicBezTo>
                      <a:pt x="9" y="16"/>
                      <a:pt x="8" y="17"/>
                      <a:pt x="7" y="18"/>
                    </a:cubicBezTo>
                    <a:cubicBezTo>
                      <a:pt x="7" y="19"/>
                      <a:pt x="6" y="20"/>
                      <a:pt x="5" y="22"/>
                    </a:cubicBezTo>
                    <a:cubicBezTo>
                      <a:pt x="5" y="23"/>
                      <a:pt x="4" y="24"/>
                      <a:pt x="4" y="25"/>
                    </a:cubicBezTo>
                    <a:cubicBezTo>
                      <a:pt x="3" y="28"/>
                      <a:pt x="2" y="30"/>
                      <a:pt x="1" y="33"/>
                    </a:cubicBezTo>
                    <a:cubicBezTo>
                      <a:pt x="1" y="34"/>
                      <a:pt x="1" y="36"/>
                      <a:pt x="1" y="37"/>
                    </a:cubicBezTo>
                    <a:cubicBezTo>
                      <a:pt x="0" y="38"/>
                      <a:pt x="0" y="40"/>
                      <a:pt x="0" y="41"/>
                    </a:cubicBezTo>
                    <a:cubicBezTo>
                      <a:pt x="0" y="46"/>
                      <a:pt x="1" y="51"/>
                      <a:pt x="3" y="55"/>
                    </a:cubicBezTo>
                    <a:cubicBezTo>
                      <a:pt x="4" y="57"/>
                      <a:pt x="4" y="59"/>
                      <a:pt x="5" y="60"/>
                    </a:cubicBezTo>
                    <a:close/>
                    <a:moveTo>
                      <a:pt x="41" y="12"/>
                    </a:moveTo>
                    <a:cubicBezTo>
                      <a:pt x="57" y="12"/>
                      <a:pt x="70" y="25"/>
                      <a:pt x="70" y="41"/>
                    </a:cubicBezTo>
                    <a:cubicBezTo>
                      <a:pt x="70" y="57"/>
                      <a:pt x="57" y="70"/>
                      <a:pt x="41" y="70"/>
                    </a:cubicBezTo>
                    <a:cubicBezTo>
                      <a:pt x="25" y="70"/>
                      <a:pt x="12" y="57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6" name="Freeform 43"/>
              <p:cNvSpPr>
                <a:spLocks noEditPoints="1"/>
              </p:cNvSpPr>
              <p:nvPr/>
            </p:nvSpPr>
            <p:spPr bwMode="auto">
              <a:xfrm>
                <a:off x="6019801" y="3589338"/>
                <a:ext cx="684213" cy="688975"/>
              </a:xfrm>
              <a:custGeom>
                <a:avLst/>
                <a:gdLst>
                  <a:gd name="T0" fmla="*/ 119 w 238"/>
                  <a:gd name="T1" fmla="*/ 0 h 239"/>
                  <a:gd name="T2" fmla="*/ 0 w 238"/>
                  <a:gd name="T3" fmla="*/ 119 h 239"/>
                  <a:gd name="T4" fmla="*/ 119 w 238"/>
                  <a:gd name="T5" fmla="*/ 239 h 239"/>
                  <a:gd name="T6" fmla="*/ 238 w 238"/>
                  <a:gd name="T7" fmla="*/ 119 h 239"/>
                  <a:gd name="T8" fmla="*/ 119 w 238"/>
                  <a:gd name="T9" fmla="*/ 0 h 239"/>
                  <a:gd name="T10" fmla="*/ 139 w 238"/>
                  <a:gd name="T11" fmla="*/ 66 h 239"/>
                  <a:gd name="T12" fmla="*/ 166 w 238"/>
                  <a:gd name="T13" fmla="*/ 66 h 239"/>
                  <a:gd name="T14" fmla="*/ 166 w 238"/>
                  <a:gd name="T15" fmla="*/ 78 h 239"/>
                  <a:gd name="T16" fmla="*/ 139 w 238"/>
                  <a:gd name="T17" fmla="*/ 78 h 239"/>
                  <a:gd name="T18" fmla="*/ 139 w 238"/>
                  <a:gd name="T19" fmla="*/ 66 h 239"/>
                  <a:gd name="T20" fmla="*/ 182 w 238"/>
                  <a:gd name="T21" fmla="*/ 186 h 239"/>
                  <a:gd name="T22" fmla="*/ 40 w 238"/>
                  <a:gd name="T23" fmla="*/ 186 h 239"/>
                  <a:gd name="T24" fmla="*/ 40 w 238"/>
                  <a:gd name="T25" fmla="*/ 82 h 239"/>
                  <a:gd name="T26" fmla="*/ 182 w 238"/>
                  <a:gd name="T27" fmla="*/ 82 h 239"/>
                  <a:gd name="T28" fmla="*/ 182 w 238"/>
                  <a:gd name="T29" fmla="*/ 18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8" h="239">
                    <a:moveTo>
                      <a:pt x="119" y="0"/>
                    </a:moveTo>
                    <a:cubicBezTo>
                      <a:pt x="53" y="0"/>
                      <a:pt x="0" y="54"/>
                      <a:pt x="0" y="119"/>
                    </a:cubicBezTo>
                    <a:cubicBezTo>
                      <a:pt x="0" y="185"/>
                      <a:pt x="53" y="239"/>
                      <a:pt x="119" y="239"/>
                    </a:cubicBezTo>
                    <a:cubicBezTo>
                      <a:pt x="185" y="239"/>
                      <a:pt x="238" y="185"/>
                      <a:pt x="238" y="119"/>
                    </a:cubicBezTo>
                    <a:cubicBezTo>
                      <a:pt x="238" y="54"/>
                      <a:pt x="185" y="0"/>
                      <a:pt x="119" y="0"/>
                    </a:cubicBezTo>
                    <a:close/>
                    <a:moveTo>
                      <a:pt x="139" y="66"/>
                    </a:moveTo>
                    <a:cubicBezTo>
                      <a:pt x="166" y="66"/>
                      <a:pt x="166" y="66"/>
                      <a:pt x="166" y="66"/>
                    </a:cubicBezTo>
                    <a:cubicBezTo>
                      <a:pt x="166" y="78"/>
                      <a:pt x="166" y="78"/>
                      <a:pt x="166" y="78"/>
                    </a:cubicBezTo>
                    <a:cubicBezTo>
                      <a:pt x="139" y="78"/>
                      <a:pt x="139" y="78"/>
                      <a:pt x="139" y="78"/>
                    </a:cubicBezTo>
                    <a:lnTo>
                      <a:pt x="139" y="66"/>
                    </a:lnTo>
                    <a:close/>
                    <a:moveTo>
                      <a:pt x="182" y="186"/>
                    </a:moveTo>
                    <a:cubicBezTo>
                      <a:pt x="40" y="186"/>
                      <a:pt x="40" y="186"/>
                      <a:pt x="40" y="186"/>
                    </a:cubicBezTo>
                    <a:cubicBezTo>
                      <a:pt x="40" y="82"/>
                      <a:pt x="40" y="82"/>
                      <a:pt x="40" y="82"/>
                    </a:cubicBezTo>
                    <a:cubicBezTo>
                      <a:pt x="182" y="82"/>
                      <a:pt x="182" y="82"/>
                      <a:pt x="182" y="82"/>
                    </a:cubicBezTo>
                    <a:lnTo>
                      <a:pt x="182" y="186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87" name="Rectangle 44"/>
              <p:cNvSpPr>
                <a:spLocks noChangeArrowheads="1"/>
              </p:cNvSpPr>
              <p:nvPr/>
            </p:nvSpPr>
            <p:spPr bwMode="auto">
              <a:xfrm>
                <a:off x="6416676" y="3860800"/>
                <a:ext cx="84138" cy="47625"/>
              </a:xfrm>
              <a:prstGeom prst="rect">
                <a:avLst/>
              </a:pr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88" name="Freeform 45"/>
            <p:cNvSpPr>
              <a:spLocks noEditPoints="1"/>
            </p:cNvSpPr>
            <p:nvPr/>
          </p:nvSpPr>
          <p:spPr bwMode="auto">
            <a:xfrm>
              <a:off x="3682" y="2187"/>
              <a:ext cx="1342" cy="1336"/>
            </a:xfrm>
            <a:custGeom>
              <a:avLst/>
              <a:gdLst>
                <a:gd name="T0" fmla="*/ 0 w 342"/>
                <a:gd name="T1" fmla="*/ 171 h 342"/>
                <a:gd name="T2" fmla="*/ 342 w 342"/>
                <a:gd name="T3" fmla="*/ 171 h 342"/>
                <a:gd name="T4" fmla="*/ 48 w 342"/>
                <a:gd name="T5" fmla="*/ 140 h 342"/>
                <a:gd name="T6" fmla="*/ 108 w 342"/>
                <a:gd name="T7" fmla="*/ 164 h 342"/>
                <a:gd name="T8" fmla="*/ 48 w 342"/>
                <a:gd name="T9" fmla="*/ 140 h 342"/>
                <a:gd name="T10" fmla="*/ 109 w 342"/>
                <a:gd name="T11" fmla="*/ 171 h 342"/>
                <a:gd name="T12" fmla="*/ 66 w 342"/>
                <a:gd name="T13" fmla="*/ 209 h 342"/>
                <a:gd name="T14" fmla="*/ 95 w 342"/>
                <a:gd name="T15" fmla="*/ 283 h 342"/>
                <a:gd name="T16" fmla="*/ 95 w 342"/>
                <a:gd name="T17" fmla="*/ 245 h 342"/>
                <a:gd name="T18" fmla="*/ 95 w 342"/>
                <a:gd name="T19" fmla="*/ 283 h 342"/>
                <a:gd name="T20" fmla="*/ 67 w 342"/>
                <a:gd name="T21" fmla="*/ 216 h 342"/>
                <a:gd name="T22" fmla="*/ 114 w 342"/>
                <a:gd name="T23" fmla="*/ 239 h 342"/>
                <a:gd name="T24" fmla="*/ 169 w 342"/>
                <a:gd name="T25" fmla="*/ 239 h 342"/>
                <a:gd name="T26" fmla="*/ 120 w 342"/>
                <a:gd name="T27" fmla="*/ 216 h 342"/>
                <a:gd name="T28" fmla="*/ 169 w 342"/>
                <a:gd name="T29" fmla="*/ 239 h 342"/>
                <a:gd name="T30" fmla="*/ 119 w 342"/>
                <a:gd name="T31" fmla="*/ 209 h 342"/>
                <a:gd name="T32" fmla="*/ 175 w 342"/>
                <a:gd name="T33" fmla="*/ 171 h 342"/>
                <a:gd name="T34" fmla="*/ 116 w 342"/>
                <a:gd name="T35" fmla="*/ 164 h 342"/>
                <a:gd name="T36" fmla="*/ 177 w 342"/>
                <a:gd name="T37" fmla="*/ 140 h 342"/>
                <a:gd name="T38" fmla="*/ 116 w 342"/>
                <a:gd name="T39" fmla="*/ 164 h 342"/>
                <a:gd name="T40" fmla="*/ 177 w 342"/>
                <a:gd name="T41" fmla="*/ 264 h 342"/>
                <a:gd name="T42" fmla="*/ 215 w 342"/>
                <a:gd name="T43" fmla="*/ 264 h 342"/>
                <a:gd name="T44" fmla="*/ 217 w 342"/>
                <a:gd name="T45" fmla="*/ 239 h 342"/>
                <a:gd name="T46" fmla="*/ 178 w 342"/>
                <a:gd name="T47" fmla="*/ 216 h 342"/>
                <a:gd name="T48" fmla="*/ 217 w 342"/>
                <a:gd name="T49" fmla="*/ 239 h 342"/>
                <a:gd name="T50" fmla="*/ 179 w 342"/>
                <a:gd name="T51" fmla="*/ 209 h 342"/>
                <a:gd name="T52" fmla="*/ 235 w 342"/>
                <a:gd name="T53" fmla="*/ 171 h 342"/>
                <a:gd name="T54" fmla="*/ 283 w 342"/>
                <a:gd name="T55" fmla="*/ 126 h 342"/>
                <a:gd name="T56" fmla="*/ 241 w 342"/>
                <a:gd name="T57" fmla="*/ 149 h 342"/>
                <a:gd name="T58" fmla="*/ 182 w 342"/>
                <a:gd name="T59" fmla="*/ 164 h 342"/>
                <a:gd name="T60" fmla="*/ 220 w 342"/>
                <a:gd name="T61" fmla="*/ 140 h 342"/>
                <a:gd name="T62" fmla="*/ 252 w 342"/>
                <a:gd name="T63" fmla="*/ 107 h 342"/>
                <a:gd name="T64" fmla="*/ 260 w 342"/>
                <a:gd name="T65" fmla="*/ 103 h 342"/>
                <a:gd name="T66" fmla="*/ 283 w 342"/>
                <a:gd name="T67" fmla="*/ 126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2" h="342">
                  <a:moveTo>
                    <a:pt x="171" y="0"/>
                  </a:moveTo>
                  <a:cubicBezTo>
                    <a:pt x="76" y="0"/>
                    <a:pt x="0" y="77"/>
                    <a:pt x="0" y="171"/>
                  </a:cubicBezTo>
                  <a:cubicBezTo>
                    <a:pt x="0" y="266"/>
                    <a:pt x="76" y="342"/>
                    <a:pt x="171" y="342"/>
                  </a:cubicBezTo>
                  <a:cubicBezTo>
                    <a:pt x="265" y="342"/>
                    <a:pt x="342" y="266"/>
                    <a:pt x="342" y="171"/>
                  </a:cubicBezTo>
                  <a:cubicBezTo>
                    <a:pt x="342" y="77"/>
                    <a:pt x="265" y="0"/>
                    <a:pt x="171" y="0"/>
                  </a:cubicBezTo>
                  <a:close/>
                  <a:moveTo>
                    <a:pt x="48" y="140"/>
                  </a:moveTo>
                  <a:cubicBezTo>
                    <a:pt x="106" y="140"/>
                    <a:pt x="106" y="140"/>
                    <a:pt x="106" y="140"/>
                  </a:cubicBezTo>
                  <a:cubicBezTo>
                    <a:pt x="108" y="164"/>
                    <a:pt x="108" y="164"/>
                    <a:pt x="108" y="164"/>
                  </a:cubicBezTo>
                  <a:cubicBezTo>
                    <a:pt x="54" y="164"/>
                    <a:pt x="54" y="164"/>
                    <a:pt x="54" y="164"/>
                  </a:cubicBezTo>
                  <a:lnTo>
                    <a:pt x="48" y="140"/>
                  </a:lnTo>
                  <a:close/>
                  <a:moveTo>
                    <a:pt x="56" y="171"/>
                  </a:moveTo>
                  <a:cubicBezTo>
                    <a:pt x="109" y="171"/>
                    <a:pt x="109" y="171"/>
                    <a:pt x="109" y="171"/>
                  </a:cubicBezTo>
                  <a:cubicBezTo>
                    <a:pt x="112" y="209"/>
                    <a:pt x="112" y="209"/>
                    <a:pt x="112" y="209"/>
                  </a:cubicBezTo>
                  <a:cubicBezTo>
                    <a:pt x="66" y="209"/>
                    <a:pt x="66" y="209"/>
                    <a:pt x="66" y="209"/>
                  </a:cubicBezTo>
                  <a:lnTo>
                    <a:pt x="56" y="171"/>
                  </a:lnTo>
                  <a:close/>
                  <a:moveTo>
                    <a:pt x="95" y="283"/>
                  </a:moveTo>
                  <a:cubicBezTo>
                    <a:pt x="85" y="283"/>
                    <a:pt x="76" y="275"/>
                    <a:pt x="76" y="264"/>
                  </a:cubicBezTo>
                  <a:cubicBezTo>
                    <a:pt x="76" y="254"/>
                    <a:pt x="85" y="245"/>
                    <a:pt x="95" y="245"/>
                  </a:cubicBezTo>
                  <a:cubicBezTo>
                    <a:pt x="106" y="245"/>
                    <a:pt x="114" y="254"/>
                    <a:pt x="114" y="264"/>
                  </a:cubicBezTo>
                  <a:cubicBezTo>
                    <a:pt x="114" y="275"/>
                    <a:pt x="106" y="283"/>
                    <a:pt x="95" y="283"/>
                  </a:cubicBezTo>
                  <a:close/>
                  <a:moveTo>
                    <a:pt x="73" y="239"/>
                  </a:moveTo>
                  <a:cubicBezTo>
                    <a:pt x="67" y="216"/>
                    <a:pt x="67" y="216"/>
                    <a:pt x="67" y="216"/>
                  </a:cubicBezTo>
                  <a:cubicBezTo>
                    <a:pt x="113" y="216"/>
                    <a:pt x="113" y="216"/>
                    <a:pt x="113" y="216"/>
                  </a:cubicBezTo>
                  <a:cubicBezTo>
                    <a:pt x="114" y="239"/>
                    <a:pt x="114" y="239"/>
                    <a:pt x="114" y="239"/>
                  </a:cubicBezTo>
                  <a:lnTo>
                    <a:pt x="73" y="239"/>
                  </a:lnTo>
                  <a:close/>
                  <a:moveTo>
                    <a:pt x="169" y="239"/>
                  </a:moveTo>
                  <a:cubicBezTo>
                    <a:pt x="122" y="239"/>
                    <a:pt x="122" y="239"/>
                    <a:pt x="122" y="239"/>
                  </a:cubicBezTo>
                  <a:cubicBezTo>
                    <a:pt x="120" y="216"/>
                    <a:pt x="120" y="216"/>
                    <a:pt x="120" y="216"/>
                  </a:cubicBezTo>
                  <a:cubicBezTo>
                    <a:pt x="171" y="216"/>
                    <a:pt x="171" y="216"/>
                    <a:pt x="171" y="216"/>
                  </a:cubicBezTo>
                  <a:lnTo>
                    <a:pt x="169" y="239"/>
                  </a:lnTo>
                  <a:close/>
                  <a:moveTo>
                    <a:pt x="171" y="209"/>
                  </a:moveTo>
                  <a:cubicBezTo>
                    <a:pt x="119" y="209"/>
                    <a:pt x="119" y="209"/>
                    <a:pt x="119" y="209"/>
                  </a:cubicBezTo>
                  <a:cubicBezTo>
                    <a:pt x="116" y="171"/>
                    <a:pt x="116" y="171"/>
                    <a:pt x="116" y="171"/>
                  </a:cubicBezTo>
                  <a:cubicBezTo>
                    <a:pt x="175" y="171"/>
                    <a:pt x="175" y="171"/>
                    <a:pt x="175" y="171"/>
                  </a:cubicBezTo>
                  <a:lnTo>
                    <a:pt x="171" y="209"/>
                  </a:lnTo>
                  <a:close/>
                  <a:moveTo>
                    <a:pt x="116" y="164"/>
                  </a:moveTo>
                  <a:cubicBezTo>
                    <a:pt x="114" y="140"/>
                    <a:pt x="114" y="140"/>
                    <a:pt x="114" y="140"/>
                  </a:cubicBezTo>
                  <a:cubicBezTo>
                    <a:pt x="177" y="140"/>
                    <a:pt x="177" y="140"/>
                    <a:pt x="177" y="140"/>
                  </a:cubicBezTo>
                  <a:cubicBezTo>
                    <a:pt x="175" y="164"/>
                    <a:pt x="175" y="164"/>
                    <a:pt x="175" y="164"/>
                  </a:cubicBezTo>
                  <a:lnTo>
                    <a:pt x="116" y="164"/>
                  </a:lnTo>
                  <a:close/>
                  <a:moveTo>
                    <a:pt x="196" y="283"/>
                  </a:moveTo>
                  <a:cubicBezTo>
                    <a:pt x="185" y="283"/>
                    <a:pt x="177" y="275"/>
                    <a:pt x="177" y="264"/>
                  </a:cubicBezTo>
                  <a:cubicBezTo>
                    <a:pt x="177" y="254"/>
                    <a:pt x="185" y="245"/>
                    <a:pt x="196" y="245"/>
                  </a:cubicBezTo>
                  <a:cubicBezTo>
                    <a:pt x="206" y="245"/>
                    <a:pt x="215" y="254"/>
                    <a:pt x="215" y="264"/>
                  </a:cubicBezTo>
                  <a:cubicBezTo>
                    <a:pt x="215" y="275"/>
                    <a:pt x="206" y="283"/>
                    <a:pt x="196" y="283"/>
                  </a:cubicBezTo>
                  <a:close/>
                  <a:moveTo>
                    <a:pt x="217" y="239"/>
                  </a:moveTo>
                  <a:cubicBezTo>
                    <a:pt x="176" y="239"/>
                    <a:pt x="176" y="239"/>
                    <a:pt x="176" y="239"/>
                  </a:cubicBezTo>
                  <a:cubicBezTo>
                    <a:pt x="178" y="216"/>
                    <a:pt x="178" y="216"/>
                    <a:pt x="178" y="216"/>
                  </a:cubicBezTo>
                  <a:cubicBezTo>
                    <a:pt x="223" y="216"/>
                    <a:pt x="223" y="216"/>
                    <a:pt x="223" y="216"/>
                  </a:cubicBezTo>
                  <a:lnTo>
                    <a:pt x="217" y="239"/>
                  </a:lnTo>
                  <a:close/>
                  <a:moveTo>
                    <a:pt x="225" y="209"/>
                  </a:moveTo>
                  <a:cubicBezTo>
                    <a:pt x="179" y="209"/>
                    <a:pt x="179" y="209"/>
                    <a:pt x="179" y="209"/>
                  </a:cubicBezTo>
                  <a:cubicBezTo>
                    <a:pt x="182" y="171"/>
                    <a:pt x="182" y="171"/>
                    <a:pt x="182" y="171"/>
                  </a:cubicBezTo>
                  <a:cubicBezTo>
                    <a:pt x="235" y="171"/>
                    <a:pt x="235" y="171"/>
                    <a:pt x="235" y="171"/>
                  </a:cubicBezTo>
                  <a:lnTo>
                    <a:pt x="225" y="209"/>
                  </a:lnTo>
                  <a:close/>
                  <a:moveTo>
                    <a:pt x="283" y="126"/>
                  </a:moveTo>
                  <a:cubicBezTo>
                    <a:pt x="264" y="126"/>
                    <a:pt x="264" y="126"/>
                    <a:pt x="264" y="126"/>
                  </a:cubicBezTo>
                  <a:cubicBezTo>
                    <a:pt x="256" y="133"/>
                    <a:pt x="249" y="141"/>
                    <a:pt x="241" y="149"/>
                  </a:cubicBezTo>
                  <a:cubicBezTo>
                    <a:pt x="237" y="164"/>
                    <a:pt x="237" y="164"/>
                    <a:pt x="237" y="164"/>
                  </a:cubicBezTo>
                  <a:cubicBezTo>
                    <a:pt x="182" y="164"/>
                    <a:pt x="182" y="164"/>
                    <a:pt x="182" y="164"/>
                  </a:cubicBezTo>
                  <a:cubicBezTo>
                    <a:pt x="184" y="140"/>
                    <a:pt x="184" y="140"/>
                    <a:pt x="184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1" y="139"/>
                    <a:pt x="221" y="138"/>
                    <a:pt x="222" y="137"/>
                  </a:cubicBezTo>
                  <a:cubicBezTo>
                    <a:pt x="232" y="127"/>
                    <a:pt x="242" y="117"/>
                    <a:pt x="252" y="107"/>
                  </a:cubicBezTo>
                  <a:cubicBezTo>
                    <a:pt x="252" y="107"/>
                    <a:pt x="253" y="106"/>
                    <a:pt x="254" y="105"/>
                  </a:cubicBezTo>
                  <a:cubicBezTo>
                    <a:pt x="256" y="104"/>
                    <a:pt x="258" y="103"/>
                    <a:pt x="260" y="103"/>
                  </a:cubicBezTo>
                  <a:cubicBezTo>
                    <a:pt x="283" y="103"/>
                    <a:pt x="283" y="103"/>
                    <a:pt x="283" y="103"/>
                  </a:cubicBezTo>
                  <a:cubicBezTo>
                    <a:pt x="297" y="103"/>
                    <a:pt x="297" y="126"/>
                    <a:pt x="283" y="126"/>
                  </a:cubicBezTo>
                  <a:close/>
                </a:path>
              </a:pathLst>
            </a:custGeom>
            <a:solidFill>
              <a:srgbClr val="00DBE8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189" name="Group 348"/>
            <p:cNvGrpSpPr/>
            <p:nvPr/>
          </p:nvGrpSpPr>
          <p:grpSpPr>
            <a:xfrm>
              <a:off x="7645" y="7356"/>
              <a:ext cx="1386" cy="1377"/>
              <a:chOff x="8089901" y="4441825"/>
              <a:chExt cx="1016000" cy="1016000"/>
            </a:xfrm>
            <a:solidFill>
              <a:schemeClr val="accent3"/>
            </a:solidFill>
          </p:grpSpPr>
          <p:sp>
            <p:nvSpPr>
              <p:cNvPr id="190" name="Rectangle 46"/>
              <p:cNvSpPr>
                <a:spLocks noChangeArrowheads="1"/>
              </p:cNvSpPr>
              <p:nvPr/>
            </p:nvSpPr>
            <p:spPr bwMode="auto">
              <a:xfrm>
                <a:off x="8507413" y="4703763"/>
                <a:ext cx="255588" cy="134938"/>
              </a:xfrm>
              <a:prstGeom prst="rect">
                <a:avLst/>
              </a:pr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1" name="Freeform 47"/>
              <p:cNvSpPr>
                <a:spLocks noEditPoints="1"/>
              </p:cNvSpPr>
              <p:nvPr/>
            </p:nvSpPr>
            <p:spPr bwMode="auto">
              <a:xfrm>
                <a:off x="8089901" y="4441825"/>
                <a:ext cx="1016000" cy="1016000"/>
              </a:xfrm>
              <a:custGeom>
                <a:avLst/>
                <a:gdLst>
                  <a:gd name="T0" fmla="*/ 176 w 353"/>
                  <a:gd name="T1" fmla="*/ 0 h 353"/>
                  <a:gd name="T2" fmla="*/ 0 w 353"/>
                  <a:gd name="T3" fmla="*/ 176 h 353"/>
                  <a:gd name="T4" fmla="*/ 176 w 353"/>
                  <a:gd name="T5" fmla="*/ 353 h 353"/>
                  <a:gd name="T6" fmla="*/ 353 w 353"/>
                  <a:gd name="T7" fmla="*/ 176 h 353"/>
                  <a:gd name="T8" fmla="*/ 176 w 353"/>
                  <a:gd name="T9" fmla="*/ 0 h 353"/>
                  <a:gd name="T10" fmla="*/ 271 w 353"/>
                  <a:gd name="T11" fmla="*/ 280 h 353"/>
                  <a:gd name="T12" fmla="*/ 107 w 353"/>
                  <a:gd name="T13" fmla="*/ 280 h 353"/>
                  <a:gd name="T14" fmla="*/ 107 w 353"/>
                  <a:gd name="T15" fmla="*/ 257 h 353"/>
                  <a:gd name="T16" fmla="*/ 98 w 353"/>
                  <a:gd name="T17" fmla="*/ 259 h 353"/>
                  <a:gd name="T18" fmla="*/ 93 w 353"/>
                  <a:gd name="T19" fmla="*/ 278 h 353"/>
                  <a:gd name="T20" fmla="*/ 82 w 353"/>
                  <a:gd name="T21" fmla="*/ 278 h 353"/>
                  <a:gd name="T22" fmla="*/ 89 w 353"/>
                  <a:gd name="T23" fmla="*/ 251 h 353"/>
                  <a:gd name="T24" fmla="*/ 107 w 353"/>
                  <a:gd name="T25" fmla="*/ 245 h 353"/>
                  <a:gd name="T26" fmla="*/ 107 w 353"/>
                  <a:gd name="T27" fmla="*/ 213 h 353"/>
                  <a:gd name="T28" fmla="*/ 98 w 353"/>
                  <a:gd name="T29" fmla="*/ 215 h 353"/>
                  <a:gd name="T30" fmla="*/ 93 w 353"/>
                  <a:gd name="T31" fmla="*/ 234 h 353"/>
                  <a:gd name="T32" fmla="*/ 82 w 353"/>
                  <a:gd name="T33" fmla="*/ 234 h 353"/>
                  <a:gd name="T34" fmla="*/ 89 w 353"/>
                  <a:gd name="T35" fmla="*/ 207 h 353"/>
                  <a:gd name="T36" fmla="*/ 107 w 353"/>
                  <a:gd name="T37" fmla="*/ 201 h 353"/>
                  <a:gd name="T38" fmla="*/ 107 w 353"/>
                  <a:gd name="T39" fmla="*/ 169 h 353"/>
                  <a:gd name="T40" fmla="*/ 98 w 353"/>
                  <a:gd name="T41" fmla="*/ 171 h 353"/>
                  <a:gd name="T42" fmla="*/ 93 w 353"/>
                  <a:gd name="T43" fmla="*/ 190 h 353"/>
                  <a:gd name="T44" fmla="*/ 82 w 353"/>
                  <a:gd name="T45" fmla="*/ 190 h 353"/>
                  <a:gd name="T46" fmla="*/ 89 w 353"/>
                  <a:gd name="T47" fmla="*/ 163 h 353"/>
                  <a:gd name="T48" fmla="*/ 107 w 353"/>
                  <a:gd name="T49" fmla="*/ 157 h 353"/>
                  <a:gd name="T50" fmla="*/ 107 w 353"/>
                  <a:gd name="T51" fmla="*/ 125 h 353"/>
                  <a:gd name="T52" fmla="*/ 98 w 353"/>
                  <a:gd name="T53" fmla="*/ 127 h 353"/>
                  <a:gd name="T54" fmla="*/ 93 w 353"/>
                  <a:gd name="T55" fmla="*/ 146 h 353"/>
                  <a:gd name="T56" fmla="*/ 82 w 353"/>
                  <a:gd name="T57" fmla="*/ 146 h 353"/>
                  <a:gd name="T58" fmla="*/ 89 w 353"/>
                  <a:gd name="T59" fmla="*/ 119 h 353"/>
                  <a:gd name="T60" fmla="*/ 107 w 353"/>
                  <a:gd name="T61" fmla="*/ 113 h 353"/>
                  <a:gd name="T62" fmla="*/ 107 w 353"/>
                  <a:gd name="T63" fmla="*/ 81 h 353"/>
                  <a:gd name="T64" fmla="*/ 98 w 353"/>
                  <a:gd name="T65" fmla="*/ 83 h 353"/>
                  <a:gd name="T66" fmla="*/ 93 w 353"/>
                  <a:gd name="T67" fmla="*/ 102 h 353"/>
                  <a:gd name="T68" fmla="*/ 82 w 353"/>
                  <a:gd name="T69" fmla="*/ 102 h 353"/>
                  <a:gd name="T70" fmla="*/ 89 w 353"/>
                  <a:gd name="T71" fmla="*/ 75 h 353"/>
                  <a:gd name="T72" fmla="*/ 107 w 353"/>
                  <a:gd name="T73" fmla="*/ 69 h 353"/>
                  <a:gd name="T74" fmla="*/ 107 w 353"/>
                  <a:gd name="T75" fmla="*/ 69 h 353"/>
                  <a:gd name="T76" fmla="*/ 271 w 353"/>
                  <a:gd name="T77" fmla="*/ 69 h 353"/>
                  <a:gd name="T78" fmla="*/ 271 w 353"/>
                  <a:gd name="T79" fmla="*/ 28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3" h="353">
                    <a:moveTo>
                      <a:pt x="176" y="0"/>
                    </a:moveTo>
                    <a:cubicBezTo>
                      <a:pt x="79" y="0"/>
                      <a:pt x="0" y="79"/>
                      <a:pt x="0" y="176"/>
                    </a:cubicBezTo>
                    <a:cubicBezTo>
                      <a:pt x="0" y="274"/>
                      <a:pt x="79" y="353"/>
                      <a:pt x="176" y="353"/>
                    </a:cubicBezTo>
                    <a:cubicBezTo>
                      <a:pt x="274" y="353"/>
                      <a:pt x="353" y="274"/>
                      <a:pt x="353" y="176"/>
                    </a:cubicBezTo>
                    <a:cubicBezTo>
                      <a:pt x="353" y="79"/>
                      <a:pt x="274" y="0"/>
                      <a:pt x="176" y="0"/>
                    </a:cubicBezTo>
                    <a:close/>
                    <a:moveTo>
                      <a:pt x="271" y="280"/>
                    </a:moveTo>
                    <a:cubicBezTo>
                      <a:pt x="107" y="280"/>
                      <a:pt x="107" y="280"/>
                      <a:pt x="107" y="280"/>
                    </a:cubicBezTo>
                    <a:cubicBezTo>
                      <a:pt x="107" y="257"/>
                      <a:pt x="107" y="257"/>
                      <a:pt x="107" y="257"/>
                    </a:cubicBezTo>
                    <a:cubicBezTo>
                      <a:pt x="104" y="257"/>
                      <a:pt x="100" y="257"/>
                      <a:pt x="98" y="259"/>
                    </a:cubicBezTo>
                    <a:cubicBezTo>
                      <a:pt x="92" y="263"/>
                      <a:pt x="93" y="272"/>
                      <a:pt x="93" y="278"/>
                    </a:cubicBezTo>
                    <a:cubicBezTo>
                      <a:pt x="94" y="285"/>
                      <a:pt x="82" y="285"/>
                      <a:pt x="82" y="278"/>
                    </a:cubicBezTo>
                    <a:cubicBezTo>
                      <a:pt x="81" y="268"/>
                      <a:pt x="82" y="258"/>
                      <a:pt x="89" y="251"/>
                    </a:cubicBezTo>
                    <a:cubicBezTo>
                      <a:pt x="94" y="247"/>
                      <a:pt x="101" y="245"/>
                      <a:pt x="107" y="245"/>
                    </a:cubicBezTo>
                    <a:cubicBezTo>
                      <a:pt x="107" y="213"/>
                      <a:pt x="107" y="213"/>
                      <a:pt x="107" y="213"/>
                    </a:cubicBezTo>
                    <a:cubicBezTo>
                      <a:pt x="104" y="213"/>
                      <a:pt x="100" y="213"/>
                      <a:pt x="98" y="215"/>
                    </a:cubicBezTo>
                    <a:cubicBezTo>
                      <a:pt x="92" y="219"/>
                      <a:pt x="93" y="228"/>
                      <a:pt x="93" y="234"/>
                    </a:cubicBezTo>
                    <a:cubicBezTo>
                      <a:pt x="94" y="241"/>
                      <a:pt x="82" y="241"/>
                      <a:pt x="82" y="234"/>
                    </a:cubicBezTo>
                    <a:cubicBezTo>
                      <a:pt x="81" y="224"/>
                      <a:pt x="82" y="214"/>
                      <a:pt x="89" y="207"/>
                    </a:cubicBezTo>
                    <a:cubicBezTo>
                      <a:pt x="94" y="202"/>
                      <a:pt x="101" y="201"/>
                      <a:pt x="107" y="201"/>
                    </a:cubicBezTo>
                    <a:cubicBezTo>
                      <a:pt x="107" y="169"/>
                      <a:pt x="107" y="169"/>
                      <a:pt x="107" y="169"/>
                    </a:cubicBezTo>
                    <a:cubicBezTo>
                      <a:pt x="104" y="169"/>
                      <a:pt x="100" y="169"/>
                      <a:pt x="98" y="171"/>
                    </a:cubicBezTo>
                    <a:cubicBezTo>
                      <a:pt x="92" y="175"/>
                      <a:pt x="93" y="184"/>
                      <a:pt x="93" y="190"/>
                    </a:cubicBezTo>
                    <a:cubicBezTo>
                      <a:pt x="94" y="197"/>
                      <a:pt x="82" y="197"/>
                      <a:pt x="82" y="190"/>
                    </a:cubicBezTo>
                    <a:cubicBezTo>
                      <a:pt x="81" y="180"/>
                      <a:pt x="82" y="170"/>
                      <a:pt x="89" y="163"/>
                    </a:cubicBezTo>
                    <a:cubicBezTo>
                      <a:pt x="94" y="158"/>
                      <a:pt x="101" y="157"/>
                      <a:pt x="107" y="157"/>
                    </a:cubicBezTo>
                    <a:cubicBezTo>
                      <a:pt x="107" y="125"/>
                      <a:pt x="107" y="125"/>
                      <a:pt x="107" y="125"/>
                    </a:cubicBezTo>
                    <a:cubicBezTo>
                      <a:pt x="104" y="125"/>
                      <a:pt x="100" y="125"/>
                      <a:pt x="98" y="127"/>
                    </a:cubicBezTo>
                    <a:cubicBezTo>
                      <a:pt x="92" y="131"/>
                      <a:pt x="93" y="140"/>
                      <a:pt x="93" y="146"/>
                    </a:cubicBezTo>
                    <a:cubicBezTo>
                      <a:pt x="94" y="153"/>
                      <a:pt x="82" y="153"/>
                      <a:pt x="82" y="146"/>
                    </a:cubicBezTo>
                    <a:cubicBezTo>
                      <a:pt x="81" y="136"/>
                      <a:pt x="82" y="126"/>
                      <a:pt x="89" y="119"/>
                    </a:cubicBezTo>
                    <a:cubicBezTo>
                      <a:pt x="94" y="114"/>
                      <a:pt x="101" y="113"/>
                      <a:pt x="107" y="113"/>
                    </a:cubicBezTo>
                    <a:cubicBezTo>
                      <a:pt x="107" y="81"/>
                      <a:pt x="107" y="81"/>
                      <a:pt x="107" y="81"/>
                    </a:cubicBezTo>
                    <a:cubicBezTo>
                      <a:pt x="104" y="81"/>
                      <a:pt x="100" y="81"/>
                      <a:pt x="98" y="83"/>
                    </a:cubicBezTo>
                    <a:cubicBezTo>
                      <a:pt x="92" y="87"/>
                      <a:pt x="93" y="96"/>
                      <a:pt x="93" y="102"/>
                    </a:cubicBezTo>
                    <a:cubicBezTo>
                      <a:pt x="94" y="109"/>
                      <a:pt x="82" y="109"/>
                      <a:pt x="82" y="102"/>
                    </a:cubicBezTo>
                    <a:cubicBezTo>
                      <a:pt x="81" y="92"/>
                      <a:pt x="82" y="82"/>
                      <a:pt x="89" y="75"/>
                    </a:cubicBezTo>
                    <a:cubicBezTo>
                      <a:pt x="94" y="70"/>
                      <a:pt x="101" y="69"/>
                      <a:pt x="107" y="69"/>
                    </a:cubicBezTo>
                    <a:cubicBezTo>
                      <a:pt x="107" y="69"/>
                      <a:pt x="107" y="69"/>
                      <a:pt x="107" y="69"/>
                    </a:cubicBezTo>
                    <a:cubicBezTo>
                      <a:pt x="271" y="69"/>
                      <a:pt x="271" y="69"/>
                      <a:pt x="271" y="69"/>
                    </a:cubicBezTo>
                    <a:lnTo>
                      <a:pt x="271" y="280"/>
                    </a:ln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192" name="Group 351"/>
            <p:cNvGrpSpPr/>
            <p:nvPr/>
          </p:nvGrpSpPr>
          <p:grpSpPr>
            <a:xfrm>
              <a:off x="6317" y="4302"/>
              <a:ext cx="1126" cy="1116"/>
              <a:chOff x="7116763" y="2187575"/>
              <a:chExt cx="825500" cy="823913"/>
            </a:xfrm>
            <a:solidFill>
              <a:schemeClr val="accent2"/>
            </a:solidFill>
          </p:grpSpPr>
          <p:sp>
            <p:nvSpPr>
              <p:cNvPr id="193" name="Freeform 48"/>
              <p:cNvSpPr/>
              <p:nvPr/>
            </p:nvSpPr>
            <p:spPr bwMode="auto">
              <a:xfrm>
                <a:off x="7473951" y="2566988"/>
                <a:ext cx="71438" cy="98425"/>
              </a:xfrm>
              <a:custGeom>
                <a:avLst/>
                <a:gdLst>
                  <a:gd name="T0" fmla="*/ 0 w 25"/>
                  <a:gd name="T1" fmla="*/ 32 h 34"/>
                  <a:gd name="T2" fmla="*/ 3 w 25"/>
                  <a:gd name="T3" fmla="*/ 34 h 34"/>
                  <a:gd name="T4" fmla="*/ 25 w 25"/>
                  <a:gd name="T5" fmla="*/ 0 h 34"/>
                  <a:gd name="T6" fmla="*/ 13 w 25"/>
                  <a:gd name="T7" fmla="*/ 4 h 34"/>
                  <a:gd name="T8" fmla="*/ 0 w 25"/>
                  <a:gd name="T9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0" y="32"/>
                    </a:moveTo>
                    <a:cubicBezTo>
                      <a:pt x="0" y="34"/>
                      <a:pt x="2" y="34"/>
                      <a:pt x="3" y="34"/>
                    </a:cubicBezTo>
                    <a:cubicBezTo>
                      <a:pt x="9" y="34"/>
                      <a:pt x="18" y="28"/>
                      <a:pt x="25" y="0"/>
                    </a:cubicBezTo>
                    <a:cubicBezTo>
                      <a:pt x="20" y="0"/>
                      <a:pt x="15" y="2"/>
                      <a:pt x="13" y="4"/>
                    </a:cubicBezTo>
                    <a:cubicBezTo>
                      <a:pt x="6" y="11"/>
                      <a:pt x="0" y="23"/>
                      <a:pt x="0" y="32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4" name="Freeform 49"/>
              <p:cNvSpPr>
                <a:spLocks noEditPoints="1"/>
              </p:cNvSpPr>
              <p:nvPr/>
            </p:nvSpPr>
            <p:spPr bwMode="auto">
              <a:xfrm>
                <a:off x="7116763" y="2187575"/>
                <a:ext cx="825500" cy="823913"/>
              </a:xfrm>
              <a:custGeom>
                <a:avLst/>
                <a:gdLst>
                  <a:gd name="T0" fmla="*/ 143 w 287"/>
                  <a:gd name="T1" fmla="*/ 0 h 286"/>
                  <a:gd name="T2" fmla="*/ 0 w 287"/>
                  <a:gd name="T3" fmla="*/ 143 h 286"/>
                  <a:gd name="T4" fmla="*/ 143 w 287"/>
                  <a:gd name="T5" fmla="*/ 286 h 286"/>
                  <a:gd name="T6" fmla="*/ 287 w 287"/>
                  <a:gd name="T7" fmla="*/ 143 h 286"/>
                  <a:gd name="T8" fmla="*/ 143 w 287"/>
                  <a:gd name="T9" fmla="*/ 0 h 286"/>
                  <a:gd name="T10" fmla="*/ 222 w 287"/>
                  <a:gd name="T11" fmla="*/ 171 h 286"/>
                  <a:gd name="T12" fmla="*/ 180 w 287"/>
                  <a:gd name="T13" fmla="*/ 194 h 286"/>
                  <a:gd name="T14" fmla="*/ 154 w 287"/>
                  <a:gd name="T15" fmla="*/ 184 h 286"/>
                  <a:gd name="T16" fmla="*/ 125 w 287"/>
                  <a:gd name="T17" fmla="*/ 194 h 286"/>
                  <a:gd name="T18" fmla="*/ 91 w 287"/>
                  <a:gd name="T19" fmla="*/ 165 h 286"/>
                  <a:gd name="T20" fmla="*/ 110 w 287"/>
                  <a:gd name="T21" fmla="*/ 120 h 286"/>
                  <a:gd name="T22" fmla="*/ 170 w 287"/>
                  <a:gd name="T23" fmla="*/ 103 h 286"/>
                  <a:gd name="T24" fmla="*/ 180 w 287"/>
                  <a:gd name="T25" fmla="*/ 103 h 286"/>
                  <a:gd name="T26" fmla="*/ 187 w 287"/>
                  <a:gd name="T27" fmla="*/ 104 h 286"/>
                  <a:gd name="T28" fmla="*/ 185 w 287"/>
                  <a:gd name="T29" fmla="*/ 110 h 286"/>
                  <a:gd name="T30" fmla="*/ 178 w 287"/>
                  <a:gd name="T31" fmla="*/ 149 h 286"/>
                  <a:gd name="T32" fmla="*/ 177 w 287"/>
                  <a:gd name="T33" fmla="*/ 151 h 286"/>
                  <a:gd name="T34" fmla="*/ 175 w 287"/>
                  <a:gd name="T35" fmla="*/ 162 h 286"/>
                  <a:gd name="T36" fmla="*/ 181 w 287"/>
                  <a:gd name="T37" fmla="*/ 166 h 286"/>
                  <a:gd name="T38" fmla="*/ 196 w 287"/>
                  <a:gd name="T39" fmla="*/ 154 h 286"/>
                  <a:gd name="T40" fmla="*/ 201 w 287"/>
                  <a:gd name="T41" fmla="*/ 131 h 286"/>
                  <a:gd name="T42" fmla="*/ 186 w 287"/>
                  <a:gd name="T43" fmla="*/ 94 h 286"/>
                  <a:gd name="T44" fmla="*/ 146 w 287"/>
                  <a:gd name="T45" fmla="*/ 80 h 286"/>
                  <a:gd name="T46" fmla="*/ 79 w 287"/>
                  <a:gd name="T47" fmla="*/ 161 h 286"/>
                  <a:gd name="T48" fmla="*/ 94 w 287"/>
                  <a:gd name="T49" fmla="*/ 199 h 286"/>
                  <a:gd name="T50" fmla="*/ 135 w 287"/>
                  <a:gd name="T51" fmla="*/ 213 h 286"/>
                  <a:gd name="T52" fmla="*/ 201 w 287"/>
                  <a:gd name="T53" fmla="*/ 193 h 286"/>
                  <a:gd name="T54" fmla="*/ 206 w 287"/>
                  <a:gd name="T55" fmla="*/ 191 h 286"/>
                  <a:gd name="T56" fmla="*/ 208 w 287"/>
                  <a:gd name="T57" fmla="*/ 196 h 286"/>
                  <a:gd name="T58" fmla="*/ 216 w 287"/>
                  <a:gd name="T59" fmla="*/ 212 h 286"/>
                  <a:gd name="T60" fmla="*/ 218 w 287"/>
                  <a:gd name="T61" fmla="*/ 217 h 286"/>
                  <a:gd name="T62" fmla="*/ 214 w 287"/>
                  <a:gd name="T63" fmla="*/ 219 h 286"/>
                  <a:gd name="T64" fmla="*/ 133 w 287"/>
                  <a:gd name="T65" fmla="*/ 240 h 286"/>
                  <a:gd name="T66" fmla="*/ 74 w 287"/>
                  <a:gd name="T67" fmla="*/ 221 h 286"/>
                  <a:gd name="T68" fmla="*/ 46 w 287"/>
                  <a:gd name="T69" fmla="*/ 160 h 286"/>
                  <a:gd name="T70" fmla="*/ 71 w 287"/>
                  <a:gd name="T71" fmla="*/ 88 h 286"/>
                  <a:gd name="T72" fmla="*/ 148 w 287"/>
                  <a:gd name="T73" fmla="*/ 52 h 286"/>
                  <a:gd name="T74" fmla="*/ 204 w 287"/>
                  <a:gd name="T75" fmla="*/ 70 h 286"/>
                  <a:gd name="T76" fmla="*/ 234 w 287"/>
                  <a:gd name="T77" fmla="*/ 129 h 286"/>
                  <a:gd name="T78" fmla="*/ 222 w 287"/>
                  <a:gd name="T79" fmla="*/ 171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7" h="286">
                    <a:moveTo>
                      <a:pt x="143" y="0"/>
                    </a:moveTo>
                    <a:cubicBezTo>
                      <a:pt x="64" y="0"/>
                      <a:pt x="0" y="64"/>
                      <a:pt x="0" y="143"/>
                    </a:cubicBezTo>
                    <a:cubicBezTo>
                      <a:pt x="0" y="222"/>
                      <a:pt x="64" y="286"/>
                      <a:pt x="143" y="286"/>
                    </a:cubicBezTo>
                    <a:cubicBezTo>
                      <a:pt x="223" y="286"/>
                      <a:pt x="287" y="222"/>
                      <a:pt x="287" y="143"/>
                    </a:cubicBezTo>
                    <a:cubicBezTo>
                      <a:pt x="287" y="64"/>
                      <a:pt x="223" y="0"/>
                      <a:pt x="143" y="0"/>
                    </a:cubicBezTo>
                    <a:close/>
                    <a:moveTo>
                      <a:pt x="222" y="171"/>
                    </a:moveTo>
                    <a:cubicBezTo>
                      <a:pt x="212" y="186"/>
                      <a:pt x="198" y="194"/>
                      <a:pt x="180" y="194"/>
                    </a:cubicBezTo>
                    <a:cubicBezTo>
                      <a:pt x="167" y="194"/>
                      <a:pt x="161" y="190"/>
                      <a:pt x="154" y="184"/>
                    </a:cubicBezTo>
                    <a:cubicBezTo>
                      <a:pt x="146" y="190"/>
                      <a:pt x="138" y="194"/>
                      <a:pt x="125" y="194"/>
                    </a:cubicBezTo>
                    <a:cubicBezTo>
                      <a:pt x="105" y="194"/>
                      <a:pt x="91" y="182"/>
                      <a:pt x="91" y="165"/>
                    </a:cubicBezTo>
                    <a:cubicBezTo>
                      <a:pt x="91" y="150"/>
                      <a:pt x="99" y="132"/>
                      <a:pt x="110" y="120"/>
                    </a:cubicBezTo>
                    <a:cubicBezTo>
                      <a:pt x="119" y="110"/>
                      <a:pt x="133" y="103"/>
                      <a:pt x="170" y="103"/>
                    </a:cubicBezTo>
                    <a:cubicBezTo>
                      <a:pt x="173" y="103"/>
                      <a:pt x="177" y="103"/>
                      <a:pt x="180" y="103"/>
                    </a:cubicBezTo>
                    <a:cubicBezTo>
                      <a:pt x="187" y="104"/>
                      <a:pt x="187" y="104"/>
                      <a:pt x="187" y="104"/>
                    </a:cubicBezTo>
                    <a:cubicBezTo>
                      <a:pt x="185" y="110"/>
                      <a:pt x="185" y="110"/>
                      <a:pt x="185" y="110"/>
                    </a:cubicBezTo>
                    <a:cubicBezTo>
                      <a:pt x="178" y="149"/>
                      <a:pt x="178" y="149"/>
                      <a:pt x="178" y="149"/>
                    </a:cubicBezTo>
                    <a:cubicBezTo>
                      <a:pt x="177" y="149"/>
                      <a:pt x="177" y="150"/>
                      <a:pt x="177" y="151"/>
                    </a:cubicBezTo>
                    <a:cubicBezTo>
                      <a:pt x="177" y="154"/>
                      <a:pt x="175" y="159"/>
                      <a:pt x="175" y="162"/>
                    </a:cubicBezTo>
                    <a:cubicBezTo>
                      <a:pt x="175" y="165"/>
                      <a:pt x="177" y="166"/>
                      <a:pt x="181" y="166"/>
                    </a:cubicBezTo>
                    <a:cubicBezTo>
                      <a:pt x="187" y="166"/>
                      <a:pt x="192" y="162"/>
                      <a:pt x="196" y="154"/>
                    </a:cubicBezTo>
                    <a:cubicBezTo>
                      <a:pt x="200" y="146"/>
                      <a:pt x="201" y="136"/>
                      <a:pt x="201" y="131"/>
                    </a:cubicBezTo>
                    <a:cubicBezTo>
                      <a:pt x="201" y="116"/>
                      <a:pt x="196" y="103"/>
                      <a:pt x="186" y="94"/>
                    </a:cubicBezTo>
                    <a:cubicBezTo>
                      <a:pt x="176" y="84"/>
                      <a:pt x="162" y="80"/>
                      <a:pt x="146" y="80"/>
                    </a:cubicBezTo>
                    <a:cubicBezTo>
                      <a:pt x="112" y="80"/>
                      <a:pt x="79" y="107"/>
                      <a:pt x="79" y="161"/>
                    </a:cubicBezTo>
                    <a:cubicBezTo>
                      <a:pt x="79" y="177"/>
                      <a:pt x="84" y="190"/>
                      <a:pt x="94" y="199"/>
                    </a:cubicBezTo>
                    <a:cubicBezTo>
                      <a:pt x="104" y="208"/>
                      <a:pt x="118" y="213"/>
                      <a:pt x="135" y="213"/>
                    </a:cubicBezTo>
                    <a:cubicBezTo>
                      <a:pt x="161" y="213"/>
                      <a:pt x="182" y="203"/>
                      <a:pt x="201" y="193"/>
                    </a:cubicBezTo>
                    <a:cubicBezTo>
                      <a:pt x="206" y="191"/>
                      <a:pt x="206" y="191"/>
                      <a:pt x="206" y="191"/>
                    </a:cubicBezTo>
                    <a:cubicBezTo>
                      <a:pt x="208" y="196"/>
                      <a:pt x="208" y="196"/>
                      <a:pt x="208" y="196"/>
                    </a:cubicBezTo>
                    <a:cubicBezTo>
                      <a:pt x="216" y="212"/>
                      <a:pt x="216" y="212"/>
                      <a:pt x="216" y="212"/>
                    </a:cubicBezTo>
                    <a:cubicBezTo>
                      <a:pt x="218" y="217"/>
                      <a:pt x="218" y="217"/>
                      <a:pt x="218" y="217"/>
                    </a:cubicBezTo>
                    <a:cubicBezTo>
                      <a:pt x="214" y="219"/>
                      <a:pt x="214" y="219"/>
                      <a:pt x="214" y="219"/>
                    </a:cubicBezTo>
                    <a:cubicBezTo>
                      <a:pt x="189" y="233"/>
                      <a:pt x="161" y="240"/>
                      <a:pt x="133" y="240"/>
                    </a:cubicBezTo>
                    <a:cubicBezTo>
                      <a:pt x="111" y="240"/>
                      <a:pt x="90" y="233"/>
                      <a:pt x="74" y="221"/>
                    </a:cubicBezTo>
                    <a:cubicBezTo>
                      <a:pt x="55" y="207"/>
                      <a:pt x="46" y="186"/>
                      <a:pt x="46" y="160"/>
                    </a:cubicBezTo>
                    <a:cubicBezTo>
                      <a:pt x="46" y="134"/>
                      <a:pt x="55" y="108"/>
                      <a:pt x="71" y="88"/>
                    </a:cubicBezTo>
                    <a:cubicBezTo>
                      <a:pt x="84" y="72"/>
                      <a:pt x="108" y="52"/>
                      <a:pt x="148" y="52"/>
                    </a:cubicBezTo>
                    <a:cubicBezTo>
                      <a:pt x="167" y="52"/>
                      <a:pt x="188" y="59"/>
                      <a:pt x="204" y="70"/>
                    </a:cubicBezTo>
                    <a:cubicBezTo>
                      <a:pt x="217" y="80"/>
                      <a:pt x="234" y="98"/>
                      <a:pt x="234" y="129"/>
                    </a:cubicBezTo>
                    <a:cubicBezTo>
                      <a:pt x="234" y="144"/>
                      <a:pt x="229" y="159"/>
                      <a:pt x="222" y="171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95" name="Freeform 50"/>
            <p:cNvSpPr>
              <a:spLocks noEditPoints="1"/>
            </p:cNvSpPr>
            <p:nvPr/>
          </p:nvSpPr>
          <p:spPr bwMode="auto">
            <a:xfrm>
              <a:off x="4683" y="3525"/>
              <a:ext cx="1139" cy="1127"/>
            </a:xfrm>
            <a:custGeom>
              <a:avLst/>
              <a:gdLst>
                <a:gd name="T0" fmla="*/ 145 w 290"/>
                <a:gd name="T1" fmla="*/ 0 h 289"/>
                <a:gd name="T2" fmla="*/ 0 w 290"/>
                <a:gd name="T3" fmla="*/ 144 h 289"/>
                <a:gd name="T4" fmla="*/ 145 w 290"/>
                <a:gd name="T5" fmla="*/ 289 h 289"/>
                <a:gd name="T6" fmla="*/ 290 w 290"/>
                <a:gd name="T7" fmla="*/ 144 h 289"/>
                <a:gd name="T8" fmla="*/ 145 w 290"/>
                <a:gd name="T9" fmla="*/ 0 h 289"/>
                <a:gd name="T10" fmla="*/ 173 w 290"/>
                <a:gd name="T11" fmla="*/ 144 h 289"/>
                <a:gd name="T12" fmla="*/ 173 w 290"/>
                <a:gd name="T13" fmla="*/ 236 h 289"/>
                <a:gd name="T14" fmla="*/ 79 w 290"/>
                <a:gd name="T15" fmla="*/ 197 h 289"/>
                <a:gd name="T16" fmla="*/ 79 w 290"/>
                <a:gd name="T17" fmla="*/ 183 h 289"/>
                <a:gd name="T18" fmla="*/ 46 w 290"/>
                <a:gd name="T19" fmla="*/ 183 h 289"/>
                <a:gd name="T20" fmla="*/ 46 w 290"/>
                <a:gd name="T21" fmla="*/ 106 h 289"/>
                <a:gd name="T22" fmla="*/ 79 w 290"/>
                <a:gd name="T23" fmla="*/ 106 h 289"/>
                <a:gd name="T24" fmla="*/ 79 w 290"/>
                <a:gd name="T25" fmla="*/ 91 h 289"/>
                <a:gd name="T26" fmla="*/ 173 w 290"/>
                <a:gd name="T27" fmla="*/ 53 h 289"/>
                <a:gd name="T28" fmla="*/ 173 w 290"/>
                <a:gd name="T29" fmla="*/ 144 h 289"/>
                <a:gd name="T30" fmla="*/ 182 w 290"/>
                <a:gd name="T31" fmla="*/ 196 h 289"/>
                <a:gd name="T32" fmla="*/ 194 w 290"/>
                <a:gd name="T33" fmla="*/ 144 h 289"/>
                <a:gd name="T34" fmla="*/ 182 w 290"/>
                <a:gd name="T35" fmla="*/ 93 h 289"/>
                <a:gd name="T36" fmla="*/ 197 w 290"/>
                <a:gd name="T37" fmla="*/ 84 h 289"/>
                <a:gd name="T38" fmla="*/ 211 w 290"/>
                <a:gd name="T39" fmla="*/ 144 h 289"/>
                <a:gd name="T40" fmla="*/ 197 w 290"/>
                <a:gd name="T41" fmla="*/ 204 h 289"/>
                <a:gd name="T42" fmla="*/ 182 w 290"/>
                <a:gd name="T43" fmla="*/ 196 h 289"/>
                <a:gd name="T44" fmla="*/ 225 w 290"/>
                <a:gd name="T45" fmla="*/ 225 h 289"/>
                <a:gd name="T46" fmla="*/ 210 w 290"/>
                <a:gd name="T47" fmla="*/ 216 h 289"/>
                <a:gd name="T48" fmla="*/ 227 w 290"/>
                <a:gd name="T49" fmla="*/ 144 h 289"/>
                <a:gd name="T50" fmla="*/ 210 w 290"/>
                <a:gd name="T51" fmla="*/ 72 h 289"/>
                <a:gd name="T52" fmla="*/ 225 w 290"/>
                <a:gd name="T53" fmla="*/ 64 h 289"/>
                <a:gd name="T54" fmla="*/ 244 w 290"/>
                <a:gd name="T55" fmla="*/ 144 h 289"/>
                <a:gd name="T56" fmla="*/ 225 w 290"/>
                <a:gd name="T57" fmla="*/ 225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289">
                  <a:moveTo>
                    <a:pt x="145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224"/>
                    <a:pt x="65" y="289"/>
                    <a:pt x="145" y="289"/>
                  </a:cubicBezTo>
                  <a:cubicBezTo>
                    <a:pt x="225" y="289"/>
                    <a:pt x="290" y="224"/>
                    <a:pt x="290" y="144"/>
                  </a:cubicBezTo>
                  <a:cubicBezTo>
                    <a:pt x="290" y="64"/>
                    <a:pt x="225" y="0"/>
                    <a:pt x="145" y="0"/>
                  </a:cubicBezTo>
                  <a:close/>
                  <a:moveTo>
                    <a:pt x="173" y="144"/>
                  </a:moveTo>
                  <a:cubicBezTo>
                    <a:pt x="173" y="236"/>
                    <a:pt x="173" y="236"/>
                    <a:pt x="173" y="236"/>
                  </a:cubicBezTo>
                  <a:cubicBezTo>
                    <a:pt x="79" y="197"/>
                    <a:pt x="79" y="197"/>
                    <a:pt x="79" y="197"/>
                  </a:cubicBezTo>
                  <a:cubicBezTo>
                    <a:pt x="79" y="183"/>
                    <a:pt x="79" y="183"/>
                    <a:pt x="79" y="183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9" y="91"/>
                    <a:pt x="79" y="91"/>
                    <a:pt x="79" y="91"/>
                  </a:cubicBezTo>
                  <a:cubicBezTo>
                    <a:pt x="173" y="53"/>
                    <a:pt x="173" y="53"/>
                    <a:pt x="173" y="53"/>
                  </a:cubicBezTo>
                  <a:lnTo>
                    <a:pt x="173" y="144"/>
                  </a:lnTo>
                  <a:close/>
                  <a:moveTo>
                    <a:pt x="182" y="196"/>
                  </a:moveTo>
                  <a:cubicBezTo>
                    <a:pt x="190" y="182"/>
                    <a:pt x="194" y="163"/>
                    <a:pt x="194" y="144"/>
                  </a:cubicBezTo>
                  <a:cubicBezTo>
                    <a:pt x="194" y="125"/>
                    <a:pt x="190" y="107"/>
                    <a:pt x="182" y="93"/>
                  </a:cubicBezTo>
                  <a:cubicBezTo>
                    <a:pt x="197" y="84"/>
                    <a:pt x="197" y="84"/>
                    <a:pt x="197" y="84"/>
                  </a:cubicBezTo>
                  <a:cubicBezTo>
                    <a:pt x="206" y="101"/>
                    <a:pt x="211" y="123"/>
                    <a:pt x="211" y="144"/>
                  </a:cubicBezTo>
                  <a:cubicBezTo>
                    <a:pt x="211" y="166"/>
                    <a:pt x="206" y="187"/>
                    <a:pt x="197" y="204"/>
                  </a:cubicBezTo>
                  <a:lnTo>
                    <a:pt x="182" y="196"/>
                  </a:lnTo>
                  <a:close/>
                  <a:moveTo>
                    <a:pt x="225" y="225"/>
                  </a:moveTo>
                  <a:cubicBezTo>
                    <a:pt x="210" y="216"/>
                    <a:pt x="210" y="216"/>
                    <a:pt x="210" y="216"/>
                  </a:cubicBezTo>
                  <a:cubicBezTo>
                    <a:pt x="221" y="196"/>
                    <a:pt x="227" y="171"/>
                    <a:pt x="227" y="144"/>
                  </a:cubicBezTo>
                  <a:cubicBezTo>
                    <a:pt x="227" y="118"/>
                    <a:pt x="221" y="93"/>
                    <a:pt x="210" y="72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37" y="87"/>
                    <a:pt x="244" y="115"/>
                    <a:pt x="244" y="144"/>
                  </a:cubicBezTo>
                  <a:cubicBezTo>
                    <a:pt x="244" y="174"/>
                    <a:pt x="237" y="202"/>
                    <a:pt x="225" y="225"/>
                  </a:cubicBez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196" name="Group 355"/>
            <p:cNvGrpSpPr/>
            <p:nvPr/>
          </p:nvGrpSpPr>
          <p:grpSpPr>
            <a:xfrm>
              <a:off x="8167" y="5840"/>
              <a:ext cx="1386" cy="1372"/>
              <a:chOff x="8472488" y="3322638"/>
              <a:chExt cx="1016000" cy="1012825"/>
            </a:xfrm>
            <a:solidFill>
              <a:schemeClr val="accent2"/>
            </a:solidFill>
          </p:grpSpPr>
          <p:sp>
            <p:nvSpPr>
              <p:cNvPr id="197" name="Oval 51"/>
              <p:cNvSpPr>
                <a:spLocks noChangeArrowheads="1"/>
              </p:cNvSpPr>
              <p:nvPr/>
            </p:nvSpPr>
            <p:spPr bwMode="auto">
              <a:xfrm>
                <a:off x="9110663" y="3733800"/>
                <a:ext cx="55563" cy="539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198" name="Freeform 52"/>
              <p:cNvSpPr>
                <a:spLocks noEditPoints="1"/>
              </p:cNvSpPr>
              <p:nvPr/>
            </p:nvSpPr>
            <p:spPr bwMode="auto">
              <a:xfrm>
                <a:off x="8472488" y="3322638"/>
                <a:ext cx="1016000" cy="1012825"/>
              </a:xfrm>
              <a:custGeom>
                <a:avLst/>
                <a:gdLst>
                  <a:gd name="T0" fmla="*/ 176 w 353"/>
                  <a:gd name="T1" fmla="*/ 0 h 352"/>
                  <a:gd name="T2" fmla="*/ 0 w 353"/>
                  <a:gd name="T3" fmla="*/ 176 h 352"/>
                  <a:gd name="T4" fmla="*/ 176 w 353"/>
                  <a:gd name="T5" fmla="*/ 352 h 352"/>
                  <a:gd name="T6" fmla="*/ 353 w 353"/>
                  <a:gd name="T7" fmla="*/ 176 h 352"/>
                  <a:gd name="T8" fmla="*/ 176 w 353"/>
                  <a:gd name="T9" fmla="*/ 0 h 352"/>
                  <a:gd name="T10" fmla="*/ 287 w 353"/>
                  <a:gd name="T11" fmla="*/ 162 h 352"/>
                  <a:gd name="T12" fmla="*/ 268 w 353"/>
                  <a:gd name="T13" fmla="*/ 183 h 352"/>
                  <a:gd name="T14" fmla="*/ 160 w 353"/>
                  <a:gd name="T15" fmla="*/ 289 h 352"/>
                  <a:gd name="T16" fmla="*/ 63 w 353"/>
                  <a:gd name="T17" fmla="*/ 191 h 352"/>
                  <a:gd name="T18" fmla="*/ 84 w 353"/>
                  <a:gd name="T19" fmla="*/ 202 h 352"/>
                  <a:gd name="T20" fmla="*/ 140 w 353"/>
                  <a:gd name="T21" fmla="*/ 175 h 352"/>
                  <a:gd name="T22" fmla="*/ 139 w 353"/>
                  <a:gd name="T23" fmla="*/ 164 h 352"/>
                  <a:gd name="T24" fmla="*/ 197 w 353"/>
                  <a:gd name="T25" fmla="*/ 97 h 352"/>
                  <a:gd name="T26" fmla="*/ 259 w 353"/>
                  <a:gd name="T27" fmla="*/ 137 h 352"/>
                  <a:gd name="T28" fmla="*/ 287 w 353"/>
                  <a:gd name="T29" fmla="*/ 150 h 352"/>
                  <a:gd name="T30" fmla="*/ 290 w 353"/>
                  <a:gd name="T31" fmla="*/ 156 h 352"/>
                  <a:gd name="T32" fmla="*/ 287 w 353"/>
                  <a:gd name="T33" fmla="*/ 16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3" h="352">
                    <a:moveTo>
                      <a:pt x="176" y="0"/>
                    </a:moveTo>
                    <a:cubicBezTo>
                      <a:pt x="79" y="0"/>
                      <a:pt x="0" y="79"/>
                      <a:pt x="0" y="176"/>
                    </a:cubicBezTo>
                    <a:cubicBezTo>
                      <a:pt x="0" y="274"/>
                      <a:pt x="79" y="352"/>
                      <a:pt x="176" y="352"/>
                    </a:cubicBezTo>
                    <a:cubicBezTo>
                      <a:pt x="274" y="352"/>
                      <a:pt x="353" y="274"/>
                      <a:pt x="353" y="176"/>
                    </a:cubicBezTo>
                    <a:cubicBezTo>
                      <a:pt x="353" y="79"/>
                      <a:pt x="274" y="0"/>
                      <a:pt x="176" y="0"/>
                    </a:cubicBezTo>
                    <a:close/>
                    <a:moveTo>
                      <a:pt x="287" y="162"/>
                    </a:moveTo>
                    <a:cubicBezTo>
                      <a:pt x="268" y="183"/>
                      <a:pt x="268" y="183"/>
                      <a:pt x="268" y="183"/>
                    </a:cubicBezTo>
                    <a:cubicBezTo>
                      <a:pt x="268" y="249"/>
                      <a:pt x="224" y="289"/>
                      <a:pt x="160" y="289"/>
                    </a:cubicBezTo>
                    <a:cubicBezTo>
                      <a:pt x="106" y="289"/>
                      <a:pt x="63" y="231"/>
                      <a:pt x="63" y="191"/>
                    </a:cubicBezTo>
                    <a:cubicBezTo>
                      <a:pt x="63" y="173"/>
                      <a:pt x="70" y="193"/>
                      <a:pt x="84" y="202"/>
                    </a:cubicBezTo>
                    <a:cubicBezTo>
                      <a:pt x="99" y="212"/>
                      <a:pt x="141" y="218"/>
                      <a:pt x="140" y="175"/>
                    </a:cubicBezTo>
                    <a:cubicBezTo>
                      <a:pt x="139" y="171"/>
                      <a:pt x="139" y="167"/>
                      <a:pt x="139" y="164"/>
                    </a:cubicBezTo>
                    <a:cubicBezTo>
                      <a:pt x="139" y="128"/>
                      <a:pt x="161" y="97"/>
                      <a:pt x="197" y="97"/>
                    </a:cubicBezTo>
                    <a:cubicBezTo>
                      <a:pt x="229" y="97"/>
                      <a:pt x="253" y="116"/>
                      <a:pt x="259" y="137"/>
                    </a:cubicBezTo>
                    <a:cubicBezTo>
                      <a:pt x="287" y="150"/>
                      <a:pt x="287" y="150"/>
                      <a:pt x="287" y="150"/>
                    </a:cubicBezTo>
                    <a:cubicBezTo>
                      <a:pt x="289" y="152"/>
                      <a:pt x="290" y="154"/>
                      <a:pt x="290" y="156"/>
                    </a:cubicBezTo>
                    <a:cubicBezTo>
                      <a:pt x="290" y="158"/>
                      <a:pt x="289" y="160"/>
                      <a:pt x="287" y="162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199" name="Freeform 53"/>
            <p:cNvSpPr>
              <a:spLocks noEditPoints="1"/>
            </p:cNvSpPr>
            <p:nvPr/>
          </p:nvSpPr>
          <p:spPr bwMode="auto">
            <a:xfrm>
              <a:off x="6999" y="2906"/>
              <a:ext cx="1375" cy="1366"/>
            </a:xfrm>
            <a:custGeom>
              <a:avLst/>
              <a:gdLst>
                <a:gd name="T0" fmla="*/ 175 w 350"/>
                <a:gd name="T1" fmla="*/ 0 h 350"/>
                <a:gd name="T2" fmla="*/ 0 w 350"/>
                <a:gd name="T3" fmla="*/ 175 h 350"/>
                <a:gd name="T4" fmla="*/ 175 w 350"/>
                <a:gd name="T5" fmla="*/ 350 h 350"/>
                <a:gd name="T6" fmla="*/ 350 w 350"/>
                <a:gd name="T7" fmla="*/ 175 h 350"/>
                <a:gd name="T8" fmla="*/ 175 w 350"/>
                <a:gd name="T9" fmla="*/ 0 h 350"/>
                <a:gd name="T10" fmla="*/ 277 w 350"/>
                <a:gd name="T11" fmla="*/ 257 h 350"/>
                <a:gd name="T12" fmla="*/ 268 w 350"/>
                <a:gd name="T13" fmla="*/ 261 h 350"/>
                <a:gd name="T14" fmla="*/ 255 w 350"/>
                <a:gd name="T15" fmla="*/ 264 h 350"/>
                <a:gd name="T16" fmla="*/ 248 w 350"/>
                <a:gd name="T17" fmla="*/ 270 h 350"/>
                <a:gd name="T18" fmla="*/ 230 w 350"/>
                <a:gd name="T19" fmla="*/ 270 h 350"/>
                <a:gd name="T20" fmla="*/ 223 w 350"/>
                <a:gd name="T21" fmla="*/ 264 h 350"/>
                <a:gd name="T22" fmla="*/ 223 w 350"/>
                <a:gd name="T23" fmla="*/ 175 h 350"/>
                <a:gd name="T24" fmla="*/ 230 w 350"/>
                <a:gd name="T25" fmla="*/ 169 h 350"/>
                <a:gd name="T26" fmla="*/ 248 w 350"/>
                <a:gd name="T27" fmla="*/ 169 h 350"/>
                <a:gd name="T28" fmla="*/ 255 w 350"/>
                <a:gd name="T29" fmla="*/ 175 h 350"/>
                <a:gd name="T30" fmla="*/ 262 w 350"/>
                <a:gd name="T31" fmla="*/ 176 h 350"/>
                <a:gd name="T32" fmla="*/ 175 w 350"/>
                <a:gd name="T33" fmla="*/ 96 h 350"/>
                <a:gd name="T34" fmla="*/ 88 w 350"/>
                <a:gd name="T35" fmla="*/ 176 h 350"/>
                <a:gd name="T36" fmla="*/ 95 w 350"/>
                <a:gd name="T37" fmla="*/ 175 h 350"/>
                <a:gd name="T38" fmla="*/ 101 w 350"/>
                <a:gd name="T39" fmla="*/ 169 h 350"/>
                <a:gd name="T40" fmla="*/ 120 w 350"/>
                <a:gd name="T41" fmla="*/ 169 h 350"/>
                <a:gd name="T42" fmla="*/ 126 w 350"/>
                <a:gd name="T43" fmla="*/ 175 h 350"/>
                <a:gd name="T44" fmla="*/ 126 w 350"/>
                <a:gd name="T45" fmla="*/ 264 h 350"/>
                <a:gd name="T46" fmla="*/ 120 w 350"/>
                <a:gd name="T47" fmla="*/ 270 h 350"/>
                <a:gd name="T48" fmla="*/ 101 w 350"/>
                <a:gd name="T49" fmla="*/ 270 h 350"/>
                <a:gd name="T50" fmla="*/ 95 w 350"/>
                <a:gd name="T51" fmla="*/ 264 h 350"/>
                <a:gd name="T52" fmla="*/ 52 w 350"/>
                <a:gd name="T53" fmla="*/ 219 h 350"/>
                <a:gd name="T54" fmla="*/ 71 w 350"/>
                <a:gd name="T55" fmla="*/ 183 h 350"/>
                <a:gd name="T56" fmla="*/ 175 w 350"/>
                <a:gd name="T57" fmla="*/ 80 h 350"/>
                <a:gd name="T58" fmla="*/ 279 w 350"/>
                <a:gd name="T59" fmla="*/ 183 h 350"/>
                <a:gd name="T60" fmla="*/ 298 w 350"/>
                <a:gd name="T61" fmla="*/ 219 h 350"/>
                <a:gd name="T62" fmla="*/ 277 w 350"/>
                <a:gd name="T63" fmla="*/ 257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50" h="350">
                  <a:moveTo>
                    <a:pt x="175" y="0"/>
                  </a:moveTo>
                  <a:cubicBezTo>
                    <a:pt x="78" y="0"/>
                    <a:pt x="0" y="78"/>
                    <a:pt x="0" y="175"/>
                  </a:cubicBezTo>
                  <a:cubicBezTo>
                    <a:pt x="0" y="272"/>
                    <a:pt x="78" y="350"/>
                    <a:pt x="175" y="350"/>
                  </a:cubicBezTo>
                  <a:cubicBezTo>
                    <a:pt x="271" y="350"/>
                    <a:pt x="350" y="272"/>
                    <a:pt x="350" y="175"/>
                  </a:cubicBezTo>
                  <a:cubicBezTo>
                    <a:pt x="350" y="78"/>
                    <a:pt x="271" y="0"/>
                    <a:pt x="175" y="0"/>
                  </a:cubicBezTo>
                  <a:close/>
                  <a:moveTo>
                    <a:pt x="277" y="257"/>
                  </a:moveTo>
                  <a:cubicBezTo>
                    <a:pt x="268" y="261"/>
                    <a:pt x="268" y="261"/>
                    <a:pt x="268" y="261"/>
                  </a:cubicBezTo>
                  <a:cubicBezTo>
                    <a:pt x="264" y="263"/>
                    <a:pt x="260" y="264"/>
                    <a:pt x="255" y="264"/>
                  </a:cubicBezTo>
                  <a:cubicBezTo>
                    <a:pt x="255" y="267"/>
                    <a:pt x="252" y="270"/>
                    <a:pt x="248" y="270"/>
                  </a:cubicBezTo>
                  <a:cubicBezTo>
                    <a:pt x="230" y="270"/>
                    <a:pt x="230" y="270"/>
                    <a:pt x="230" y="270"/>
                  </a:cubicBezTo>
                  <a:cubicBezTo>
                    <a:pt x="226" y="270"/>
                    <a:pt x="223" y="267"/>
                    <a:pt x="223" y="264"/>
                  </a:cubicBezTo>
                  <a:cubicBezTo>
                    <a:pt x="223" y="175"/>
                    <a:pt x="223" y="175"/>
                    <a:pt x="223" y="175"/>
                  </a:cubicBezTo>
                  <a:cubicBezTo>
                    <a:pt x="223" y="171"/>
                    <a:pt x="226" y="169"/>
                    <a:pt x="230" y="169"/>
                  </a:cubicBezTo>
                  <a:cubicBezTo>
                    <a:pt x="248" y="169"/>
                    <a:pt x="248" y="169"/>
                    <a:pt x="248" y="169"/>
                  </a:cubicBezTo>
                  <a:cubicBezTo>
                    <a:pt x="252" y="169"/>
                    <a:pt x="255" y="171"/>
                    <a:pt x="255" y="175"/>
                  </a:cubicBezTo>
                  <a:cubicBezTo>
                    <a:pt x="257" y="175"/>
                    <a:pt x="259" y="175"/>
                    <a:pt x="262" y="176"/>
                  </a:cubicBezTo>
                  <a:cubicBezTo>
                    <a:pt x="258" y="131"/>
                    <a:pt x="220" y="96"/>
                    <a:pt x="175" y="96"/>
                  </a:cubicBezTo>
                  <a:cubicBezTo>
                    <a:pt x="129" y="96"/>
                    <a:pt x="92" y="131"/>
                    <a:pt x="88" y="176"/>
                  </a:cubicBezTo>
                  <a:cubicBezTo>
                    <a:pt x="90" y="175"/>
                    <a:pt x="92" y="175"/>
                    <a:pt x="95" y="175"/>
                  </a:cubicBezTo>
                  <a:cubicBezTo>
                    <a:pt x="95" y="171"/>
                    <a:pt x="98" y="169"/>
                    <a:pt x="101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23" y="169"/>
                    <a:pt x="126" y="171"/>
                    <a:pt x="126" y="175"/>
                  </a:cubicBezTo>
                  <a:cubicBezTo>
                    <a:pt x="126" y="264"/>
                    <a:pt x="126" y="264"/>
                    <a:pt x="126" y="264"/>
                  </a:cubicBezTo>
                  <a:cubicBezTo>
                    <a:pt x="126" y="267"/>
                    <a:pt x="123" y="270"/>
                    <a:pt x="120" y="270"/>
                  </a:cubicBezTo>
                  <a:cubicBezTo>
                    <a:pt x="101" y="270"/>
                    <a:pt x="101" y="270"/>
                    <a:pt x="101" y="270"/>
                  </a:cubicBezTo>
                  <a:cubicBezTo>
                    <a:pt x="98" y="270"/>
                    <a:pt x="95" y="267"/>
                    <a:pt x="95" y="264"/>
                  </a:cubicBezTo>
                  <a:cubicBezTo>
                    <a:pt x="71" y="263"/>
                    <a:pt x="52" y="243"/>
                    <a:pt x="52" y="219"/>
                  </a:cubicBezTo>
                  <a:cubicBezTo>
                    <a:pt x="52" y="204"/>
                    <a:pt x="59" y="191"/>
                    <a:pt x="71" y="183"/>
                  </a:cubicBezTo>
                  <a:cubicBezTo>
                    <a:pt x="71" y="126"/>
                    <a:pt x="118" y="80"/>
                    <a:pt x="175" y="80"/>
                  </a:cubicBezTo>
                  <a:cubicBezTo>
                    <a:pt x="232" y="80"/>
                    <a:pt x="278" y="126"/>
                    <a:pt x="279" y="183"/>
                  </a:cubicBezTo>
                  <a:cubicBezTo>
                    <a:pt x="290" y="191"/>
                    <a:pt x="298" y="204"/>
                    <a:pt x="298" y="219"/>
                  </a:cubicBezTo>
                  <a:cubicBezTo>
                    <a:pt x="298" y="235"/>
                    <a:pt x="290" y="249"/>
                    <a:pt x="277" y="257"/>
                  </a:cubicBez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00" name="Freeform 54"/>
            <p:cNvSpPr>
              <a:spLocks noEditPoints="1"/>
            </p:cNvSpPr>
            <p:nvPr/>
          </p:nvSpPr>
          <p:spPr bwMode="auto">
            <a:xfrm>
              <a:off x="3074" y="4263"/>
              <a:ext cx="1135" cy="1127"/>
            </a:xfrm>
            <a:custGeom>
              <a:avLst/>
              <a:gdLst>
                <a:gd name="T0" fmla="*/ 145 w 289"/>
                <a:gd name="T1" fmla="*/ 0 h 289"/>
                <a:gd name="T2" fmla="*/ 0 w 289"/>
                <a:gd name="T3" fmla="*/ 145 h 289"/>
                <a:gd name="T4" fmla="*/ 145 w 289"/>
                <a:gd name="T5" fmla="*/ 289 h 289"/>
                <a:gd name="T6" fmla="*/ 289 w 289"/>
                <a:gd name="T7" fmla="*/ 145 h 289"/>
                <a:gd name="T8" fmla="*/ 145 w 289"/>
                <a:gd name="T9" fmla="*/ 0 h 289"/>
                <a:gd name="T10" fmla="*/ 145 w 289"/>
                <a:gd name="T11" fmla="*/ 227 h 289"/>
                <a:gd name="T12" fmla="*/ 121 w 289"/>
                <a:gd name="T13" fmla="*/ 204 h 289"/>
                <a:gd name="T14" fmla="*/ 145 w 289"/>
                <a:gd name="T15" fmla="*/ 181 h 289"/>
                <a:gd name="T16" fmla="*/ 168 w 289"/>
                <a:gd name="T17" fmla="*/ 204 h 289"/>
                <a:gd name="T18" fmla="*/ 145 w 289"/>
                <a:gd name="T19" fmla="*/ 227 h 289"/>
                <a:gd name="T20" fmla="*/ 206 w 289"/>
                <a:gd name="T21" fmla="*/ 174 h 289"/>
                <a:gd name="T22" fmla="*/ 185 w 289"/>
                <a:gd name="T23" fmla="*/ 174 h 289"/>
                <a:gd name="T24" fmla="*/ 180 w 289"/>
                <a:gd name="T25" fmla="*/ 168 h 289"/>
                <a:gd name="T26" fmla="*/ 113 w 289"/>
                <a:gd name="T27" fmla="*/ 168 h 289"/>
                <a:gd name="T28" fmla="*/ 105 w 289"/>
                <a:gd name="T29" fmla="*/ 176 h 289"/>
                <a:gd name="T30" fmla="*/ 85 w 289"/>
                <a:gd name="T31" fmla="*/ 176 h 289"/>
                <a:gd name="T32" fmla="*/ 85 w 289"/>
                <a:gd name="T33" fmla="*/ 156 h 289"/>
                <a:gd name="T34" fmla="*/ 89 w 289"/>
                <a:gd name="T35" fmla="*/ 151 h 289"/>
                <a:gd name="T36" fmla="*/ 93 w 289"/>
                <a:gd name="T37" fmla="*/ 148 h 289"/>
                <a:gd name="T38" fmla="*/ 198 w 289"/>
                <a:gd name="T39" fmla="*/ 145 h 289"/>
                <a:gd name="T40" fmla="*/ 198 w 289"/>
                <a:gd name="T41" fmla="*/ 146 h 289"/>
                <a:gd name="T42" fmla="*/ 199 w 289"/>
                <a:gd name="T43" fmla="*/ 147 h 289"/>
                <a:gd name="T44" fmla="*/ 200 w 289"/>
                <a:gd name="T45" fmla="*/ 148 h 289"/>
                <a:gd name="T46" fmla="*/ 206 w 289"/>
                <a:gd name="T47" fmla="*/ 154 h 289"/>
                <a:gd name="T48" fmla="*/ 210 w 289"/>
                <a:gd name="T49" fmla="*/ 164 h 289"/>
                <a:gd name="T50" fmla="*/ 206 w 289"/>
                <a:gd name="T51" fmla="*/ 174 h 289"/>
                <a:gd name="T52" fmla="*/ 240 w 289"/>
                <a:gd name="T53" fmla="*/ 138 h 289"/>
                <a:gd name="T54" fmla="*/ 221 w 289"/>
                <a:gd name="T55" fmla="*/ 138 h 289"/>
                <a:gd name="T56" fmla="*/ 214 w 289"/>
                <a:gd name="T57" fmla="*/ 131 h 289"/>
                <a:gd name="T58" fmla="*/ 76 w 289"/>
                <a:gd name="T59" fmla="*/ 132 h 289"/>
                <a:gd name="T60" fmla="*/ 76 w 289"/>
                <a:gd name="T61" fmla="*/ 132 h 289"/>
                <a:gd name="T62" fmla="*/ 67 w 289"/>
                <a:gd name="T63" fmla="*/ 141 h 289"/>
                <a:gd name="T64" fmla="*/ 49 w 289"/>
                <a:gd name="T65" fmla="*/ 141 h 289"/>
                <a:gd name="T66" fmla="*/ 48 w 289"/>
                <a:gd name="T67" fmla="*/ 122 h 289"/>
                <a:gd name="T68" fmla="*/ 57 w 289"/>
                <a:gd name="T69" fmla="*/ 113 h 289"/>
                <a:gd name="T70" fmla="*/ 58 w 289"/>
                <a:gd name="T71" fmla="*/ 112 h 289"/>
                <a:gd name="T72" fmla="*/ 229 w 289"/>
                <a:gd name="T73" fmla="*/ 109 h 289"/>
                <a:gd name="T74" fmla="*/ 231 w 289"/>
                <a:gd name="T75" fmla="*/ 110 h 289"/>
                <a:gd name="T76" fmla="*/ 235 w 289"/>
                <a:gd name="T77" fmla="*/ 114 h 289"/>
                <a:gd name="T78" fmla="*/ 235 w 289"/>
                <a:gd name="T79" fmla="*/ 114 h 289"/>
                <a:gd name="T80" fmla="*/ 240 w 289"/>
                <a:gd name="T81" fmla="*/ 119 h 289"/>
                <a:gd name="T82" fmla="*/ 240 w 289"/>
                <a:gd name="T83" fmla="*/ 13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9" h="289">
                  <a:moveTo>
                    <a:pt x="145" y="0"/>
                  </a:moveTo>
                  <a:cubicBezTo>
                    <a:pt x="65" y="0"/>
                    <a:pt x="0" y="65"/>
                    <a:pt x="0" y="145"/>
                  </a:cubicBezTo>
                  <a:cubicBezTo>
                    <a:pt x="0" y="224"/>
                    <a:pt x="65" y="289"/>
                    <a:pt x="145" y="289"/>
                  </a:cubicBezTo>
                  <a:cubicBezTo>
                    <a:pt x="225" y="289"/>
                    <a:pt x="289" y="224"/>
                    <a:pt x="289" y="145"/>
                  </a:cubicBezTo>
                  <a:cubicBezTo>
                    <a:pt x="289" y="65"/>
                    <a:pt x="225" y="0"/>
                    <a:pt x="145" y="0"/>
                  </a:cubicBezTo>
                  <a:close/>
                  <a:moveTo>
                    <a:pt x="145" y="227"/>
                  </a:moveTo>
                  <a:cubicBezTo>
                    <a:pt x="132" y="227"/>
                    <a:pt x="121" y="217"/>
                    <a:pt x="121" y="204"/>
                  </a:cubicBezTo>
                  <a:cubicBezTo>
                    <a:pt x="121" y="191"/>
                    <a:pt x="132" y="181"/>
                    <a:pt x="145" y="181"/>
                  </a:cubicBezTo>
                  <a:cubicBezTo>
                    <a:pt x="158" y="181"/>
                    <a:pt x="168" y="191"/>
                    <a:pt x="168" y="204"/>
                  </a:cubicBezTo>
                  <a:cubicBezTo>
                    <a:pt x="168" y="217"/>
                    <a:pt x="158" y="227"/>
                    <a:pt x="145" y="227"/>
                  </a:cubicBezTo>
                  <a:close/>
                  <a:moveTo>
                    <a:pt x="206" y="174"/>
                  </a:moveTo>
                  <a:cubicBezTo>
                    <a:pt x="200" y="180"/>
                    <a:pt x="191" y="180"/>
                    <a:pt x="185" y="174"/>
                  </a:cubicBezTo>
                  <a:cubicBezTo>
                    <a:pt x="180" y="168"/>
                    <a:pt x="180" y="168"/>
                    <a:pt x="180" y="168"/>
                  </a:cubicBezTo>
                  <a:cubicBezTo>
                    <a:pt x="161" y="150"/>
                    <a:pt x="132" y="150"/>
                    <a:pt x="113" y="168"/>
                  </a:cubicBezTo>
                  <a:cubicBezTo>
                    <a:pt x="105" y="176"/>
                    <a:pt x="105" y="176"/>
                    <a:pt x="105" y="176"/>
                  </a:cubicBezTo>
                  <a:cubicBezTo>
                    <a:pt x="100" y="182"/>
                    <a:pt x="90" y="182"/>
                    <a:pt x="85" y="176"/>
                  </a:cubicBezTo>
                  <a:cubicBezTo>
                    <a:pt x="79" y="171"/>
                    <a:pt x="79" y="161"/>
                    <a:pt x="85" y="156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121" y="119"/>
                    <a:pt x="167" y="118"/>
                    <a:pt x="198" y="145"/>
                  </a:cubicBezTo>
                  <a:cubicBezTo>
                    <a:pt x="198" y="145"/>
                    <a:pt x="198" y="146"/>
                    <a:pt x="198" y="146"/>
                  </a:cubicBezTo>
                  <a:cubicBezTo>
                    <a:pt x="199" y="147"/>
                    <a:pt x="199" y="147"/>
                    <a:pt x="199" y="147"/>
                  </a:cubicBezTo>
                  <a:cubicBezTo>
                    <a:pt x="200" y="147"/>
                    <a:pt x="200" y="147"/>
                    <a:pt x="200" y="148"/>
                  </a:cubicBezTo>
                  <a:cubicBezTo>
                    <a:pt x="206" y="154"/>
                    <a:pt x="206" y="154"/>
                    <a:pt x="206" y="154"/>
                  </a:cubicBezTo>
                  <a:cubicBezTo>
                    <a:pt x="209" y="156"/>
                    <a:pt x="210" y="160"/>
                    <a:pt x="210" y="164"/>
                  </a:cubicBezTo>
                  <a:cubicBezTo>
                    <a:pt x="210" y="168"/>
                    <a:pt x="209" y="171"/>
                    <a:pt x="206" y="174"/>
                  </a:cubicBezTo>
                  <a:close/>
                  <a:moveTo>
                    <a:pt x="240" y="138"/>
                  </a:moveTo>
                  <a:cubicBezTo>
                    <a:pt x="235" y="143"/>
                    <a:pt x="226" y="143"/>
                    <a:pt x="221" y="138"/>
                  </a:cubicBezTo>
                  <a:cubicBezTo>
                    <a:pt x="214" y="131"/>
                    <a:pt x="214" y="131"/>
                    <a:pt x="214" y="131"/>
                  </a:cubicBezTo>
                  <a:cubicBezTo>
                    <a:pt x="176" y="94"/>
                    <a:pt x="115" y="95"/>
                    <a:pt x="76" y="132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67" y="141"/>
                    <a:pt x="67" y="141"/>
                    <a:pt x="67" y="141"/>
                  </a:cubicBezTo>
                  <a:cubicBezTo>
                    <a:pt x="62" y="146"/>
                    <a:pt x="54" y="146"/>
                    <a:pt x="49" y="141"/>
                  </a:cubicBezTo>
                  <a:cubicBezTo>
                    <a:pt x="43" y="135"/>
                    <a:pt x="43" y="127"/>
                    <a:pt x="48" y="122"/>
                  </a:cubicBezTo>
                  <a:cubicBezTo>
                    <a:pt x="57" y="113"/>
                    <a:pt x="57" y="113"/>
                    <a:pt x="57" y="113"/>
                  </a:cubicBezTo>
                  <a:cubicBezTo>
                    <a:pt x="57" y="113"/>
                    <a:pt x="58" y="113"/>
                    <a:pt x="58" y="112"/>
                  </a:cubicBezTo>
                  <a:cubicBezTo>
                    <a:pt x="105" y="67"/>
                    <a:pt x="180" y="65"/>
                    <a:pt x="229" y="109"/>
                  </a:cubicBezTo>
                  <a:cubicBezTo>
                    <a:pt x="230" y="109"/>
                    <a:pt x="231" y="110"/>
                    <a:pt x="231" y="110"/>
                  </a:cubicBezTo>
                  <a:cubicBezTo>
                    <a:pt x="235" y="114"/>
                    <a:pt x="235" y="114"/>
                    <a:pt x="235" y="114"/>
                  </a:cubicBezTo>
                  <a:cubicBezTo>
                    <a:pt x="235" y="114"/>
                    <a:pt x="235" y="114"/>
                    <a:pt x="235" y="114"/>
                  </a:cubicBezTo>
                  <a:cubicBezTo>
                    <a:pt x="240" y="119"/>
                    <a:pt x="240" y="119"/>
                    <a:pt x="240" y="119"/>
                  </a:cubicBezTo>
                  <a:cubicBezTo>
                    <a:pt x="245" y="124"/>
                    <a:pt x="245" y="133"/>
                    <a:pt x="240" y="138"/>
                  </a:cubicBez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01" name="Group 360"/>
            <p:cNvGrpSpPr/>
            <p:nvPr/>
          </p:nvGrpSpPr>
          <p:grpSpPr>
            <a:xfrm>
              <a:off x="6737" y="5640"/>
              <a:ext cx="1213" cy="1205"/>
              <a:chOff x="7424738" y="3175000"/>
              <a:chExt cx="889000" cy="889000"/>
            </a:xfrm>
            <a:solidFill>
              <a:srgbClr val="D8D8D8"/>
            </a:solidFill>
          </p:grpSpPr>
          <p:sp>
            <p:nvSpPr>
              <p:cNvPr id="202" name="Rectangle 55"/>
              <p:cNvSpPr>
                <a:spLocks noChangeArrowheads="1"/>
              </p:cNvSpPr>
              <p:nvPr/>
            </p:nvSpPr>
            <p:spPr bwMode="auto">
              <a:xfrm>
                <a:off x="7612063" y="3603625"/>
                <a:ext cx="74613" cy="3175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3" name="Freeform 56"/>
              <p:cNvSpPr/>
              <p:nvPr/>
            </p:nvSpPr>
            <p:spPr bwMode="auto">
              <a:xfrm>
                <a:off x="7675563" y="3738563"/>
                <a:ext cx="76200" cy="76200"/>
              </a:xfrm>
              <a:custGeom>
                <a:avLst/>
                <a:gdLst>
                  <a:gd name="T0" fmla="*/ 0 w 48"/>
                  <a:gd name="T1" fmla="*/ 33 h 48"/>
                  <a:gd name="T2" fmla="*/ 14 w 48"/>
                  <a:gd name="T3" fmla="*/ 48 h 48"/>
                  <a:gd name="T4" fmla="*/ 48 w 48"/>
                  <a:gd name="T5" fmla="*/ 15 h 48"/>
                  <a:gd name="T6" fmla="*/ 34 w 48"/>
                  <a:gd name="T7" fmla="*/ 0 h 48"/>
                  <a:gd name="T8" fmla="*/ 0 w 48"/>
                  <a:gd name="T9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0" y="33"/>
                    </a:moveTo>
                    <a:lnTo>
                      <a:pt x="14" y="48"/>
                    </a:lnTo>
                    <a:lnTo>
                      <a:pt x="48" y="15"/>
                    </a:lnTo>
                    <a:lnTo>
                      <a:pt x="34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4" name="Freeform 57"/>
              <p:cNvSpPr/>
              <p:nvPr/>
            </p:nvSpPr>
            <p:spPr bwMode="auto">
              <a:xfrm>
                <a:off x="7675563" y="3425825"/>
                <a:ext cx="76200" cy="77788"/>
              </a:xfrm>
              <a:custGeom>
                <a:avLst/>
                <a:gdLst>
                  <a:gd name="T0" fmla="*/ 0 w 48"/>
                  <a:gd name="T1" fmla="*/ 14 h 49"/>
                  <a:gd name="T2" fmla="*/ 34 w 48"/>
                  <a:gd name="T3" fmla="*/ 49 h 49"/>
                  <a:gd name="T4" fmla="*/ 48 w 48"/>
                  <a:gd name="T5" fmla="*/ 34 h 49"/>
                  <a:gd name="T6" fmla="*/ 14 w 48"/>
                  <a:gd name="T7" fmla="*/ 0 h 49"/>
                  <a:gd name="T8" fmla="*/ 0 w 48"/>
                  <a:gd name="T9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0" y="14"/>
                    </a:moveTo>
                    <a:lnTo>
                      <a:pt x="34" y="49"/>
                    </a:lnTo>
                    <a:lnTo>
                      <a:pt x="48" y="34"/>
                    </a:lnTo>
                    <a:lnTo>
                      <a:pt x="14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5" name="Rectangle 58"/>
              <p:cNvSpPr>
                <a:spLocks noChangeArrowheads="1"/>
              </p:cNvSpPr>
              <p:nvPr/>
            </p:nvSpPr>
            <p:spPr bwMode="auto">
              <a:xfrm>
                <a:off x="7853363" y="3362325"/>
                <a:ext cx="31750" cy="7461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6" name="Freeform 59"/>
              <p:cNvSpPr/>
              <p:nvPr/>
            </p:nvSpPr>
            <p:spPr bwMode="auto">
              <a:xfrm>
                <a:off x="7988301" y="3425825"/>
                <a:ext cx="74613" cy="77788"/>
              </a:xfrm>
              <a:custGeom>
                <a:avLst/>
                <a:gdLst>
                  <a:gd name="T0" fmla="*/ 47 w 47"/>
                  <a:gd name="T1" fmla="*/ 14 h 49"/>
                  <a:gd name="T2" fmla="*/ 33 w 47"/>
                  <a:gd name="T3" fmla="*/ 0 h 49"/>
                  <a:gd name="T4" fmla="*/ 0 w 47"/>
                  <a:gd name="T5" fmla="*/ 34 h 49"/>
                  <a:gd name="T6" fmla="*/ 15 w 47"/>
                  <a:gd name="T7" fmla="*/ 49 h 49"/>
                  <a:gd name="T8" fmla="*/ 47 w 47"/>
                  <a:gd name="T9" fmla="*/ 1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9">
                    <a:moveTo>
                      <a:pt x="47" y="14"/>
                    </a:moveTo>
                    <a:lnTo>
                      <a:pt x="33" y="0"/>
                    </a:lnTo>
                    <a:lnTo>
                      <a:pt x="0" y="34"/>
                    </a:lnTo>
                    <a:lnTo>
                      <a:pt x="15" y="49"/>
                    </a:lnTo>
                    <a:lnTo>
                      <a:pt x="47" y="14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7" name="Rectangle 60"/>
              <p:cNvSpPr>
                <a:spLocks noChangeArrowheads="1"/>
              </p:cNvSpPr>
              <p:nvPr/>
            </p:nvSpPr>
            <p:spPr bwMode="auto">
              <a:xfrm>
                <a:off x="8051801" y="3603625"/>
                <a:ext cx="74613" cy="31750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8" name="Freeform 61"/>
              <p:cNvSpPr/>
              <p:nvPr/>
            </p:nvSpPr>
            <p:spPr bwMode="auto">
              <a:xfrm>
                <a:off x="7988301" y="3738563"/>
                <a:ext cx="74613" cy="76200"/>
              </a:xfrm>
              <a:custGeom>
                <a:avLst/>
                <a:gdLst>
                  <a:gd name="T0" fmla="*/ 0 w 47"/>
                  <a:gd name="T1" fmla="*/ 15 h 48"/>
                  <a:gd name="T2" fmla="*/ 33 w 47"/>
                  <a:gd name="T3" fmla="*/ 48 h 48"/>
                  <a:gd name="T4" fmla="*/ 47 w 47"/>
                  <a:gd name="T5" fmla="*/ 33 h 48"/>
                  <a:gd name="T6" fmla="*/ 15 w 47"/>
                  <a:gd name="T7" fmla="*/ 0 h 48"/>
                  <a:gd name="T8" fmla="*/ 0 w 47"/>
                  <a:gd name="T9" fmla="*/ 1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0" y="15"/>
                    </a:moveTo>
                    <a:lnTo>
                      <a:pt x="33" y="48"/>
                    </a:lnTo>
                    <a:lnTo>
                      <a:pt x="47" y="33"/>
                    </a:lnTo>
                    <a:lnTo>
                      <a:pt x="15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09" name="Freeform 62"/>
              <p:cNvSpPr>
                <a:spLocks noEditPoints="1"/>
              </p:cNvSpPr>
              <p:nvPr/>
            </p:nvSpPr>
            <p:spPr bwMode="auto">
              <a:xfrm>
                <a:off x="7424738" y="3175000"/>
                <a:ext cx="889000" cy="889000"/>
              </a:xfrm>
              <a:custGeom>
                <a:avLst/>
                <a:gdLst>
                  <a:gd name="T0" fmla="*/ 155 w 309"/>
                  <a:gd name="T1" fmla="*/ 0 h 309"/>
                  <a:gd name="T2" fmla="*/ 0 w 309"/>
                  <a:gd name="T3" fmla="*/ 155 h 309"/>
                  <a:gd name="T4" fmla="*/ 155 w 309"/>
                  <a:gd name="T5" fmla="*/ 309 h 309"/>
                  <a:gd name="T6" fmla="*/ 309 w 309"/>
                  <a:gd name="T7" fmla="*/ 155 h 309"/>
                  <a:gd name="T8" fmla="*/ 155 w 309"/>
                  <a:gd name="T9" fmla="*/ 0 h 309"/>
                  <a:gd name="T10" fmla="*/ 155 w 309"/>
                  <a:gd name="T11" fmla="*/ 253 h 309"/>
                  <a:gd name="T12" fmla="*/ 56 w 309"/>
                  <a:gd name="T13" fmla="*/ 155 h 309"/>
                  <a:gd name="T14" fmla="*/ 155 w 309"/>
                  <a:gd name="T15" fmla="*/ 57 h 309"/>
                  <a:gd name="T16" fmla="*/ 253 w 309"/>
                  <a:gd name="T17" fmla="*/ 155 h 309"/>
                  <a:gd name="T18" fmla="*/ 155 w 309"/>
                  <a:gd name="T19" fmla="*/ 253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9" h="309">
                    <a:moveTo>
                      <a:pt x="155" y="0"/>
                    </a:moveTo>
                    <a:cubicBezTo>
                      <a:pt x="69" y="0"/>
                      <a:pt x="0" y="70"/>
                      <a:pt x="0" y="155"/>
                    </a:cubicBezTo>
                    <a:cubicBezTo>
                      <a:pt x="0" y="240"/>
                      <a:pt x="69" y="309"/>
                      <a:pt x="155" y="309"/>
                    </a:cubicBezTo>
                    <a:cubicBezTo>
                      <a:pt x="240" y="309"/>
                      <a:pt x="309" y="240"/>
                      <a:pt x="309" y="155"/>
                    </a:cubicBezTo>
                    <a:cubicBezTo>
                      <a:pt x="309" y="70"/>
                      <a:pt x="240" y="0"/>
                      <a:pt x="155" y="0"/>
                    </a:cubicBezTo>
                    <a:close/>
                    <a:moveTo>
                      <a:pt x="155" y="253"/>
                    </a:moveTo>
                    <a:cubicBezTo>
                      <a:pt x="100" y="253"/>
                      <a:pt x="56" y="209"/>
                      <a:pt x="56" y="155"/>
                    </a:cubicBezTo>
                    <a:cubicBezTo>
                      <a:pt x="56" y="101"/>
                      <a:pt x="100" y="57"/>
                      <a:pt x="155" y="57"/>
                    </a:cubicBezTo>
                    <a:cubicBezTo>
                      <a:pt x="209" y="57"/>
                      <a:pt x="253" y="101"/>
                      <a:pt x="253" y="155"/>
                    </a:cubicBezTo>
                    <a:cubicBezTo>
                      <a:pt x="253" y="209"/>
                      <a:pt x="209" y="253"/>
                      <a:pt x="155" y="253"/>
                    </a:cubicBez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0" name="Rectangle 63"/>
              <p:cNvSpPr>
                <a:spLocks noChangeArrowheads="1"/>
              </p:cNvSpPr>
              <p:nvPr/>
            </p:nvSpPr>
            <p:spPr bwMode="auto">
              <a:xfrm>
                <a:off x="7853363" y="3805238"/>
                <a:ext cx="31750" cy="7461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1" name="Freeform 64"/>
              <p:cNvSpPr/>
              <p:nvPr/>
            </p:nvSpPr>
            <p:spPr bwMode="auto">
              <a:xfrm>
                <a:off x="7800976" y="3514725"/>
                <a:ext cx="182563" cy="131763"/>
              </a:xfrm>
              <a:custGeom>
                <a:avLst/>
                <a:gdLst>
                  <a:gd name="T0" fmla="*/ 46 w 115"/>
                  <a:gd name="T1" fmla="*/ 54 h 83"/>
                  <a:gd name="T2" fmla="*/ 15 w 115"/>
                  <a:gd name="T3" fmla="*/ 25 h 83"/>
                  <a:gd name="T4" fmla="*/ 0 w 115"/>
                  <a:gd name="T5" fmla="*/ 40 h 83"/>
                  <a:gd name="T6" fmla="*/ 46 w 115"/>
                  <a:gd name="T7" fmla="*/ 83 h 83"/>
                  <a:gd name="T8" fmla="*/ 115 w 115"/>
                  <a:gd name="T9" fmla="*/ 15 h 83"/>
                  <a:gd name="T10" fmla="*/ 100 w 115"/>
                  <a:gd name="T11" fmla="*/ 0 h 83"/>
                  <a:gd name="T12" fmla="*/ 46 w 115"/>
                  <a:gd name="T13" fmla="*/ 5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5" h="83">
                    <a:moveTo>
                      <a:pt x="46" y="54"/>
                    </a:moveTo>
                    <a:lnTo>
                      <a:pt x="15" y="25"/>
                    </a:lnTo>
                    <a:lnTo>
                      <a:pt x="0" y="40"/>
                    </a:lnTo>
                    <a:lnTo>
                      <a:pt x="46" y="83"/>
                    </a:lnTo>
                    <a:lnTo>
                      <a:pt x="115" y="15"/>
                    </a:lnTo>
                    <a:lnTo>
                      <a:pt x="100" y="0"/>
                    </a:lnTo>
                    <a:lnTo>
                      <a:pt x="46" y="54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12" name="Group 371"/>
            <p:cNvGrpSpPr/>
            <p:nvPr/>
          </p:nvGrpSpPr>
          <p:grpSpPr>
            <a:xfrm>
              <a:off x="6092" y="6993"/>
              <a:ext cx="1210" cy="1202"/>
              <a:chOff x="6951663" y="4173538"/>
              <a:chExt cx="887413" cy="887413"/>
            </a:xfrm>
            <a:solidFill>
              <a:srgbClr val="0070C0"/>
            </a:solidFill>
          </p:grpSpPr>
          <p:sp>
            <p:nvSpPr>
              <p:cNvPr id="213" name="Freeform 65"/>
              <p:cNvSpPr/>
              <p:nvPr/>
            </p:nvSpPr>
            <p:spPr bwMode="auto">
              <a:xfrm>
                <a:off x="7597776" y="4640263"/>
                <a:ext cx="77788" cy="114300"/>
              </a:xfrm>
              <a:custGeom>
                <a:avLst/>
                <a:gdLst>
                  <a:gd name="T0" fmla="*/ 9 w 27"/>
                  <a:gd name="T1" fmla="*/ 0 h 40"/>
                  <a:gd name="T2" fmla="*/ 9 w 27"/>
                  <a:gd name="T3" fmla="*/ 0 h 40"/>
                  <a:gd name="T4" fmla="*/ 0 w 27"/>
                  <a:gd name="T5" fmla="*/ 39 h 40"/>
                  <a:gd name="T6" fmla="*/ 6 w 27"/>
                  <a:gd name="T7" fmla="*/ 40 h 40"/>
                  <a:gd name="T8" fmla="*/ 27 w 27"/>
                  <a:gd name="T9" fmla="*/ 20 h 40"/>
                  <a:gd name="T10" fmla="*/ 9 w 27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0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14"/>
                      <a:pt x="6" y="27"/>
                      <a:pt x="0" y="39"/>
                    </a:cubicBezTo>
                    <a:cubicBezTo>
                      <a:pt x="2" y="40"/>
                      <a:pt x="4" y="40"/>
                      <a:pt x="6" y="40"/>
                    </a:cubicBezTo>
                    <a:cubicBezTo>
                      <a:pt x="17" y="40"/>
                      <a:pt x="27" y="31"/>
                      <a:pt x="27" y="20"/>
                    </a:cubicBezTo>
                    <a:cubicBezTo>
                      <a:pt x="27" y="10"/>
                      <a:pt x="19" y="1"/>
                      <a:pt x="9" y="0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14" name="Freeform 66"/>
              <p:cNvSpPr>
                <a:spLocks noEditPoints="1"/>
              </p:cNvSpPr>
              <p:nvPr/>
            </p:nvSpPr>
            <p:spPr bwMode="auto">
              <a:xfrm>
                <a:off x="6951663" y="4173538"/>
                <a:ext cx="887413" cy="887413"/>
              </a:xfrm>
              <a:custGeom>
                <a:avLst/>
                <a:gdLst>
                  <a:gd name="T0" fmla="*/ 154 w 308"/>
                  <a:gd name="T1" fmla="*/ 0 h 308"/>
                  <a:gd name="T2" fmla="*/ 0 w 308"/>
                  <a:gd name="T3" fmla="*/ 154 h 308"/>
                  <a:gd name="T4" fmla="*/ 154 w 308"/>
                  <a:gd name="T5" fmla="*/ 308 h 308"/>
                  <a:gd name="T6" fmla="*/ 308 w 308"/>
                  <a:gd name="T7" fmla="*/ 154 h 308"/>
                  <a:gd name="T8" fmla="*/ 154 w 308"/>
                  <a:gd name="T9" fmla="*/ 0 h 308"/>
                  <a:gd name="T10" fmla="*/ 165 w 308"/>
                  <a:gd name="T11" fmla="*/ 62 h 308"/>
                  <a:gd name="T12" fmla="*/ 174 w 308"/>
                  <a:gd name="T13" fmla="*/ 77 h 308"/>
                  <a:gd name="T14" fmla="*/ 174 w 308"/>
                  <a:gd name="T15" fmla="*/ 90 h 308"/>
                  <a:gd name="T16" fmla="*/ 182 w 308"/>
                  <a:gd name="T17" fmla="*/ 107 h 308"/>
                  <a:gd name="T18" fmla="*/ 169 w 308"/>
                  <a:gd name="T19" fmla="*/ 136 h 308"/>
                  <a:gd name="T20" fmla="*/ 164 w 308"/>
                  <a:gd name="T21" fmla="*/ 120 h 308"/>
                  <a:gd name="T22" fmla="*/ 156 w 308"/>
                  <a:gd name="T23" fmla="*/ 91 h 308"/>
                  <a:gd name="T24" fmla="*/ 165 w 308"/>
                  <a:gd name="T25" fmla="*/ 62 h 308"/>
                  <a:gd name="T26" fmla="*/ 117 w 308"/>
                  <a:gd name="T27" fmla="*/ 62 h 308"/>
                  <a:gd name="T28" fmla="*/ 125 w 308"/>
                  <a:gd name="T29" fmla="*/ 77 h 308"/>
                  <a:gd name="T30" fmla="*/ 126 w 308"/>
                  <a:gd name="T31" fmla="*/ 90 h 308"/>
                  <a:gd name="T32" fmla="*/ 134 w 308"/>
                  <a:gd name="T33" fmla="*/ 107 h 308"/>
                  <a:gd name="T34" fmla="*/ 120 w 308"/>
                  <a:gd name="T35" fmla="*/ 136 h 308"/>
                  <a:gd name="T36" fmla="*/ 116 w 308"/>
                  <a:gd name="T37" fmla="*/ 120 h 308"/>
                  <a:gd name="T38" fmla="*/ 108 w 308"/>
                  <a:gd name="T39" fmla="*/ 91 h 308"/>
                  <a:gd name="T40" fmla="*/ 117 w 308"/>
                  <a:gd name="T41" fmla="*/ 62 h 308"/>
                  <a:gd name="T42" fmla="*/ 230 w 308"/>
                  <a:gd name="T43" fmla="*/ 218 h 308"/>
                  <a:gd name="T44" fmla="*/ 215 w 308"/>
                  <a:gd name="T45" fmla="*/ 215 h 308"/>
                  <a:gd name="T46" fmla="*/ 147 w 308"/>
                  <a:gd name="T47" fmla="*/ 247 h 308"/>
                  <a:gd name="T48" fmla="*/ 62 w 308"/>
                  <a:gd name="T49" fmla="*/ 162 h 308"/>
                  <a:gd name="T50" fmla="*/ 63 w 308"/>
                  <a:gd name="T51" fmla="*/ 146 h 308"/>
                  <a:gd name="T52" fmla="*/ 232 w 308"/>
                  <a:gd name="T53" fmla="*/ 146 h 308"/>
                  <a:gd name="T54" fmla="*/ 232 w 308"/>
                  <a:gd name="T55" fmla="*/ 146 h 308"/>
                  <a:gd name="T56" fmla="*/ 266 w 308"/>
                  <a:gd name="T57" fmla="*/ 182 h 308"/>
                  <a:gd name="T58" fmla="*/ 230 w 308"/>
                  <a:gd name="T59" fmla="*/ 21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08" h="308">
                    <a:moveTo>
                      <a:pt x="154" y="0"/>
                    </a:moveTo>
                    <a:cubicBezTo>
                      <a:pt x="69" y="0"/>
                      <a:pt x="0" y="69"/>
                      <a:pt x="0" y="154"/>
                    </a:cubicBezTo>
                    <a:cubicBezTo>
                      <a:pt x="0" y="239"/>
                      <a:pt x="69" y="308"/>
                      <a:pt x="154" y="308"/>
                    </a:cubicBezTo>
                    <a:cubicBezTo>
                      <a:pt x="239" y="308"/>
                      <a:pt x="308" y="239"/>
                      <a:pt x="308" y="154"/>
                    </a:cubicBezTo>
                    <a:cubicBezTo>
                      <a:pt x="308" y="69"/>
                      <a:pt x="239" y="0"/>
                      <a:pt x="154" y="0"/>
                    </a:cubicBezTo>
                    <a:close/>
                    <a:moveTo>
                      <a:pt x="165" y="62"/>
                    </a:moveTo>
                    <a:cubicBezTo>
                      <a:pt x="174" y="56"/>
                      <a:pt x="183" y="71"/>
                      <a:pt x="174" y="77"/>
                    </a:cubicBezTo>
                    <a:cubicBezTo>
                      <a:pt x="169" y="79"/>
                      <a:pt x="172" y="86"/>
                      <a:pt x="174" y="90"/>
                    </a:cubicBezTo>
                    <a:cubicBezTo>
                      <a:pt x="177" y="95"/>
                      <a:pt x="181" y="101"/>
                      <a:pt x="182" y="107"/>
                    </a:cubicBezTo>
                    <a:cubicBezTo>
                      <a:pt x="185" y="119"/>
                      <a:pt x="181" y="132"/>
                      <a:pt x="169" y="136"/>
                    </a:cubicBezTo>
                    <a:cubicBezTo>
                      <a:pt x="158" y="140"/>
                      <a:pt x="153" y="123"/>
                      <a:pt x="164" y="120"/>
                    </a:cubicBezTo>
                    <a:cubicBezTo>
                      <a:pt x="172" y="117"/>
                      <a:pt x="157" y="95"/>
                      <a:pt x="156" y="91"/>
                    </a:cubicBezTo>
                    <a:cubicBezTo>
                      <a:pt x="152" y="80"/>
                      <a:pt x="154" y="68"/>
                      <a:pt x="165" y="62"/>
                    </a:cubicBezTo>
                    <a:close/>
                    <a:moveTo>
                      <a:pt x="117" y="62"/>
                    </a:moveTo>
                    <a:cubicBezTo>
                      <a:pt x="126" y="56"/>
                      <a:pt x="135" y="71"/>
                      <a:pt x="125" y="77"/>
                    </a:cubicBezTo>
                    <a:cubicBezTo>
                      <a:pt x="121" y="79"/>
                      <a:pt x="124" y="86"/>
                      <a:pt x="126" y="90"/>
                    </a:cubicBezTo>
                    <a:cubicBezTo>
                      <a:pt x="129" y="95"/>
                      <a:pt x="133" y="101"/>
                      <a:pt x="134" y="107"/>
                    </a:cubicBezTo>
                    <a:cubicBezTo>
                      <a:pt x="137" y="119"/>
                      <a:pt x="133" y="132"/>
                      <a:pt x="120" y="136"/>
                    </a:cubicBezTo>
                    <a:cubicBezTo>
                      <a:pt x="110" y="140"/>
                      <a:pt x="105" y="123"/>
                      <a:pt x="116" y="120"/>
                    </a:cubicBezTo>
                    <a:cubicBezTo>
                      <a:pt x="124" y="117"/>
                      <a:pt x="109" y="95"/>
                      <a:pt x="108" y="91"/>
                    </a:cubicBezTo>
                    <a:cubicBezTo>
                      <a:pt x="104" y="80"/>
                      <a:pt x="106" y="68"/>
                      <a:pt x="117" y="62"/>
                    </a:cubicBezTo>
                    <a:close/>
                    <a:moveTo>
                      <a:pt x="230" y="218"/>
                    </a:moveTo>
                    <a:cubicBezTo>
                      <a:pt x="225" y="218"/>
                      <a:pt x="219" y="217"/>
                      <a:pt x="215" y="215"/>
                    </a:cubicBezTo>
                    <a:cubicBezTo>
                      <a:pt x="199" y="235"/>
                      <a:pt x="175" y="247"/>
                      <a:pt x="147" y="247"/>
                    </a:cubicBezTo>
                    <a:cubicBezTo>
                      <a:pt x="100" y="247"/>
                      <a:pt x="62" y="209"/>
                      <a:pt x="62" y="162"/>
                    </a:cubicBezTo>
                    <a:cubicBezTo>
                      <a:pt x="62" y="156"/>
                      <a:pt x="62" y="151"/>
                      <a:pt x="63" y="146"/>
                    </a:cubicBezTo>
                    <a:cubicBezTo>
                      <a:pt x="232" y="146"/>
                      <a:pt x="232" y="146"/>
                      <a:pt x="232" y="146"/>
                    </a:cubicBezTo>
                    <a:cubicBezTo>
                      <a:pt x="232" y="146"/>
                      <a:pt x="232" y="146"/>
                      <a:pt x="232" y="146"/>
                    </a:cubicBezTo>
                    <a:cubicBezTo>
                      <a:pt x="251" y="147"/>
                      <a:pt x="266" y="162"/>
                      <a:pt x="266" y="182"/>
                    </a:cubicBezTo>
                    <a:cubicBezTo>
                      <a:pt x="266" y="202"/>
                      <a:pt x="250" y="218"/>
                      <a:pt x="230" y="218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15" name="Group 374"/>
            <p:cNvGrpSpPr/>
            <p:nvPr/>
          </p:nvGrpSpPr>
          <p:grpSpPr>
            <a:xfrm>
              <a:off x="3165" y="6958"/>
              <a:ext cx="1221" cy="1209"/>
              <a:chOff x="4805363" y="4148138"/>
              <a:chExt cx="895350" cy="892175"/>
            </a:xfrm>
            <a:solidFill>
              <a:srgbClr val="0070C0"/>
            </a:solidFill>
          </p:grpSpPr>
          <p:sp>
            <p:nvSpPr>
              <p:cNvPr id="216" name="Freeform 67"/>
              <p:cNvSpPr/>
              <p:nvPr/>
            </p:nvSpPr>
            <p:spPr bwMode="auto">
              <a:xfrm>
                <a:off x="5332413" y="4371975"/>
                <a:ext cx="103188" cy="66675"/>
              </a:xfrm>
              <a:custGeom>
                <a:avLst/>
                <a:gdLst>
                  <a:gd name="T0" fmla="*/ 36 w 36"/>
                  <a:gd name="T1" fmla="*/ 2 h 23"/>
                  <a:gd name="T2" fmla="*/ 34 w 36"/>
                  <a:gd name="T3" fmla="*/ 1 h 23"/>
                  <a:gd name="T4" fmla="*/ 0 w 36"/>
                  <a:gd name="T5" fmla="*/ 23 h 23"/>
                  <a:gd name="T6" fmla="*/ 22 w 36"/>
                  <a:gd name="T7" fmla="*/ 15 h 23"/>
                  <a:gd name="T8" fmla="*/ 32 w 36"/>
                  <a:gd name="T9" fmla="*/ 6 h 23"/>
                  <a:gd name="T10" fmla="*/ 36 w 36"/>
                  <a:gd name="T11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3">
                    <a:moveTo>
                      <a:pt x="36" y="2"/>
                    </a:moveTo>
                    <a:cubicBezTo>
                      <a:pt x="35" y="2"/>
                      <a:pt x="35" y="1"/>
                      <a:pt x="34" y="1"/>
                    </a:cubicBezTo>
                    <a:cubicBezTo>
                      <a:pt x="19" y="0"/>
                      <a:pt x="5" y="9"/>
                      <a:pt x="0" y="23"/>
                    </a:cubicBezTo>
                    <a:cubicBezTo>
                      <a:pt x="8" y="22"/>
                      <a:pt x="15" y="19"/>
                      <a:pt x="22" y="15"/>
                    </a:cubicBezTo>
                    <a:cubicBezTo>
                      <a:pt x="25" y="12"/>
                      <a:pt x="29" y="10"/>
                      <a:pt x="32" y="6"/>
                    </a:cubicBezTo>
                    <a:cubicBezTo>
                      <a:pt x="32" y="6"/>
                      <a:pt x="35" y="3"/>
                      <a:pt x="36" y="2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</p:spPr>
            <p:txBody>
              <a:bodyPr vert="horz" wrap="square" lIns="122101" tIns="61050" rIns="122101" bIns="61050" numCol="1" anchor="t" anchorCtr="0" compatLnSpc="1"/>
              <a:lstStyle/>
              <a:p>
                <a:pPr defTabSz="914400"/>
                <a:endParaRPr lang="id-ID" sz="2400" kern="0" dirty="0">
                  <a:solidFill>
                    <a:sysClr val="windowText" lastClr="000000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17" name="Freeform 68"/>
              <p:cNvSpPr/>
              <p:nvPr/>
            </p:nvSpPr>
            <p:spPr bwMode="auto">
              <a:xfrm>
                <a:off x="5067301" y="4371975"/>
                <a:ext cx="103188" cy="66675"/>
              </a:xfrm>
              <a:custGeom>
                <a:avLst/>
                <a:gdLst>
                  <a:gd name="T0" fmla="*/ 4 w 36"/>
                  <a:gd name="T1" fmla="*/ 6 h 23"/>
                  <a:gd name="T2" fmla="*/ 14 w 36"/>
                  <a:gd name="T3" fmla="*/ 15 h 23"/>
                  <a:gd name="T4" fmla="*/ 36 w 36"/>
                  <a:gd name="T5" fmla="*/ 23 h 23"/>
                  <a:gd name="T6" fmla="*/ 2 w 36"/>
                  <a:gd name="T7" fmla="*/ 1 h 23"/>
                  <a:gd name="T8" fmla="*/ 0 w 36"/>
                  <a:gd name="T9" fmla="*/ 2 h 23"/>
                  <a:gd name="T10" fmla="*/ 4 w 36"/>
                  <a:gd name="T11" fmla="*/ 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3">
                    <a:moveTo>
                      <a:pt x="4" y="6"/>
                    </a:moveTo>
                    <a:cubicBezTo>
                      <a:pt x="7" y="10"/>
                      <a:pt x="10" y="12"/>
                      <a:pt x="14" y="15"/>
                    </a:cubicBezTo>
                    <a:cubicBezTo>
                      <a:pt x="21" y="19"/>
                      <a:pt x="28" y="22"/>
                      <a:pt x="36" y="23"/>
                    </a:cubicBezTo>
                    <a:cubicBezTo>
                      <a:pt x="31" y="9"/>
                      <a:pt x="17" y="0"/>
                      <a:pt x="2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</p:spPr>
            <p:txBody>
              <a:bodyPr vert="horz" wrap="square" lIns="122101" tIns="61050" rIns="122101" bIns="61050" numCol="1" anchor="t" anchorCtr="0" compatLnSpc="1"/>
              <a:lstStyle/>
              <a:p>
                <a:pPr defTabSz="914400"/>
                <a:endParaRPr lang="id-ID" sz="2400" kern="0" dirty="0">
                  <a:solidFill>
                    <a:sysClr val="windowText" lastClr="000000"/>
                  </a:solidFill>
                  <a:latin typeface="微软雅黑" pitchFamily="34" charset="-122"/>
                </a:endParaRPr>
              </a:p>
            </p:txBody>
          </p:sp>
          <p:sp>
            <p:nvSpPr>
              <p:cNvPr id="218" name="Freeform 69"/>
              <p:cNvSpPr>
                <a:spLocks noEditPoints="1"/>
              </p:cNvSpPr>
              <p:nvPr/>
            </p:nvSpPr>
            <p:spPr bwMode="auto">
              <a:xfrm>
                <a:off x="4805363" y="4148138"/>
                <a:ext cx="895350" cy="892175"/>
              </a:xfrm>
              <a:custGeom>
                <a:avLst/>
                <a:gdLst>
                  <a:gd name="T0" fmla="*/ 155 w 311"/>
                  <a:gd name="T1" fmla="*/ 0 h 310"/>
                  <a:gd name="T2" fmla="*/ 0 w 311"/>
                  <a:gd name="T3" fmla="*/ 155 h 310"/>
                  <a:gd name="T4" fmla="*/ 155 w 311"/>
                  <a:gd name="T5" fmla="*/ 310 h 310"/>
                  <a:gd name="T6" fmla="*/ 311 w 311"/>
                  <a:gd name="T7" fmla="*/ 155 h 310"/>
                  <a:gd name="T8" fmla="*/ 155 w 311"/>
                  <a:gd name="T9" fmla="*/ 0 h 310"/>
                  <a:gd name="T10" fmla="*/ 187 w 311"/>
                  <a:gd name="T11" fmla="*/ 73 h 310"/>
                  <a:gd name="T12" fmla="*/ 208 w 311"/>
                  <a:gd name="T13" fmla="*/ 65 h 310"/>
                  <a:gd name="T14" fmla="*/ 227 w 311"/>
                  <a:gd name="T15" fmla="*/ 67 h 310"/>
                  <a:gd name="T16" fmla="*/ 217 w 311"/>
                  <a:gd name="T17" fmla="*/ 102 h 310"/>
                  <a:gd name="T18" fmla="*/ 208 w 311"/>
                  <a:gd name="T19" fmla="*/ 108 h 310"/>
                  <a:gd name="T20" fmla="*/ 166 w 311"/>
                  <a:gd name="T21" fmla="*/ 108 h 310"/>
                  <a:gd name="T22" fmla="*/ 187 w 311"/>
                  <a:gd name="T23" fmla="*/ 73 h 310"/>
                  <a:gd name="T24" fmla="*/ 148 w 311"/>
                  <a:gd name="T25" fmla="*/ 92 h 310"/>
                  <a:gd name="T26" fmla="*/ 163 w 311"/>
                  <a:gd name="T27" fmla="*/ 92 h 310"/>
                  <a:gd name="T28" fmla="*/ 163 w 311"/>
                  <a:gd name="T29" fmla="*/ 108 h 310"/>
                  <a:gd name="T30" fmla="*/ 148 w 311"/>
                  <a:gd name="T31" fmla="*/ 108 h 310"/>
                  <a:gd name="T32" fmla="*/ 148 w 311"/>
                  <a:gd name="T33" fmla="*/ 92 h 310"/>
                  <a:gd name="T34" fmla="*/ 83 w 311"/>
                  <a:gd name="T35" fmla="*/ 67 h 310"/>
                  <a:gd name="T36" fmla="*/ 102 w 311"/>
                  <a:gd name="T37" fmla="*/ 65 h 310"/>
                  <a:gd name="T38" fmla="*/ 123 w 311"/>
                  <a:gd name="T39" fmla="*/ 73 h 310"/>
                  <a:gd name="T40" fmla="*/ 143 w 311"/>
                  <a:gd name="T41" fmla="*/ 108 h 310"/>
                  <a:gd name="T42" fmla="*/ 102 w 311"/>
                  <a:gd name="T43" fmla="*/ 108 h 310"/>
                  <a:gd name="T44" fmla="*/ 92 w 311"/>
                  <a:gd name="T45" fmla="*/ 102 h 310"/>
                  <a:gd name="T46" fmla="*/ 83 w 311"/>
                  <a:gd name="T47" fmla="*/ 67 h 310"/>
                  <a:gd name="T48" fmla="*/ 238 w 311"/>
                  <a:gd name="T49" fmla="*/ 245 h 310"/>
                  <a:gd name="T50" fmla="*/ 73 w 311"/>
                  <a:gd name="T51" fmla="*/ 245 h 310"/>
                  <a:gd name="T52" fmla="*/ 73 w 311"/>
                  <a:gd name="T53" fmla="*/ 114 h 310"/>
                  <a:gd name="T54" fmla="*/ 116 w 311"/>
                  <a:gd name="T55" fmla="*/ 114 h 310"/>
                  <a:gd name="T56" fmla="*/ 137 w 311"/>
                  <a:gd name="T57" fmla="*/ 114 h 310"/>
                  <a:gd name="T58" fmla="*/ 137 w 311"/>
                  <a:gd name="T59" fmla="*/ 118 h 310"/>
                  <a:gd name="T60" fmla="*/ 137 w 311"/>
                  <a:gd name="T61" fmla="*/ 183 h 310"/>
                  <a:gd name="T62" fmla="*/ 156 w 311"/>
                  <a:gd name="T63" fmla="*/ 167 h 310"/>
                  <a:gd name="T64" fmla="*/ 175 w 311"/>
                  <a:gd name="T65" fmla="*/ 183 h 310"/>
                  <a:gd name="T66" fmla="*/ 175 w 311"/>
                  <a:gd name="T67" fmla="*/ 117 h 310"/>
                  <a:gd name="T68" fmla="*/ 175 w 311"/>
                  <a:gd name="T69" fmla="*/ 114 h 310"/>
                  <a:gd name="T70" fmla="*/ 194 w 311"/>
                  <a:gd name="T71" fmla="*/ 114 h 310"/>
                  <a:gd name="T72" fmla="*/ 238 w 311"/>
                  <a:gd name="T73" fmla="*/ 114 h 310"/>
                  <a:gd name="T74" fmla="*/ 238 w 311"/>
                  <a:gd name="T75" fmla="*/ 245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11" h="310">
                    <a:moveTo>
                      <a:pt x="155" y="0"/>
                    </a:moveTo>
                    <a:cubicBezTo>
                      <a:pt x="70" y="0"/>
                      <a:pt x="0" y="69"/>
                      <a:pt x="0" y="155"/>
                    </a:cubicBezTo>
                    <a:cubicBezTo>
                      <a:pt x="0" y="240"/>
                      <a:pt x="70" y="310"/>
                      <a:pt x="155" y="310"/>
                    </a:cubicBezTo>
                    <a:cubicBezTo>
                      <a:pt x="241" y="310"/>
                      <a:pt x="311" y="240"/>
                      <a:pt x="311" y="155"/>
                    </a:cubicBezTo>
                    <a:cubicBezTo>
                      <a:pt x="311" y="69"/>
                      <a:pt x="241" y="0"/>
                      <a:pt x="155" y="0"/>
                    </a:cubicBezTo>
                    <a:close/>
                    <a:moveTo>
                      <a:pt x="187" y="73"/>
                    </a:moveTo>
                    <a:cubicBezTo>
                      <a:pt x="193" y="68"/>
                      <a:pt x="200" y="66"/>
                      <a:pt x="208" y="65"/>
                    </a:cubicBezTo>
                    <a:cubicBezTo>
                      <a:pt x="214" y="64"/>
                      <a:pt x="222" y="64"/>
                      <a:pt x="227" y="67"/>
                    </a:cubicBezTo>
                    <a:cubicBezTo>
                      <a:pt x="242" y="78"/>
                      <a:pt x="227" y="94"/>
                      <a:pt x="217" y="102"/>
                    </a:cubicBezTo>
                    <a:cubicBezTo>
                      <a:pt x="214" y="104"/>
                      <a:pt x="211" y="106"/>
                      <a:pt x="208" y="108"/>
                    </a:cubicBezTo>
                    <a:cubicBezTo>
                      <a:pt x="166" y="108"/>
                      <a:pt x="166" y="108"/>
                      <a:pt x="166" y="108"/>
                    </a:cubicBezTo>
                    <a:cubicBezTo>
                      <a:pt x="168" y="94"/>
                      <a:pt x="175" y="80"/>
                      <a:pt x="187" y="73"/>
                    </a:cubicBezTo>
                    <a:close/>
                    <a:moveTo>
                      <a:pt x="148" y="92"/>
                    </a:moveTo>
                    <a:cubicBezTo>
                      <a:pt x="148" y="82"/>
                      <a:pt x="163" y="82"/>
                      <a:pt x="163" y="92"/>
                    </a:cubicBezTo>
                    <a:cubicBezTo>
                      <a:pt x="163" y="108"/>
                      <a:pt x="163" y="108"/>
                      <a:pt x="163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lnTo>
                      <a:pt x="148" y="92"/>
                    </a:lnTo>
                    <a:close/>
                    <a:moveTo>
                      <a:pt x="83" y="67"/>
                    </a:moveTo>
                    <a:cubicBezTo>
                      <a:pt x="88" y="64"/>
                      <a:pt x="96" y="64"/>
                      <a:pt x="102" y="65"/>
                    </a:cubicBezTo>
                    <a:cubicBezTo>
                      <a:pt x="109" y="66"/>
                      <a:pt x="116" y="68"/>
                      <a:pt x="123" y="73"/>
                    </a:cubicBezTo>
                    <a:cubicBezTo>
                      <a:pt x="135" y="80"/>
                      <a:pt x="142" y="94"/>
                      <a:pt x="143" y="108"/>
                    </a:cubicBezTo>
                    <a:cubicBezTo>
                      <a:pt x="102" y="108"/>
                      <a:pt x="102" y="108"/>
                      <a:pt x="102" y="108"/>
                    </a:cubicBezTo>
                    <a:cubicBezTo>
                      <a:pt x="99" y="106"/>
                      <a:pt x="96" y="104"/>
                      <a:pt x="92" y="102"/>
                    </a:cubicBezTo>
                    <a:cubicBezTo>
                      <a:pt x="82" y="94"/>
                      <a:pt x="67" y="78"/>
                      <a:pt x="83" y="67"/>
                    </a:cubicBezTo>
                    <a:close/>
                    <a:moveTo>
                      <a:pt x="238" y="245"/>
                    </a:moveTo>
                    <a:cubicBezTo>
                      <a:pt x="73" y="245"/>
                      <a:pt x="73" y="245"/>
                      <a:pt x="73" y="245"/>
                    </a:cubicBezTo>
                    <a:cubicBezTo>
                      <a:pt x="73" y="114"/>
                      <a:pt x="73" y="114"/>
                      <a:pt x="73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37" y="114"/>
                      <a:pt x="137" y="114"/>
                      <a:pt x="137" y="114"/>
                    </a:cubicBezTo>
                    <a:cubicBezTo>
                      <a:pt x="137" y="118"/>
                      <a:pt x="137" y="118"/>
                      <a:pt x="137" y="118"/>
                    </a:cubicBezTo>
                    <a:cubicBezTo>
                      <a:pt x="137" y="183"/>
                      <a:pt x="137" y="183"/>
                      <a:pt x="137" y="183"/>
                    </a:cubicBezTo>
                    <a:cubicBezTo>
                      <a:pt x="156" y="167"/>
                      <a:pt x="156" y="167"/>
                      <a:pt x="156" y="167"/>
                    </a:cubicBezTo>
                    <a:cubicBezTo>
                      <a:pt x="175" y="183"/>
                      <a:pt x="175" y="183"/>
                      <a:pt x="175" y="183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4"/>
                      <a:pt x="175" y="114"/>
                      <a:pt x="175" y="114"/>
                    </a:cubicBezTo>
                    <a:cubicBezTo>
                      <a:pt x="194" y="114"/>
                      <a:pt x="194" y="114"/>
                      <a:pt x="194" y="114"/>
                    </a:cubicBezTo>
                    <a:cubicBezTo>
                      <a:pt x="238" y="114"/>
                      <a:pt x="238" y="114"/>
                      <a:pt x="238" y="114"/>
                    </a:cubicBezTo>
                    <a:lnTo>
                      <a:pt x="238" y="245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</p:spPr>
            <p:txBody>
              <a:bodyPr vert="horz" wrap="square" lIns="122101" tIns="61050" rIns="122101" bIns="61050" numCol="1" anchor="t" anchorCtr="0" compatLnSpc="1"/>
              <a:lstStyle/>
              <a:p>
                <a:pPr defTabSz="914400"/>
                <a:endParaRPr lang="id-ID" sz="2400" kern="0" dirty="0">
                  <a:solidFill>
                    <a:sysClr val="windowText" lastClr="000000"/>
                  </a:solidFill>
                  <a:latin typeface="微软雅黑" pitchFamily="34" charset="-122"/>
                </a:endParaRPr>
              </a:p>
            </p:txBody>
          </p:sp>
        </p:grpSp>
        <p:sp>
          <p:nvSpPr>
            <p:cNvPr id="219" name="Freeform 145"/>
            <p:cNvSpPr>
              <a:spLocks noEditPoints="1"/>
            </p:cNvSpPr>
            <p:nvPr/>
          </p:nvSpPr>
          <p:spPr bwMode="auto">
            <a:xfrm>
              <a:off x="3899" y="6226"/>
              <a:ext cx="555" cy="438"/>
            </a:xfrm>
            <a:custGeom>
              <a:avLst/>
              <a:gdLst>
                <a:gd name="T0" fmla="*/ 141 w 141"/>
                <a:gd name="T1" fmla="*/ 41 h 112"/>
                <a:gd name="T2" fmla="*/ 127 w 141"/>
                <a:gd name="T3" fmla="*/ 26 h 112"/>
                <a:gd name="T4" fmla="*/ 114 w 141"/>
                <a:gd name="T5" fmla="*/ 0 h 112"/>
                <a:gd name="T6" fmla="*/ 28 w 141"/>
                <a:gd name="T7" fmla="*/ 0 h 112"/>
                <a:gd name="T8" fmla="*/ 14 w 141"/>
                <a:gd name="T9" fmla="*/ 26 h 112"/>
                <a:gd name="T10" fmla="*/ 0 w 141"/>
                <a:gd name="T11" fmla="*/ 41 h 112"/>
                <a:gd name="T12" fmla="*/ 0 w 141"/>
                <a:gd name="T13" fmla="*/ 86 h 112"/>
                <a:gd name="T14" fmla="*/ 0 w 141"/>
                <a:gd name="T15" fmla="*/ 90 h 112"/>
                <a:gd name="T16" fmla="*/ 0 w 141"/>
                <a:gd name="T17" fmla="*/ 106 h 112"/>
                <a:gd name="T18" fmla="*/ 7 w 141"/>
                <a:gd name="T19" fmla="*/ 112 h 112"/>
                <a:gd name="T20" fmla="*/ 27 w 141"/>
                <a:gd name="T21" fmla="*/ 112 h 112"/>
                <a:gd name="T22" fmla="*/ 34 w 141"/>
                <a:gd name="T23" fmla="*/ 106 h 112"/>
                <a:gd name="T24" fmla="*/ 34 w 141"/>
                <a:gd name="T25" fmla="*/ 90 h 112"/>
                <a:gd name="T26" fmla="*/ 108 w 141"/>
                <a:gd name="T27" fmla="*/ 90 h 112"/>
                <a:gd name="T28" fmla="*/ 108 w 141"/>
                <a:gd name="T29" fmla="*/ 106 h 112"/>
                <a:gd name="T30" fmla="*/ 114 w 141"/>
                <a:gd name="T31" fmla="*/ 112 h 112"/>
                <a:gd name="T32" fmla="*/ 135 w 141"/>
                <a:gd name="T33" fmla="*/ 112 h 112"/>
                <a:gd name="T34" fmla="*/ 141 w 141"/>
                <a:gd name="T35" fmla="*/ 106 h 112"/>
                <a:gd name="T36" fmla="*/ 141 w 141"/>
                <a:gd name="T37" fmla="*/ 90 h 112"/>
                <a:gd name="T38" fmla="*/ 141 w 141"/>
                <a:gd name="T39" fmla="*/ 41 h 112"/>
                <a:gd name="T40" fmla="*/ 35 w 141"/>
                <a:gd name="T41" fmla="*/ 10 h 112"/>
                <a:gd name="T42" fmla="*/ 106 w 141"/>
                <a:gd name="T43" fmla="*/ 10 h 112"/>
                <a:gd name="T44" fmla="*/ 118 w 141"/>
                <a:gd name="T45" fmla="*/ 32 h 112"/>
                <a:gd name="T46" fmla="*/ 24 w 141"/>
                <a:gd name="T47" fmla="*/ 32 h 112"/>
                <a:gd name="T48" fmla="*/ 35 w 141"/>
                <a:gd name="T49" fmla="*/ 10 h 112"/>
                <a:gd name="T50" fmla="*/ 41 w 141"/>
                <a:gd name="T51" fmla="*/ 79 h 112"/>
                <a:gd name="T52" fmla="*/ 13 w 141"/>
                <a:gd name="T53" fmla="*/ 79 h 112"/>
                <a:gd name="T54" fmla="*/ 13 w 141"/>
                <a:gd name="T55" fmla="*/ 64 h 112"/>
                <a:gd name="T56" fmla="*/ 41 w 141"/>
                <a:gd name="T57" fmla="*/ 64 h 112"/>
                <a:gd name="T58" fmla="*/ 41 w 141"/>
                <a:gd name="T59" fmla="*/ 79 h 112"/>
                <a:gd name="T60" fmla="*/ 129 w 141"/>
                <a:gd name="T61" fmla="*/ 79 h 112"/>
                <a:gd name="T62" fmla="*/ 100 w 141"/>
                <a:gd name="T63" fmla="*/ 79 h 112"/>
                <a:gd name="T64" fmla="*/ 100 w 141"/>
                <a:gd name="T65" fmla="*/ 64 h 112"/>
                <a:gd name="T66" fmla="*/ 129 w 141"/>
                <a:gd name="T67" fmla="*/ 64 h 112"/>
                <a:gd name="T68" fmla="*/ 129 w 141"/>
                <a:gd name="T69" fmla="*/ 7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12">
                  <a:moveTo>
                    <a:pt x="141" y="41"/>
                  </a:moveTo>
                  <a:cubicBezTo>
                    <a:pt x="127" y="26"/>
                    <a:pt x="127" y="26"/>
                    <a:pt x="127" y="26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0"/>
                    <a:pt x="3" y="112"/>
                    <a:pt x="7" y="112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31" y="112"/>
                    <a:pt x="34" y="110"/>
                    <a:pt x="34" y="106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10"/>
                    <a:pt x="111" y="112"/>
                    <a:pt x="114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8" y="112"/>
                    <a:pt x="141" y="110"/>
                    <a:pt x="141" y="106"/>
                  </a:cubicBezTo>
                  <a:cubicBezTo>
                    <a:pt x="141" y="90"/>
                    <a:pt x="141" y="90"/>
                    <a:pt x="141" y="90"/>
                  </a:cubicBezTo>
                  <a:lnTo>
                    <a:pt x="141" y="41"/>
                  </a:lnTo>
                  <a:close/>
                  <a:moveTo>
                    <a:pt x="35" y="10"/>
                  </a:moveTo>
                  <a:cubicBezTo>
                    <a:pt x="106" y="10"/>
                    <a:pt x="106" y="10"/>
                    <a:pt x="106" y="10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24" y="32"/>
                    <a:pt x="24" y="32"/>
                    <a:pt x="24" y="32"/>
                  </a:cubicBezTo>
                  <a:lnTo>
                    <a:pt x="35" y="10"/>
                  </a:lnTo>
                  <a:close/>
                  <a:moveTo>
                    <a:pt x="41" y="79"/>
                  </a:moveTo>
                  <a:cubicBezTo>
                    <a:pt x="13" y="79"/>
                    <a:pt x="13" y="79"/>
                    <a:pt x="13" y="79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41" y="64"/>
                    <a:pt x="41" y="64"/>
                    <a:pt x="41" y="64"/>
                  </a:cubicBezTo>
                  <a:lnTo>
                    <a:pt x="41" y="79"/>
                  </a:lnTo>
                  <a:close/>
                  <a:moveTo>
                    <a:pt x="129" y="79"/>
                  </a:moveTo>
                  <a:cubicBezTo>
                    <a:pt x="100" y="79"/>
                    <a:pt x="100" y="79"/>
                    <a:pt x="100" y="79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29" y="64"/>
                    <a:pt x="129" y="64"/>
                    <a:pt x="129" y="64"/>
                  </a:cubicBezTo>
                  <a:lnTo>
                    <a:pt x="129" y="79"/>
                  </a:ln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20" name="Group 379"/>
            <p:cNvGrpSpPr/>
            <p:nvPr/>
          </p:nvGrpSpPr>
          <p:grpSpPr>
            <a:xfrm>
              <a:off x="6083" y="6371"/>
              <a:ext cx="593" cy="383"/>
              <a:chOff x="7145338" y="3587750"/>
              <a:chExt cx="566738" cy="368300"/>
            </a:xfrm>
            <a:solidFill>
              <a:srgbClr val="0070C0"/>
            </a:solidFill>
          </p:grpSpPr>
          <p:sp>
            <p:nvSpPr>
              <p:cNvPr id="221" name="Freeform 146"/>
              <p:cNvSpPr/>
              <p:nvPr/>
            </p:nvSpPr>
            <p:spPr bwMode="auto">
              <a:xfrm>
                <a:off x="7250113" y="3816350"/>
                <a:ext cx="153988" cy="139700"/>
              </a:xfrm>
              <a:custGeom>
                <a:avLst/>
                <a:gdLst>
                  <a:gd name="T0" fmla="*/ 33 w 41"/>
                  <a:gd name="T1" fmla="*/ 0 h 37"/>
                  <a:gd name="T2" fmla="*/ 15 w 41"/>
                  <a:gd name="T3" fmla="*/ 6 h 37"/>
                  <a:gd name="T4" fmla="*/ 10 w 41"/>
                  <a:gd name="T5" fmla="*/ 5 h 37"/>
                  <a:gd name="T6" fmla="*/ 10 w 41"/>
                  <a:gd name="T7" fmla="*/ 6 h 37"/>
                  <a:gd name="T8" fmla="*/ 6 w 41"/>
                  <a:gd name="T9" fmla="*/ 31 h 37"/>
                  <a:gd name="T10" fmla="*/ 32 w 41"/>
                  <a:gd name="T11" fmla="*/ 28 h 37"/>
                  <a:gd name="T12" fmla="*/ 35 w 41"/>
                  <a:gd name="T13" fmla="*/ 2 h 37"/>
                  <a:gd name="T14" fmla="*/ 33 w 41"/>
                  <a:gd name="T1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37">
                    <a:moveTo>
                      <a:pt x="33" y="0"/>
                    </a:moveTo>
                    <a:cubicBezTo>
                      <a:pt x="28" y="4"/>
                      <a:pt x="22" y="6"/>
                      <a:pt x="15" y="6"/>
                    </a:cubicBezTo>
                    <a:cubicBezTo>
                      <a:pt x="14" y="6"/>
                      <a:pt x="12" y="6"/>
                      <a:pt x="10" y="5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2" y="14"/>
                      <a:pt x="0" y="25"/>
                      <a:pt x="6" y="31"/>
                    </a:cubicBezTo>
                    <a:cubicBezTo>
                      <a:pt x="13" y="37"/>
                      <a:pt x="24" y="36"/>
                      <a:pt x="32" y="28"/>
                    </a:cubicBezTo>
                    <a:cubicBezTo>
                      <a:pt x="40" y="20"/>
                      <a:pt x="41" y="8"/>
                      <a:pt x="35" y="2"/>
                    </a:cubicBezTo>
                    <a:cubicBezTo>
                      <a:pt x="34" y="2"/>
                      <a:pt x="34" y="1"/>
                      <a:pt x="33" y="0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2" name="Freeform 147"/>
              <p:cNvSpPr/>
              <p:nvPr/>
            </p:nvSpPr>
            <p:spPr bwMode="auto">
              <a:xfrm>
                <a:off x="7145338" y="3587750"/>
                <a:ext cx="266700" cy="236537"/>
              </a:xfrm>
              <a:custGeom>
                <a:avLst/>
                <a:gdLst>
                  <a:gd name="T0" fmla="*/ 16 w 71"/>
                  <a:gd name="T1" fmla="*/ 51 h 63"/>
                  <a:gd name="T2" fmla="*/ 42 w 71"/>
                  <a:gd name="T3" fmla="*/ 63 h 63"/>
                  <a:gd name="T4" fmla="*/ 43 w 71"/>
                  <a:gd name="T5" fmla="*/ 63 h 63"/>
                  <a:gd name="T6" fmla="*/ 56 w 71"/>
                  <a:gd name="T7" fmla="*/ 60 h 63"/>
                  <a:gd name="T8" fmla="*/ 60 w 71"/>
                  <a:gd name="T9" fmla="*/ 56 h 63"/>
                  <a:gd name="T10" fmla="*/ 55 w 71"/>
                  <a:gd name="T11" fmla="*/ 12 h 63"/>
                  <a:gd name="T12" fmla="*/ 28 w 71"/>
                  <a:gd name="T13" fmla="*/ 0 h 63"/>
                  <a:gd name="T14" fmla="*/ 11 w 71"/>
                  <a:gd name="T15" fmla="*/ 7 h 63"/>
                  <a:gd name="T16" fmla="*/ 16 w 71"/>
                  <a:gd name="T17" fmla="*/ 5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63">
                    <a:moveTo>
                      <a:pt x="16" y="51"/>
                    </a:moveTo>
                    <a:cubicBezTo>
                      <a:pt x="24" y="58"/>
                      <a:pt x="33" y="63"/>
                      <a:pt x="42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8" y="63"/>
                      <a:pt x="52" y="62"/>
                      <a:pt x="56" y="60"/>
                    </a:cubicBezTo>
                    <a:cubicBezTo>
                      <a:pt x="58" y="59"/>
                      <a:pt x="59" y="58"/>
                      <a:pt x="60" y="56"/>
                    </a:cubicBezTo>
                    <a:cubicBezTo>
                      <a:pt x="71" y="46"/>
                      <a:pt x="69" y="26"/>
                      <a:pt x="55" y="12"/>
                    </a:cubicBezTo>
                    <a:cubicBezTo>
                      <a:pt x="47" y="4"/>
                      <a:pt x="37" y="0"/>
                      <a:pt x="28" y="0"/>
                    </a:cubicBezTo>
                    <a:cubicBezTo>
                      <a:pt x="21" y="0"/>
                      <a:pt x="15" y="2"/>
                      <a:pt x="11" y="7"/>
                    </a:cubicBezTo>
                    <a:cubicBezTo>
                      <a:pt x="0" y="17"/>
                      <a:pt x="3" y="37"/>
                      <a:pt x="16" y="51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3" name="Freeform 148"/>
              <p:cNvSpPr/>
              <p:nvPr/>
            </p:nvSpPr>
            <p:spPr bwMode="auto">
              <a:xfrm>
                <a:off x="7450138" y="3816350"/>
                <a:ext cx="157163" cy="139700"/>
              </a:xfrm>
              <a:custGeom>
                <a:avLst/>
                <a:gdLst>
                  <a:gd name="T0" fmla="*/ 35 w 42"/>
                  <a:gd name="T1" fmla="*/ 31 h 37"/>
                  <a:gd name="T2" fmla="*/ 32 w 42"/>
                  <a:gd name="T3" fmla="*/ 6 h 37"/>
                  <a:gd name="T4" fmla="*/ 32 w 42"/>
                  <a:gd name="T5" fmla="*/ 5 h 37"/>
                  <a:gd name="T6" fmla="*/ 26 w 42"/>
                  <a:gd name="T7" fmla="*/ 6 h 37"/>
                  <a:gd name="T8" fmla="*/ 9 w 42"/>
                  <a:gd name="T9" fmla="*/ 0 h 37"/>
                  <a:gd name="T10" fmla="*/ 7 w 42"/>
                  <a:gd name="T11" fmla="*/ 2 h 37"/>
                  <a:gd name="T12" fmla="*/ 10 w 42"/>
                  <a:gd name="T13" fmla="*/ 28 h 37"/>
                  <a:gd name="T14" fmla="*/ 35 w 42"/>
                  <a:gd name="T15" fmla="*/ 3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37">
                    <a:moveTo>
                      <a:pt x="35" y="31"/>
                    </a:moveTo>
                    <a:cubicBezTo>
                      <a:pt x="42" y="25"/>
                      <a:pt x="40" y="14"/>
                      <a:pt x="32" y="6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0" y="6"/>
                      <a:pt x="28" y="6"/>
                      <a:pt x="26" y="6"/>
                    </a:cubicBezTo>
                    <a:cubicBezTo>
                      <a:pt x="20" y="6"/>
                      <a:pt x="14" y="4"/>
                      <a:pt x="9" y="0"/>
                    </a:cubicBezTo>
                    <a:cubicBezTo>
                      <a:pt x="8" y="1"/>
                      <a:pt x="7" y="2"/>
                      <a:pt x="7" y="2"/>
                    </a:cubicBezTo>
                    <a:cubicBezTo>
                      <a:pt x="0" y="8"/>
                      <a:pt x="2" y="20"/>
                      <a:pt x="10" y="28"/>
                    </a:cubicBezTo>
                    <a:cubicBezTo>
                      <a:pt x="18" y="36"/>
                      <a:pt x="29" y="37"/>
                      <a:pt x="35" y="31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4" name="Freeform 149"/>
              <p:cNvSpPr/>
              <p:nvPr/>
            </p:nvSpPr>
            <p:spPr bwMode="auto">
              <a:xfrm>
                <a:off x="7445376" y="3587750"/>
                <a:ext cx="266700" cy="236537"/>
              </a:xfrm>
              <a:custGeom>
                <a:avLst/>
                <a:gdLst>
                  <a:gd name="T0" fmla="*/ 60 w 71"/>
                  <a:gd name="T1" fmla="*/ 7 h 63"/>
                  <a:gd name="T2" fmla="*/ 43 w 71"/>
                  <a:gd name="T3" fmla="*/ 0 h 63"/>
                  <a:gd name="T4" fmla="*/ 16 w 71"/>
                  <a:gd name="T5" fmla="*/ 12 h 63"/>
                  <a:gd name="T6" fmla="*/ 10 w 71"/>
                  <a:gd name="T7" fmla="*/ 56 h 63"/>
                  <a:gd name="T8" fmla="*/ 15 w 71"/>
                  <a:gd name="T9" fmla="*/ 60 h 63"/>
                  <a:gd name="T10" fmla="*/ 27 w 71"/>
                  <a:gd name="T11" fmla="*/ 63 h 63"/>
                  <a:gd name="T12" fmla="*/ 29 w 71"/>
                  <a:gd name="T13" fmla="*/ 63 h 63"/>
                  <a:gd name="T14" fmla="*/ 55 w 71"/>
                  <a:gd name="T15" fmla="*/ 51 h 63"/>
                  <a:gd name="T16" fmla="*/ 60 w 71"/>
                  <a:gd name="T17" fmla="*/ 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1" h="63">
                    <a:moveTo>
                      <a:pt x="60" y="7"/>
                    </a:moveTo>
                    <a:cubicBezTo>
                      <a:pt x="56" y="2"/>
                      <a:pt x="50" y="0"/>
                      <a:pt x="43" y="0"/>
                    </a:cubicBezTo>
                    <a:cubicBezTo>
                      <a:pt x="34" y="0"/>
                      <a:pt x="24" y="4"/>
                      <a:pt x="16" y="12"/>
                    </a:cubicBezTo>
                    <a:cubicBezTo>
                      <a:pt x="2" y="26"/>
                      <a:pt x="0" y="46"/>
                      <a:pt x="10" y="56"/>
                    </a:cubicBezTo>
                    <a:cubicBezTo>
                      <a:pt x="12" y="58"/>
                      <a:pt x="13" y="59"/>
                      <a:pt x="15" y="60"/>
                    </a:cubicBezTo>
                    <a:cubicBezTo>
                      <a:pt x="18" y="62"/>
                      <a:pt x="23" y="63"/>
                      <a:pt x="27" y="63"/>
                    </a:cubicBezTo>
                    <a:cubicBezTo>
                      <a:pt x="28" y="63"/>
                      <a:pt x="28" y="63"/>
                      <a:pt x="29" y="63"/>
                    </a:cubicBezTo>
                    <a:cubicBezTo>
                      <a:pt x="37" y="63"/>
                      <a:pt x="47" y="58"/>
                      <a:pt x="55" y="51"/>
                    </a:cubicBezTo>
                    <a:cubicBezTo>
                      <a:pt x="68" y="37"/>
                      <a:pt x="71" y="17"/>
                      <a:pt x="60" y="7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5" name="Freeform 150"/>
              <p:cNvSpPr/>
              <p:nvPr/>
            </p:nvSpPr>
            <p:spPr bwMode="auto">
              <a:xfrm>
                <a:off x="7381876" y="3606800"/>
                <a:ext cx="93663" cy="333375"/>
              </a:xfrm>
              <a:custGeom>
                <a:avLst/>
                <a:gdLst>
                  <a:gd name="T0" fmla="*/ 23 w 25"/>
                  <a:gd name="T1" fmla="*/ 4 h 89"/>
                  <a:gd name="T2" fmla="*/ 20 w 25"/>
                  <a:gd name="T3" fmla="*/ 1 h 89"/>
                  <a:gd name="T4" fmla="*/ 14 w 25"/>
                  <a:gd name="T5" fmla="*/ 10 h 89"/>
                  <a:gd name="T6" fmla="*/ 12 w 25"/>
                  <a:gd name="T7" fmla="*/ 10 h 89"/>
                  <a:gd name="T8" fmla="*/ 11 w 25"/>
                  <a:gd name="T9" fmla="*/ 10 h 89"/>
                  <a:gd name="T10" fmla="*/ 5 w 25"/>
                  <a:gd name="T11" fmla="*/ 1 h 89"/>
                  <a:gd name="T12" fmla="*/ 2 w 25"/>
                  <a:gd name="T13" fmla="*/ 4 h 89"/>
                  <a:gd name="T14" fmla="*/ 8 w 25"/>
                  <a:gd name="T15" fmla="*/ 13 h 89"/>
                  <a:gd name="T16" fmla="*/ 7 w 25"/>
                  <a:gd name="T17" fmla="*/ 15 h 89"/>
                  <a:gd name="T18" fmla="*/ 7 w 25"/>
                  <a:gd name="T19" fmla="*/ 27 h 89"/>
                  <a:gd name="T20" fmla="*/ 7 w 25"/>
                  <a:gd name="T21" fmla="*/ 41 h 89"/>
                  <a:gd name="T22" fmla="*/ 7 w 25"/>
                  <a:gd name="T23" fmla="*/ 83 h 89"/>
                  <a:gd name="T24" fmla="*/ 12 w 25"/>
                  <a:gd name="T25" fmla="*/ 89 h 89"/>
                  <a:gd name="T26" fmla="*/ 18 w 25"/>
                  <a:gd name="T27" fmla="*/ 83 h 89"/>
                  <a:gd name="T28" fmla="*/ 18 w 25"/>
                  <a:gd name="T29" fmla="*/ 41 h 89"/>
                  <a:gd name="T30" fmla="*/ 18 w 25"/>
                  <a:gd name="T31" fmla="*/ 27 h 89"/>
                  <a:gd name="T32" fmla="*/ 18 w 25"/>
                  <a:gd name="T33" fmla="*/ 15 h 89"/>
                  <a:gd name="T34" fmla="*/ 17 w 25"/>
                  <a:gd name="T35" fmla="*/ 13 h 89"/>
                  <a:gd name="T36" fmla="*/ 23 w 25"/>
                  <a:gd name="T37" fmla="*/ 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89">
                    <a:moveTo>
                      <a:pt x="23" y="4"/>
                    </a:moveTo>
                    <a:cubicBezTo>
                      <a:pt x="25" y="2"/>
                      <a:pt x="22" y="0"/>
                      <a:pt x="20" y="1"/>
                    </a:cubicBezTo>
                    <a:cubicBezTo>
                      <a:pt x="18" y="4"/>
                      <a:pt x="16" y="7"/>
                      <a:pt x="14" y="10"/>
                    </a:cubicBezTo>
                    <a:cubicBezTo>
                      <a:pt x="14" y="10"/>
                      <a:pt x="13" y="10"/>
                      <a:pt x="12" y="10"/>
                    </a:cubicBezTo>
                    <a:cubicBezTo>
                      <a:pt x="12" y="10"/>
                      <a:pt x="11" y="10"/>
                      <a:pt x="11" y="10"/>
                    </a:cubicBezTo>
                    <a:cubicBezTo>
                      <a:pt x="9" y="7"/>
                      <a:pt x="7" y="4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9"/>
                      <a:pt x="8" y="13"/>
                    </a:cubicBezTo>
                    <a:cubicBezTo>
                      <a:pt x="7" y="13"/>
                      <a:pt x="7" y="14"/>
                      <a:pt x="7" y="1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7" y="86"/>
                      <a:pt x="9" y="89"/>
                      <a:pt x="12" y="89"/>
                    </a:cubicBezTo>
                    <a:cubicBezTo>
                      <a:pt x="15" y="89"/>
                      <a:pt x="18" y="86"/>
                      <a:pt x="18" y="83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4"/>
                      <a:pt x="18" y="13"/>
                      <a:pt x="17" y="13"/>
                    </a:cubicBezTo>
                    <a:cubicBezTo>
                      <a:pt x="19" y="9"/>
                      <a:pt x="20" y="7"/>
                      <a:pt x="23" y="4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26" name="Group 385"/>
            <p:cNvGrpSpPr/>
            <p:nvPr/>
          </p:nvGrpSpPr>
          <p:grpSpPr>
            <a:xfrm>
              <a:off x="3910" y="5440"/>
              <a:ext cx="678" cy="462"/>
              <a:chOff x="5070476" y="2692400"/>
              <a:chExt cx="647700" cy="444500"/>
            </a:xfrm>
            <a:solidFill>
              <a:srgbClr val="0070C0"/>
            </a:solidFill>
          </p:grpSpPr>
          <p:sp>
            <p:nvSpPr>
              <p:cNvPr id="227" name="Freeform 151"/>
              <p:cNvSpPr>
                <a:spLocks noEditPoints="1"/>
              </p:cNvSpPr>
              <p:nvPr/>
            </p:nvSpPr>
            <p:spPr bwMode="auto">
              <a:xfrm>
                <a:off x="5070476" y="3076575"/>
                <a:ext cx="647700" cy="60325"/>
              </a:xfrm>
              <a:custGeom>
                <a:avLst/>
                <a:gdLst>
                  <a:gd name="T0" fmla="*/ 408 w 408"/>
                  <a:gd name="T1" fmla="*/ 0 h 38"/>
                  <a:gd name="T2" fmla="*/ 0 w 408"/>
                  <a:gd name="T3" fmla="*/ 0 h 38"/>
                  <a:gd name="T4" fmla="*/ 0 w 408"/>
                  <a:gd name="T5" fmla="*/ 38 h 38"/>
                  <a:gd name="T6" fmla="*/ 408 w 408"/>
                  <a:gd name="T7" fmla="*/ 38 h 38"/>
                  <a:gd name="T8" fmla="*/ 408 w 408"/>
                  <a:gd name="T9" fmla="*/ 0 h 38"/>
                  <a:gd name="T10" fmla="*/ 389 w 408"/>
                  <a:gd name="T11" fmla="*/ 24 h 38"/>
                  <a:gd name="T12" fmla="*/ 355 w 408"/>
                  <a:gd name="T13" fmla="*/ 24 h 38"/>
                  <a:gd name="T14" fmla="*/ 355 w 408"/>
                  <a:gd name="T15" fmla="*/ 14 h 38"/>
                  <a:gd name="T16" fmla="*/ 389 w 408"/>
                  <a:gd name="T17" fmla="*/ 14 h 38"/>
                  <a:gd name="T18" fmla="*/ 389 w 408"/>
                  <a:gd name="T19" fmla="*/ 2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8" h="38">
                    <a:moveTo>
                      <a:pt x="408" y="0"/>
                    </a:moveTo>
                    <a:lnTo>
                      <a:pt x="0" y="0"/>
                    </a:lnTo>
                    <a:lnTo>
                      <a:pt x="0" y="38"/>
                    </a:lnTo>
                    <a:lnTo>
                      <a:pt x="408" y="38"/>
                    </a:lnTo>
                    <a:lnTo>
                      <a:pt x="408" y="0"/>
                    </a:lnTo>
                    <a:close/>
                    <a:moveTo>
                      <a:pt x="389" y="24"/>
                    </a:moveTo>
                    <a:lnTo>
                      <a:pt x="355" y="24"/>
                    </a:lnTo>
                    <a:lnTo>
                      <a:pt x="355" y="14"/>
                    </a:lnTo>
                    <a:lnTo>
                      <a:pt x="389" y="14"/>
                    </a:lnTo>
                    <a:lnTo>
                      <a:pt x="389" y="24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28" name="Freeform 152"/>
              <p:cNvSpPr>
                <a:spLocks noEditPoints="1"/>
              </p:cNvSpPr>
              <p:nvPr/>
            </p:nvSpPr>
            <p:spPr bwMode="auto">
              <a:xfrm>
                <a:off x="5100638" y="2692400"/>
                <a:ext cx="587375" cy="365125"/>
              </a:xfrm>
              <a:custGeom>
                <a:avLst/>
                <a:gdLst>
                  <a:gd name="T0" fmla="*/ 370 w 370"/>
                  <a:gd name="T1" fmla="*/ 0 h 230"/>
                  <a:gd name="T2" fmla="*/ 0 w 370"/>
                  <a:gd name="T3" fmla="*/ 0 h 230"/>
                  <a:gd name="T4" fmla="*/ 0 w 370"/>
                  <a:gd name="T5" fmla="*/ 230 h 230"/>
                  <a:gd name="T6" fmla="*/ 370 w 370"/>
                  <a:gd name="T7" fmla="*/ 230 h 230"/>
                  <a:gd name="T8" fmla="*/ 370 w 370"/>
                  <a:gd name="T9" fmla="*/ 0 h 230"/>
                  <a:gd name="T10" fmla="*/ 329 w 370"/>
                  <a:gd name="T11" fmla="*/ 197 h 230"/>
                  <a:gd name="T12" fmla="*/ 41 w 370"/>
                  <a:gd name="T13" fmla="*/ 197 h 230"/>
                  <a:gd name="T14" fmla="*/ 41 w 370"/>
                  <a:gd name="T15" fmla="*/ 34 h 230"/>
                  <a:gd name="T16" fmla="*/ 329 w 370"/>
                  <a:gd name="T17" fmla="*/ 34 h 230"/>
                  <a:gd name="T18" fmla="*/ 329 w 370"/>
                  <a:gd name="T19" fmla="*/ 197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0" h="230">
                    <a:moveTo>
                      <a:pt x="370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370" y="230"/>
                    </a:lnTo>
                    <a:lnTo>
                      <a:pt x="370" y="0"/>
                    </a:lnTo>
                    <a:close/>
                    <a:moveTo>
                      <a:pt x="329" y="197"/>
                    </a:moveTo>
                    <a:lnTo>
                      <a:pt x="41" y="197"/>
                    </a:lnTo>
                    <a:lnTo>
                      <a:pt x="41" y="34"/>
                    </a:lnTo>
                    <a:lnTo>
                      <a:pt x="329" y="34"/>
                    </a:lnTo>
                    <a:lnTo>
                      <a:pt x="329" y="197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29" name="Freeform 153"/>
            <p:cNvSpPr>
              <a:spLocks noEditPoints="1"/>
            </p:cNvSpPr>
            <p:nvPr/>
          </p:nvSpPr>
          <p:spPr bwMode="auto">
            <a:xfrm>
              <a:off x="5712" y="6840"/>
              <a:ext cx="469" cy="509"/>
            </a:xfrm>
            <a:custGeom>
              <a:avLst/>
              <a:gdLst>
                <a:gd name="T0" fmla="*/ 147 w 282"/>
                <a:gd name="T1" fmla="*/ 0 h 308"/>
                <a:gd name="T2" fmla="*/ 145 w 282"/>
                <a:gd name="T3" fmla="*/ 2 h 308"/>
                <a:gd name="T4" fmla="*/ 3 w 282"/>
                <a:gd name="T5" fmla="*/ 218 h 308"/>
                <a:gd name="T6" fmla="*/ 0 w 282"/>
                <a:gd name="T7" fmla="*/ 218 h 308"/>
                <a:gd name="T8" fmla="*/ 3 w 282"/>
                <a:gd name="T9" fmla="*/ 220 h 308"/>
                <a:gd name="T10" fmla="*/ 133 w 282"/>
                <a:gd name="T11" fmla="*/ 308 h 308"/>
                <a:gd name="T12" fmla="*/ 135 w 282"/>
                <a:gd name="T13" fmla="*/ 308 h 308"/>
                <a:gd name="T14" fmla="*/ 135 w 282"/>
                <a:gd name="T15" fmla="*/ 308 h 308"/>
                <a:gd name="T16" fmla="*/ 280 w 282"/>
                <a:gd name="T17" fmla="*/ 92 h 308"/>
                <a:gd name="T18" fmla="*/ 282 w 282"/>
                <a:gd name="T19" fmla="*/ 90 h 308"/>
                <a:gd name="T20" fmla="*/ 280 w 282"/>
                <a:gd name="T21" fmla="*/ 90 h 308"/>
                <a:gd name="T22" fmla="*/ 249 w 282"/>
                <a:gd name="T23" fmla="*/ 68 h 308"/>
                <a:gd name="T24" fmla="*/ 263 w 282"/>
                <a:gd name="T25" fmla="*/ 47 h 308"/>
                <a:gd name="T26" fmla="*/ 263 w 282"/>
                <a:gd name="T27" fmla="*/ 45 h 308"/>
                <a:gd name="T28" fmla="*/ 263 w 282"/>
                <a:gd name="T29" fmla="*/ 45 h 308"/>
                <a:gd name="T30" fmla="*/ 197 w 282"/>
                <a:gd name="T31" fmla="*/ 0 h 308"/>
                <a:gd name="T32" fmla="*/ 195 w 282"/>
                <a:gd name="T33" fmla="*/ 0 h 308"/>
                <a:gd name="T34" fmla="*/ 195 w 282"/>
                <a:gd name="T35" fmla="*/ 0 h 308"/>
                <a:gd name="T36" fmla="*/ 180 w 282"/>
                <a:gd name="T37" fmla="*/ 24 h 308"/>
                <a:gd name="T38" fmla="*/ 147 w 282"/>
                <a:gd name="T39" fmla="*/ 2 h 308"/>
                <a:gd name="T40" fmla="*/ 147 w 282"/>
                <a:gd name="T41" fmla="*/ 0 h 308"/>
                <a:gd name="T42" fmla="*/ 171 w 282"/>
                <a:gd name="T43" fmla="*/ 211 h 308"/>
                <a:gd name="T44" fmla="*/ 76 w 282"/>
                <a:gd name="T45" fmla="*/ 147 h 308"/>
                <a:gd name="T46" fmla="*/ 109 w 282"/>
                <a:gd name="T47" fmla="*/ 97 h 308"/>
                <a:gd name="T48" fmla="*/ 206 w 282"/>
                <a:gd name="T49" fmla="*/ 161 h 308"/>
                <a:gd name="T50" fmla="*/ 171 w 282"/>
                <a:gd name="T51" fmla="*/ 211 h 308"/>
                <a:gd name="T52" fmla="*/ 128 w 282"/>
                <a:gd name="T53" fmla="*/ 274 h 308"/>
                <a:gd name="T54" fmla="*/ 34 w 282"/>
                <a:gd name="T55" fmla="*/ 211 h 308"/>
                <a:gd name="T56" fmla="*/ 67 w 282"/>
                <a:gd name="T57" fmla="*/ 161 h 308"/>
                <a:gd name="T58" fmla="*/ 164 w 282"/>
                <a:gd name="T59" fmla="*/ 225 h 308"/>
                <a:gd name="T60" fmla="*/ 128 w 282"/>
                <a:gd name="T61" fmla="*/ 27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2" h="308">
                  <a:moveTo>
                    <a:pt x="147" y="0"/>
                  </a:moveTo>
                  <a:lnTo>
                    <a:pt x="145" y="2"/>
                  </a:lnTo>
                  <a:lnTo>
                    <a:pt x="3" y="218"/>
                  </a:lnTo>
                  <a:lnTo>
                    <a:pt x="0" y="218"/>
                  </a:lnTo>
                  <a:lnTo>
                    <a:pt x="3" y="220"/>
                  </a:lnTo>
                  <a:lnTo>
                    <a:pt x="133" y="308"/>
                  </a:lnTo>
                  <a:lnTo>
                    <a:pt x="135" y="308"/>
                  </a:lnTo>
                  <a:lnTo>
                    <a:pt x="135" y="308"/>
                  </a:lnTo>
                  <a:lnTo>
                    <a:pt x="280" y="92"/>
                  </a:lnTo>
                  <a:lnTo>
                    <a:pt x="282" y="90"/>
                  </a:lnTo>
                  <a:lnTo>
                    <a:pt x="280" y="90"/>
                  </a:lnTo>
                  <a:lnTo>
                    <a:pt x="249" y="68"/>
                  </a:lnTo>
                  <a:lnTo>
                    <a:pt x="263" y="47"/>
                  </a:lnTo>
                  <a:lnTo>
                    <a:pt x="263" y="45"/>
                  </a:lnTo>
                  <a:lnTo>
                    <a:pt x="263" y="45"/>
                  </a:lnTo>
                  <a:lnTo>
                    <a:pt x="197" y="0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180" y="24"/>
                  </a:lnTo>
                  <a:lnTo>
                    <a:pt x="147" y="2"/>
                  </a:lnTo>
                  <a:lnTo>
                    <a:pt x="147" y="0"/>
                  </a:lnTo>
                  <a:close/>
                  <a:moveTo>
                    <a:pt x="171" y="211"/>
                  </a:moveTo>
                  <a:lnTo>
                    <a:pt x="76" y="147"/>
                  </a:lnTo>
                  <a:lnTo>
                    <a:pt x="109" y="97"/>
                  </a:lnTo>
                  <a:lnTo>
                    <a:pt x="206" y="161"/>
                  </a:lnTo>
                  <a:lnTo>
                    <a:pt x="171" y="211"/>
                  </a:lnTo>
                  <a:close/>
                  <a:moveTo>
                    <a:pt x="128" y="274"/>
                  </a:moveTo>
                  <a:lnTo>
                    <a:pt x="34" y="211"/>
                  </a:lnTo>
                  <a:lnTo>
                    <a:pt x="67" y="161"/>
                  </a:lnTo>
                  <a:lnTo>
                    <a:pt x="164" y="225"/>
                  </a:lnTo>
                  <a:lnTo>
                    <a:pt x="128" y="274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30" name="Group 389"/>
            <p:cNvGrpSpPr/>
            <p:nvPr/>
          </p:nvGrpSpPr>
          <p:grpSpPr>
            <a:xfrm>
              <a:off x="2433" y="6880"/>
              <a:ext cx="490" cy="492"/>
              <a:chOff x="3659188" y="4076700"/>
              <a:chExt cx="468313" cy="473075"/>
            </a:xfrm>
            <a:solidFill>
              <a:srgbClr val="0070C0"/>
            </a:solidFill>
          </p:grpSpPr>
          <p:sp>
            <p:nvSpPr>
              <p:cNvPr id="231" name="Freeform 154"/>
              <p:cNvSpPr>
                <a:spLocks noEditPoints="1"/>
              </p:cNvSpPr>
              <p:nvPr/>
            </p:nvSpPr>
            <p:spPr bwMode="auto">
              <a:xfrm>
                <a:off x="3659188" y="4076700"/>
                <a:ext cx="225425" cy="473075"/>
              </a:xfrm>
              <a:custGeom>
                <a:avLst/>
                <a:gdLst>
                  <a:gd name="T0" fmla="*/ 1 w 60"/>
                  <a:gd name="T1" fmla="*/ 122 h 126"/>
                  <a:gd name="T2" fmla="*/ 30 w 60"/>
                  <a:gd name="T3" fmla="*/ 108 h 126"/>
                  <a:gd name="T4" fmla="*/ 59 w 60"/>
                  <a:gd name="T5" fmla="*/ 122 h 126"/>
                  <a:gd name="T6" fmla="*/ 60 w 60"/>
                  <a:gd name="T7" fmla="*/ 122 h 126"/>
                  <a:gd name="T8" fmla="*/ 60 w 60"/>
                  <a:gd name="T9" fmla="*/ 27 h 126"/>
                  <a:gd name="T10" fmla="*/ 59 w 60"/>
                  <a:gd name="T11" fmla="*/ 13 h 126"/>
                  <a:gd name="T12" fmla="*/ 30 w 60"/>
                  <a:gd name="T13" fmla="*/ 0 h 126"/>
                  <a:gd name="T14" fmla="*/ 1 w 60"/>
                  <a:gd name="T15" fmla="*/ 13 h 126"/>
                  <a:gd name="T16" fmla="*/ 0 w 60"/>
                  <a:gd name="T17" fmla="*/ 27 h 126"/>
                  <a:gd name="T18" fmla="*/ 0 w 60"/>
                  <a:gd name="T19" fmla="*/ 122 h 126"/>
                  <a:gd name="T20" fmla="*/ 1 w 60"/>
                  <a:gd name="T21" fmla="*/ 122 h 126"/>
                  <a:gd name="T22" fmla="*/ 9 w 60"/>
                  <a:gd name="T23" fmla="*/ 21 h 126"/>
                  <a:gd name="T24" fmla="*/ 30 w 60"/>
                  <a:gd name="T25" fmla="*/ 17 h 126"/>
                  <a:gd name="T26" fmla="*/ 50 w 60"/>
                  <a:gd name="T27" fmla="*/ 21 h 126"/>
                  <a:gd name="T28" fmla="*/ 51 w 60"/>
                  <a:gd name="T29" fmla="*/ 23 h 126"/>
                  <a:gd name="T30" fmla="*/ 50 w 60"/>
                  <a:gd name="T31" fmla="*/ 24 h 126"/>
                  <a:gd name="T32" fmla="*/ 49 w 60"/>
                  <a:gd name="T33" fmla="*/ 24 h 126"/>
                  <a:gd name="T34" fmla="*/ 45 w 60"/>
                  <a:gd name="T35" fmla="*/ 22 h 126"/>
                  <a:gd name="T36" fmla="*/ 30 w 60"/>
                  <a:gd name="T37" fmla="*/ 20 h 126"/>
                  <a:gd name="T38" fmla="*/ 15 w 60"/>
                  <a:gd name="T39" fmla="*/ 22 h 126"/>
                  <a:gd name="T40" fmla="*/ 11 w 60"/>
                  <a:gd name="T41" fmla="*/ 24 h 126"/>
                  <a:gd name="T42" fmla="*/ 9 w 60"/>
                  <a:gd name="T43" fmla="*/ 23 h 126"/>
                  <a:gd name="T44" fmla="*/ 9 w 60"/>
                  <a:gd name="T45" fmla="*/ 21 h 126"/>
                  <a:gd name="T46" fmla="*/ 9 w 60"/>
                  <a:gd name="T47" fmla="*/ 38 h 126"/>
                  <a:gd name="T48" fmla="*/ 30 w 60"/>
                  <a:gd name="T49" fmla="*/ 34 h 126"/>
                  <a:gd name="T50" fmla="*/ 50 w 60"/>
                  <a:gd name="T51" fmla="*/ 38 h 126"/>
                  <a:gd name="T52" fmla="*/ 51 w 60"/>
                  <a:gd name="T53" fmla="*/ 40 h 126"/>
                  <a:gd name="T54" fmla="*/ 50 w 60"/>
                  <a:gd name="T55" fmla="*/ 41 h 126"/>
                  <a:gd name="T56" fmla="*/ 49 w 60"/>
                  <a:gd name="T57" fmla="*/ 41 h 126"/>
                  <a:gd name="T58" fmla="*/ 45 w 60"/>
                  <a:gd name="T59" fmla="*/ 39 h 126"/>
                  <a:gd name="T60" fmla="*/ 30 w 60"/>
                  <a:gd name="T61" fmla="*/ 37 h 126"/>
                  <a:gd name="T62" fmla="*/ 15 w 60"/>
                  <a:gd name="T63" fmla="*/ 39 h 126"/>
                  <a:gd name="T64" fmla="*/ 11 w 60"/>
                  <a:gd name="T65" fmla="*/ 41 h 126"/>
                  <a:gd name="T66" fmla="*/ 9 w 60"/>
                  <a:gd name="T67" fmla="*/ 40 h 126"/>
                  <a:gd name="T68" fmla="*/ 9 w 60"/>
                  <a:gd name="T69" fmla="*/ 38 h 126"/>
                  <a:gd name="T70" fmla="*/ 9 w 60"/>
                  <a:gd name="T71" fmla="*/ 55 h 126"/>
                  <a:gd name="T72" fmla="*/ 30 w 60"/>
                  <a:gd name="T73" fmla="*/ 51 h 126"/>
                  <a:gd name="T74" fmla="*/ 50 w 60"/>
                  <a:gd name="T75" fmla="*/ 55 h 126"/>
                  <a:gd name="T76" fmla="*/ 51 w 60"/>
                  <a:gd name="T77" fmla="*/ 57 h 126"/>
                  <a:gd name="T78" fmla="*/ 50 w 60"/>
                  <a:gd name="T79" fmla="*/ 58 h 126"/>
                  <a:gd name="T80" fmla="*/ 49 w 60"/>
                  <a:gd name="T81" fmla="*/ 58 h 126"/>
                  <a:gd name="T82" fmla="*/ 45 w 60"/>
                  <a:gd name="T83" fmla="*/ 56 h 126"/>
                  <a:gd name="T84" fmla="*/ 30 w 60"/>
                  <a:gd name="T85" fmla="*/ 54 h 126"/>
                  <a:gd name="T86" fmla="*/ 15 w 60"/>
                  <a:gd name="T87" fmla="*/ 56 h 126"/>
                  <a:gd name="T88" fmla="*/ 11 w 60"/>
                  <a:gd name="T89" fmla="*/ 58 h 126"/>
                  <a:gd name="T90" fmla="*/ 9 w 60"/>
                  <a:gd name="T91" fmla="*/ 57 h 126"/>
                  <a:gd name="T92" fmla="*/ 9 w 60"/>
                  <a:gd name="T93" fmla="*/ 5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0" h="126">
                    <a:moveTo>
                      <a:pt x="1" y="122"/>
                    </a:moveTo>
                    <a:cubicBezTo>
                      <a:pt x="4" y="111"/>
                      <a:pt x="16" y="108"/>
                      <a:pt x="30" y="108"/>
                    </a:cubicBezTo>
                    <a:cubicBezTo>
                      <a:pt x="44" y="108"/>
                      <a:pt x="55" y="111"/>
                      <a:pt x="59" y="122"/>
                    </a:cubicBezTo>
                    <a:cubicBezTo>
                      <a:pt x="60" y="126"/>
                      <a:pt x="60" y="126"/>
                      <a:pt x="60" y="122"/>
                    </a:cubicBezTo>
                    <a:cubicBezTo>
                      <a:pt x="60" y="102"/>
                      <a:pt x="60" y="47"/>
                      <a:pt x="60" y="27"/>
                    </a:cubicBezTo>
                    <a:cubicBezTo>
                      <a:pt x="60" y="23"/>
                      <a:pt x="60" y="17"/>
                      <a:pt x="59" y="13"/>
                    </a:cubicBezTo>
                    <a:cubicBezTo>
                      <a:pt x="55" y="3"/>
                      <a:pt x="44" y="0"/>
                      <a:pt x="30" y="0"/>
                    </a:cubicBezTo>
                    <a:cubicBezTo>
                      <a:pt x="16" y="0"/>
                      <a:pt x="5" y="3"/>
                      <a:pt x="1" y="13"/>
                    </a:cubicBezTo>
                    <a:cubicBezTo>
                      <a:pt x="0" y="17"/>
                      <a:pt x="0" y="23"/>
                      <a:pt x="0" y="27"/>
                    </a:cubicBezTo>
                    <a:cubicBezTo>
                      <a:pt x="0" y="47"/>
                      <a:pt x="0" y="102"/>
                      <a:pt x="0" y="122"/>
                    </a:cubicBezTo>
                    <a:cubicBezTo>
                      <a:pt x="0" y="126"/>
                      <a:pt x="0" y="126"/>
                      <a:pt x="1" y="122"/>
                    </a:cubicBezTo>
                    <a:moveTo>
                      <a:pt x="9" y="21"/>
                    </a:moveTo>
                    <a:cubicBezTo>
                      <a:pt x="14" y="18"/>
                      <a:pt x="21" y="17"/>
                      <a:pt x="30" y="17"/>
                    </a:cubicBezTo>
                    <a:cubicBezTo>
                      <a:pt x="39" y="17"/>
                      <a:pt x="45" y="18"/>
                      <a:pt x="50" y="21"/>
                    </a:cubicBezTo>
                    <a:cubicBezTo>
                      <a:pt x="51" y="21"/>
                      <a:pt x="52" y="22"/>
                      <a:pt x="51" y="23"/>
                    </a:cubicBezTo>
                    <a:cubicBezTo>
                      <a:pt x="51" y="24"/>
                      <a:pt x="50" y="24"/>
                      <a:pt x="50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3"/>
                      <a:pt x="46" y="23"/>
                      <a:pt x="45" y="22"/>
                    </a:cubicBezTo>
                    <a:cubicBezTo>
                      <a:pt x="41" y="21"/>
                      <a:pt x="36" y="20"/>
                      <a:pt x="30" y="20"/>
                    </a:cubicBezTo>
                    <a:cubicBezTo>
                      <a:pt x="24" y="20"/>
                      <a:pt x="19" y="21"/>
                      <a:pt x="15" y="22"/>
                    </a:cubicBezTo>
                    <a:cubicBezTo>
                      <a:pt x="14" y="23"/>
                      <a:pt x="12" y="23"/>
                      <a:pt x="11" y="24"/>
                    </a:cubicBezTo>
                    <a:cubicBezTo>
                      <a:pt x="10" y="24"/>
                      <a:pt x="9" y="24"/>
                      <a:pt x="9" y="23"/>
                    </a:cubicBezTo>
                    <a:cubicBezTo>
                      <a:pt x="8" y="22"/>
                      <a:pt x="9" y="21"/>
                      <a:pt x="9" y="21"/>
                    </a:cubicBezTo>
                    <a:moveTo>
                      <a:pt x="9" y="38"/>
                    </a:moveTo>
                    <a:cubicBezTo>
                      <a:pt x="14" y="35"/>
                      <a:pt x="21" y="34"/>
                      <a:pt x="30" y="34"/>
                    </a:cubicBezTo>
                    <a:cubicBezTo>
                      <a:pt x="39" y="34"/>
                      <a:pt x="45" y="35"/>
                      <a:pt x="50" y="38"/>
                    </a:cubicBezTo>
                    <a:cubicBezTo>
                      <a:pt x="51" y="38"/>
                      <a:pt x="52" y="39"/>
                      <a:pt x="51" y="40"/>
                    </a:cubicBezTo>
                    <a:cubicBezTo>
                      <a:pt x="51" y="41"/>
                      <a:pt x="50" y="41"/>
                      <a:pt x="50" y="41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8" y="40"/>
                      <a:pt x="46" y="40"/>
                      <a:pt x="45" y="39"/>
                    </a:cubicBezTo>
                    <a:cubicBezTo>
                      <a:pt x="41" y="38"/>
                      <a:pt x="36" y="37"/>
                      <a:pt x="30" y="37"/>
                    </a:cubicBezTo>
                    <a:cubicBezTo>
                      <a:pt x="24" y="37"/>
                      <a:pt x="19" y="38"/>
                      <a:pt x="15" y="39"/>
                    </a:cubicBezTo>
                    <a:cubicBezTo>
                      <a:pt x="14" y="40"/>
                      <a:pt x="12" y="40"/>
                      <a:pt x="11" y="41"/>
                    </a:cubicBezTo>
                    <a:cubicBezTo>
                      <a:pt x="10" y="41"/>
                      <a:pt x="9" y="41"/>
                      <a:pt x="9" y="40"/>
                    </a:cubicBezTo>
                    <a:cubicBezTo>
                      <a:pt x="8" y="39"/>
                      <a:pt x="9" y="38"/>
                      <a:pt x="9" y="38"/>
                    </a:cubicBezTo>
                    <a:moveTo>
                      <a:pt x="9" y="55"/>
                    </a:moveTo>
                    <a:cubicBezTo>
                      <a:pt x="14" y="52"/>
                      <a:pt x="21" y="51"/>
                      <a:pt x="30" y="51"/>
                    </a:cubicBezTo>
                    <a:cubicBezTo>
                      <a:pt x="39" y="51"/>
                      <a:pt x="45" y="52"/>
                      <a:pt x="50" y="55"/>
                    </a:cubicBezTo>
                    <a:cubicBezTo>
                      <a:pt x="51" y="55"/>
                      <a:pt x="52" y="56"/>
                      <a:pt x="51" y="57"/>
                    </a:cubicBezTo>
                    <a:cubicBezTo>
                      <a:pt x="51" y="58"/>
                      <a:pt x="50" y="58"/>
                      <a:pt x="50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57"/>
                      <a:pt x="46" y="57"/>
                      <a:pt x="45" y="56"/>
                    </a:cubicBezTo>
                    <a:cubicBezTo>
                      <a:pt x="41" y="55"/>
                      <a:pt x="36" y="54"/>
                      <a:pt x="30" y="54"/>
                    </a:cubicBezTo>
                    <a:cubicBezTo>
                      <a:pt x="24" y="54"/>
                      <a:pt x="19" y="55"/>
                      <a:pt x="15" y="56"/>
                    </a:cubicBezTo>
                    <a:cubicBezTo>
                      <a:pt x="14" y="57"/>
                      <a:pt x="12" y="57"/>
                      <a:pt x="11" y="58"/>
                    </a:cubicBezTo>
                    <a:cubicBezTo>
                      <a:pt x="10" y="58"/>
                      <a:pt x="9" y="58"/>
                      <a:pt x="9" y="57"/>
                    </a:cubicBezTo>
                    <a:cubicBezTo>
                      <a:pt x="8" y="56"/>
                      <a:pt x="9" y="55"/>
                      <a:pt x="9" y="55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32" name="Freeform 155"/>
              <p:cNvSpPr>
                <a:spLocks noEditPoints="1"/>
              </p:cNvSpPr>
              <p:nvPr/>
            </p:nvSpPr>
            <p:spPr bwMode="auto">
              <a:xfrm>
                <a:off x="3902076" y="4076700"/>
                <a:ext cx="225425" cy="473075"/>
              </a:xfrm>
              <a:custGeom>
                <a:avLst/>
                <a:gdLst>
                  <a:gd name="T0" fmla="*/ 59 w 60"/>
                  <a:gd name="T1" fmla="*/ 122 h 126"/>
                  <a:gd name="T2" fmla="*/ 60 w 60"/>
                  <a:gd name="T3" fmla="*/ 122 h 126"/>
                  <a:gd name="T4" fmla="*/ 60 w 60"/>
                  <a:gd name="T5" fmla="*/ 27 h 126"/>
                  <a:gd name="T6" fmla="*/ 59 w 60"/>
                  <a:gd name="T7" fmla="*/ 13 h 126"/>
                  <a:gd name="T8" fmla="*/ 30 w 60"/>
                  <a:gd name="T9" fmla="*/ 0 h 126"/>
                  <a:gd name="T10" fmla="*/ 1 w 60"/>
                  <a:gd name="T11" fmla="*/ 13 h 126"/>
                  <a:gd name="T12" fmla="*/ 0 w 60"/>
                  <a:gd name="T13" fmla="*/ 27 h 126"/>
                  <a:gd name="T14" fmla="*/ 0 w 60"/>
                  <a:gd name="T15" fmla="*/ 122 h 126"/>
                  <a:gd name="T16" fmla="*/ 1 w 60"/>
                  <a:gd name="T17" fmla="*/ 122 h 126"/>
                  <a:gd name="T18" fmla="*/ 30 w 60"/>
                  <a:gd name="T19" fmla="*/ 108 h 126"/>
                  <a:gd name="T20" fmla="*/ 59 w 60"/>
                  <a:gd name="T21" fmla="*/ 122 h 126"/>
                  <a:gd name="T22" fmla="*/ 51 w 60"/>
                  <a:gd name="T23" fmla="*/ 57 h 126"/>
                  <a:gd name="T24" fmla="*/ 50 w 60"/>
                  <a:gd name="T25" fmla="*/ 58 h 126"/>
                  <a:gd name="T26" fmla="*/ 49 w 60"/>
                  <a:gd name="T27" fmla="*/ 58 h 126"/>
                  <a:gd name="T28" fmla="*/ 45 w 60"/>
                  <a:gd name="T29" fmla="*/ 56 h 126"/>
                  <a:gd name="T30" fmla="*/ 30 w 60"/>
                  <a:gd name="T31" fmla="*/ 54 h 126"/>
                  <a:gd name="T32" fmla="*/ 15 w 60"/>
                  <a:gd name="T33" fmla="*/ 56 h 126"/>
                  <a:gd name="T34" fmla="*/ 11 w 60"/>
                  <a:gd name="T35" fmla="*/ 58 h 126"/>
                  <a:gd name="T36" fmla="*/ 9 w 60"/>
                  <a:gd name="T37" fmla="*/ 57 h 126"/>
                  <a:gd name="T38" fmla="*/ 10 w 60"/>
                  <a:gd name="T39" fmla="*/ 55 h 126"/>
                  <a:gd name="T40" fmla="*/ 30 w 60"/>
                  <a:gd name="T41" fmla="*/ 51 h 126"/>
                  <a:gd name="T42" fmla="*/ 51 w 60"/>
                  <a:gd name="T43" fmla="*/ 55 h 126"/>
                  <a:gd name="T44" fmla="*/ 51 w 60"/>
                  <a:gd name="T45" fmla="*/ 57 h 126"/>
                  <a:gd name="T46" fmla="*/ 51 w 60"/>
                  <a:gd name="T47" fmla="*/ 40 h 126"/>
                  <a:gd name="T48" fmla="*/ 50 w 60"/>
                  <a:gd name="T49" fmla="*/ 41 h 126"/>
                  <a:gd name="T50" fmla="*/ 49 w 60"/>
                  <a:gd name="T51" fmla="*/ 41 h 126"/>
                  <a:gd name="T52" fmla="*/ 45 w 60"/>
                  <a:gd name="T53" fmla="*/ 39 h 126"/>
                  <a:gd name="T54" fmla="*/ 30 w 60"/>
                  <a:gd name="T55" fmla="*/ 37 h 126"/>
                  <a:gd name="T56" fmla="*/ 15 w 60"/>
                  <a:gd name="T57" fmla="*/ 39 h 126"/>
                  <a:gd name="T58" fmla="*/ 11 w 60"/>
                  <a:gd name="T59" fmla="*/ 41 h 126"/>
                  <a:gd name="T60" fmla="*/ 9 w 60"/>
                  <a:gd name="T61" fmla="*/ 40 h 126"/>
                  <a:gd name="T62" fmla="*/ 10 w 60"/>
                  <a:gd name="T63" fmla="*/ 38 h 126"/>
                  <a:gd name="T64" fmla="*/ 30 w 60"/>
                  <a:gd name="T65" fmla="*/ 34 h 126"/>
                  <a:gd name="T66" fmla="*/ 51 w 60"/>
                  <a:gd name="T67" fmla="*/ 38 h 126"/>
                  <a:gd name="T68" fmla="*/ 51 w 60"/>
                  <a:gd name="T69" fmla="*/ 40 h 126"/>
                  <a:gd name="T70" fmla="*/ 51 w 60"/>
                  <a:gd name="T71" fmla="*/ 23 h 126"/>
                  <a:gd name="T72" fmla="*/ 50 w 60"/>
                  <a:gd name="T73" fmla="*/ 24 h 126"/>
                  <a:gd name="T74" fmla="*/ 49 w 60"/>
                  <a:gd name="T75" fmla="*/ 24 h 126"/>
                  <a:gd name="T76" fmla="*/ 45 w 60"/>
                  <a:gd name="T77" fmla="*/ 22 h 126"/>
                  <a:gd name="T78" fmla="*/ 30 w 60"/>
                  <a:gd name="T79" fmla="*/ 20 h 126"/>
                  <a:gd name="T80" fmla="*/ 15 w 60"/>
                  <a:gd name="T81" fmla="*/ 22 h 126"/>
                  <a:gd name="T82" fmla="*/ 11 w 60"/>
                  <a:gd name="T83" fmla="*/ 24 h 126"/>
                  <a:gd name="T84" fmla="*/ 9 w 60"/>
                  <a:gd name="T85" fmla="*/ 23 h 126"/>
                  <a:gd name="T86" fmla="*/ 10 w 60"/>
                  <a:gd name="T87" fmla="*/ 21 h 126"/>
                  <a:gd name="T88" fmla="*/ 30 w 60"/>
                  <a:gd name="T89" fmla="*/ 17 h 126"/>
                  <a:gd name="T90" fmla="*/ 51 w 60"/>
                  <a:gd name="T91" fmla="*/ 21 h 126"/>
                  <a:gd name="T92" fmla="*/ 51 w 60"/>
                  <a:gd name="T93" fmla="*/ 2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0" h="126">
                    <a:moveTo>
                      <a:pt x="59" y="122"/>
                    </a:moveTo>
                    <a:cubicBezTo>
                      <a:pt x="60" y="126"/>
                      <a:pt x="60" y="126"/>
                      <a:pt x="60" y="122"/>
                    </a:cubicBezTo>
                    <a:cubicBezTo>
                      <a:pt x="60" y="102"/>
                      <a:pt x="60" y="47"/>
                      <a:pt x="60" y="27"/>
                    </a:cubicBezTo>
                    <a:cubicBezTo>
                      <a:pt x="60" y="23"/>
                      <a:pt x="60" y="17"/>
                      <a:pt x="59" y="13"/>
                    </a:cubicBezTo>
                    <a:cubicBezTo>
                      <a:pt x="55" y="3"/>
                      <a:pt x="44" y="0"/>
                      <a:pt x="30" y="0"/>
                    </a:cubicBezTo>
                    <a:cubicBezTo>
                      <a:pt x="16" y="0"/>
                      <a:pt x="5" y="3"/>
                      <a:pt x="1" y="13"/>
                    </a:cubicBezTo>
                    <a:cubicBezTo>
                      <a:pt x="0" y="17"/>
                      <a:pt x="0" y="23"/>
                      <a:pt x="0" y="27"/>
                    </a:cubicBezTo>
                    <a:cubicBezTo>
                      <a:pt x="0" y="47"/>
                      <a:pt x="0" y="102"/>
                      <a:pt x="0" y="122"/>
                    </a:cubicBezTo>
                    <a:cubicBezTo>
                      <a:pt x="0" y="126"/>
                      <a:pt x="0" y="126"/>
                      <a:pt x="1" y="122"/>
                    </a:cubicBezTo>
                    <a:cubicBezTo>
                      <a:pt x="4" y="111"/>
                      <a:pt x="16" y="108"/>
                      <a:pt x="30" y="108"/>
                    </a:cubicBezTo>
                    <a:cubicBezTo>
                      <a:pt x="44" y="108"/>
                      <a:pt x="56" y="111"/>
                      <a:pt x="59" y="122"/>
                    </a:cubicBezTo>
                    <a:moveTo>
                      <a:pt x="51" y="57"/>
                    </a:moveTo>
                    <a:cubicBezTo>
                      <a:pt x="51" y="58"/>
                      <a:pt x="50" y="58"/>
                      <a:pt x="50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57"/>
                      <a:pt x="46" y="57"/>
                      <a:pt x="45" y="56"/>
                    </a:cubicBezTo>
                    <a:cubicBezTo>
                      <a:pt x="41" y="55"/>
                      <a:pt x="36" y="54"/>
                      <a:pt x="30" y="54"/>
                    </a:cubicBezTo>
                    <a:cubicBezTo>
                      <a:pt x="24" y="54"/>
                      <a:pt x="19" y="55"/>
                      <a:pt x="15" y="56"/>
                    </a:cubicBezTo>
                    <a:cubicBezTo>
                      <a:pt x="14" y="57"/>
                      <a:pt x="12" y="57"/>
                      <a:pt x="11" y="58"/>
                    </a:cubicBezTo>
                    <a:cubicBezTo>
                      <a:pt x="10" y="58"/>
                      <a:pt x="9" y="58"/>
                      <a:pt x="9" y="57"/>
                    </a:cubicBezTo>
                    <a:cubicBezTo>
                      <a:pt x="8" y="56"/>
                      <a:pt x="9" y="55"/>
                      <a:pt x="10" y="55"/>
                    </a:cubicBezTo>
                    <a:cubicBezTo>
                      <a:pt x="15" y="52"/>
                      <a:pt x="21" y="51"/>
                      <a:pt x="30" y="51"/>
                    </a:cubicBezTo>
                    <a:cubicBezTo>
                      <a:pt x="39" y="51"/>
                      <a:pt x="46" y="52"/>
                      <a:pt x="51" y="55"/>
                    </a:cubicBezTo>
                    <a:cubicBezTo>
                      <a:pt x="51" y="55"/>
                      <a:pt x="52" y="56"/>
                      <a:pt x="51" y="57"/>
                    </a:cubicBezTo>
                    <a:moveTo>
                      <a:pt x="51" y="40"/>
                    </a:moveTo>
                    <a:cubicBezTo>
                      <a:pt x="51" y="41"/>
                      <a:pt x="50" y="41"/>
                      <a:pt x="50" y="41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48" y="40"/>
                      <a:pt x="46" y="40"/>
                      <a:pt x="45" y="39"/>
                    </a:cubicBezTo>
                    <a:cubicBezTo>
                      <a:pt x="41" y="38"/>
                      <a:pt x="36" y="37"/>
                      <a:pt x="30" y="37"/>
                    </a:cubicBezTo>
                    <a:cubicBezTo>
                      <a:pt x="24" y="37"/>
                      <a:pt x="19" y="38"/>
                      <a:pt x="15" y="39"/>
                    </a:cubicBezTo>
                    <a:cubicBezTo>
                      <a:pt x="14" y="40"/>
                      <a:pt x="12" y="40"/>
                      <a:pt x="11" y="41"/>
                    </a:cubicBezTo>
                    <a:cubicBezTo>
                      <a:pt x="10" y="41"/>
                      <a:pt x="9" y="41"/>
                      <a:pt x="9" y="40"/>
                    </a:cubicBezTo>
                    <a:cubicBezTo>
                      <a:pt x="8" y="39"/>
                      <a:pt x="9" y="38"/>
                      <a:pt x="10" y="38"/>
                    </a:cubicBezTo>
                    <a:cubicBezTo>
                      <a:pt x="15" y="35"/>
                      <a:pt x="21" y="34"/>
                      <a:pt x="30" y="34"/>
                    </a:cubicBezTo>
                    <a:cubicBezTo>
                      <a:pt x="39" y="34"/>
                      <a:pt x="46" y="35"/>
                      <a:pt x="51" y="38"/>
                    </a:cubicBezTo>
                    <a:cubicBezTo>
                      <a:pt x="51" y="38"/>
                      <a:pt x="52" y="39"/>
                      <a:pt x="51" y="40"/>
                    </a:cubicBezTo>
                    <a:moveTo>
                      <a:pt x="51" y="23"/>
                    </a:moveTo>
                    <a:cubicBezTo>
                      <a:pt x="51" y="24"/>
                      <a:pt x="50" y="24"/>
                      <a:pt x="50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8" y="23"/>
                      <a:pt x="46" y="23"/>
                      <a:pt x="45" y="22"/>
                    </a:cubicBezTo>
                    <a:cubicBezTo>
                      <a:pt x="41" y="21"/>
                      <a:pt x="36" y="20"/>
                      <a:pt x="30" y="20"/>
                    </a:cubicBezTo>
                    <a:cubicBezTo>
                      <a:pt x="24" y="20"/>
                      <a:pt x="19" y="21"/>
                      <a:pt x="15" y="22"/>
                    </a:cubicBezTo>
                    <a:cubicBezTo>
                      <a:pt x="14" y="23"/>
                      <a:pt x="12" y="23"/>
                      <a:pt x="11" y="24"/>
                    </a:cubicBezTo>
                    <a:cubicBezTo>
                      <a:pt x="10" y="24"/>
                      <a:pt x="9" y="24"/>
                      <a:pt x="9" y="23"/>
                    </a:cubicBezTo>
                    <a:cubicBezTo>
                      <a:pt x="8" y="22"/>
                      <a:pt x="9" y="21"/>
                      <a:pt x="10" y="21"/>
                    </a:cubicBezTo>
                    <a:cubicBezTo>
                      <a:pt x="15" y="18"/>
                      <a:pt x="21" y="17"/>
                      <a:pt x="30" y="17"/>
                    </a:cubicBezTo>
                    <a:cubicBezTo>
                      <a:pt x="39" y="17"/>
                      <a:pt x="46" y="18"/>
                      <a:pt x="51" y="21"/>
                    </a:cubicBezTo>
                    <a:cubicBezTo>
                      <a:pt x="51" y="21"/>
                      <a:pt x="52" y="22"/>
                      <a:pt x="51" y="23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33" name="Group 392"/>
            <p:cNvGrpSpPr/>
            <p:nvPr/>
          </p:nvGrpSpPr>
          <p:grpSpPr>
            <a:xfrm>
              <a:off x="4396" y="4627"/>
              <a:ext cx="377" cy="406"/>
              <a:chOff x="5534026" y="1911350"/>
              <a:chExt cx="360362" cy="390525"/>
            </a:xfrm>
            <a:solidFill>
              <a:srgbClr val="0070C0"/>
            </a:solidFill>
          </p:grpSpPr>
          <p:sp>
            <p:nvSpPr>
              <p:cNvPr id="234" name="Freeform 156"/>
              <p:cNvSpPr/>
              <p:nvPr/>
            </p:nvSpPr>
            <p:spPr bwMode="auto">
              <a:xfrm>
                <a:off x="5534026" y="1911350"/>
                <a:ext cx="344488" cy="206375"/>
              </a:xfrm>
              <a:custGeom>
                <a:avLst/>
                <a:gdLst>
                  <a:gd name="T0" fmla="*/ 26 w 92"/>
                  <a:gd name="T1" fmla="*/ 30 h 55"/>
                  <a:gd name="T2" fmla="*/ 65 w 92"/>
                  <a:gd name="T3" fmla="*/ 25 h 55"/>
                  <a:gd name="T4" fmla="*/ 56 w 92"/>
                  <a:gd name="T5" fmla="*/ 34 h 55"/>
                  <a:gd name="T6" fmla="*/ 59 w 92"/>
                  <a:gd name="T7" fmla="*/ 41 h 55"/>
                  <a:gd name="T8" fmla="*/ 81 w 92"/>
                  <a:gd name="T9" fmla="*/ 41 h 55"/>
                  <a:gd name="T10" fmla="*/ 83 w 92"/>
                  <a:gd name="T11" fmla="*/ 41 h 55"/>
                  <a:gd name="T12" fmla="*/ 85 w 92"/>
                  <a:gd name="T13" fmla="*/ 41 h 55"/>
                  <a:gd name="T14" fmla="*/ 90 w 92"/>
                  <a:gd name="T15" fmla="*/ 41 h 55"/>
                  <a:gd name="T16" fmla="*/ 92 w 92"/>
                  <a:gd name="T17" fmla="*/ 38 h 55"/>
                  <a:gd name="T18" fmla="*/ 92 w 92"/>
                  <a:gd name="T19" fmla="*/ 7 h 55"/>
                  <a:gd name="T20" fmla="*/ 86 w 92"/>
                  <a:gd name="T21" fmla="*/ 5 h 55"/>
                  <a:gd name="T22" fmla="*/ 77 w 92"/>
                  <a:gd name="T23" fmla="*/ 14 h 55"/>
                  <a:gd name="T24" fmla="*/ 14 w 92"/>
                  <a:gd name="T25" fmla="*/ 19 h 55"/>
                  <a:gd name="T26" fmla="*/ 0 w 92"/>
                  <a:gd name="T27" fmla="*/ 55 h 55"/>
                  <a:gd name="T28" fmla="*/ 17 w 92"/>
                  <a:gd name="T29" fmla="*/ 55 h 55"/>
                  <a:gd name="T30" fmla="*/ 26 w 92"/>
                  <a:gd name="T31" fmla="*/ 3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2" h="55">
                    <a:moveTo>
                      <a:pt x="26" y="30"/>
                    </a:moveTo>
                    <a:cubicBezTo>
                      <a:pt x="36" y="19"/>
                      <a:pt x="53" y="18"/>
                      <a:pt x="65" y="25"/>
                    </a:cubicBezTo>
                    <a:cubicBezTo>
                      <a:pt x="61" y="29"/>
                      <a:pt x="56" y="34"/>
                      <a:pt x="56" y="34"/>
                    </a:cubicBezTo>
                    <a:cubicBezTo>
                      <a:pt x="53" y="38"/>
                      <a:pt x="57" y="41"/>
                      <a:pt x="59" y="41"/>
                    </a:cubicBezTo>
                    <a:cubicBezTo>
                      <a:pt x="81" y="41"/>
                      <a:pt x="81" y="41"/>
                      <a:pt x="81" y="41"/>
                    </a:cubicBezTo>
                    <a:cubicBezTo>
                      <a:pt x="82" y="41"/>
                      <a:pt x="83" y="41"/>
                      <a:pt x="83" y="41"/>
                    </a:cubicBezTo>
                    <a:cubicBezTo>
                      <a:pt x="85" y="41"/>
                      <a:pt x="85" y="41"/>
                      <a:pt x="85" y="41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91" y="41"/>
                      <a:pt x="92" y="40"/>
                      <a:pt x="92" y="38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2" y="5"/>
                      <a:pt x="89" y="2"/>
                      <a:pt x="86" y="5"/>
                    </a:cubicBezTo>
                    <a:cubicBezTo>
                      <a:pt x="86" y="5"/>
                      <a:pt x="80" y="10"/>
                      <a:pt x="77" y="14"/>
                    </a:cubicBezTo>
                    <a:cubicBezTo>
                      <a:pt x="58" y="0"/>
                      <a:pt x="31" y="2"/>
                      <a:pt x="14" y="19"/>
                    </a:cubicBezTo>
                    <a:cubicBezTo>
                      <a:pt x="5" y="29"/>
                      <a:pt x="0" y="42"/>
                      <a:pt x="0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6" y="46"/>
                      <a:pt x="19" y="37"/>
                      <a:pt x="26" y="30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35" name="Freeform 157"/>
              <p:cNvSpPr/>
              <p:nvPr/>
            </p:nvSpPr>
            <p:spPr bwMode="auto">
              <a:xfrm>
                <a:off x="5548313" y="2095500"/>
                <a:ext cx="346075" cy="206375"/>
              </a:xfrm>
              <a:custGeom>
                <a:avLst/>
                <a:gdLst>
                  <a:gd name="T0" fmla="*/ 75 w 92"/>
                  <a:gd name="T1" fmla="*/ 0 h 55"/>
                  <a:gd name="T2" fmla="*/ 66 w 92"/>
                  <a:gd name="T3" fmla="*/ 25 h 55"/>
                  <a:gd name="T4" fmla="*/ 27 w 92"/>
                  <a:gd name="T5" fmla="*/ 30 h 55"/>
                  <a:gd name="T6" fmla="*/ 36 w 92"/>
                  <a:gd name="T7" fmla="*/ 21 h 55"/>
                  <a:gd name="T8" fmla="*/ 33 w 92"/>
                  <a:gd name="T9" fmla="*/ 14 h 55"/>
                  <a:gd name="T10" fmla="*/ 11 w 92"/>
                  <a:gd name="T11" fmla="*/ 14 h 55"/>
                  <a:gd name="T12" fmla="*/ 8 w 92"/>
                  <a:gd name="T13" fmla="*/ 14 h 55"/>
                  <a:gd name="T14" fmla="*/ 6 w 92"/>
                  <a:gd name="T15" fmla="*/ 14 h 55"/>
                  <a:gd name="T16" fmla="*/ 2 w 92"/>
                  <a:gd name="T17" fmla="*/ 14 h 55"/>
                  <a:gd name="T18" fmla="*/ 0 w 92"/>
                  <a:gd name="T19" fmla="*/ 17 h 55"/>
                  <a:gd name="T20" fmla="*/ 0 w 92"/>
                  <a:gd name="T21" fmla="*/ 48 h 55"/>
                  <a:gd name="T22" fmla="*/ 6 w 92"/>
                  <a:gd name="T23" fmla="*/ 50 h 55"/>
                  <a:gd name="T24" fmla="*/ 15 w 92"/>
                  <a:gd name="T25" fmla="*/ 41 h 55"/>
                  <a:gd name="T26" fmla="*/ 77 w 92"/>
                  <a:gd name="T27" fmla="*/ 36 h 55"/>
                  <a:gd name="T28" fmla="*/ 91 w 92"/>
                  <a:gd name="T29" fmla="*/ 0 h 55"/>
                  <a:gd name="T30" fmla="*/ 75 w 92"/>
                  <a:gd name="T3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2" h="55">
                    <a:moveTo>
                      <a:pt x="75" y="0"/>
                    </a:moveTo>
                    <a:cubicBezTo>
                      <a:pt x="76" y="9"/>
                      <a:pt x="73" y="18"/>
                      <a:pt x="66" y="25"/>
                    </a:cubicBezTo>
                    <a:cubicBezTo>
                      <a:pt x="55" y="36"/>
                      <a:pt x="39" y="37"/>
                      <a:pt x="27" y="30"/>
                    </a:cubicBezTo>
                    <a:cubicBezTo>
                      <a:pt x="31" y="26"/>
                      <a:pt x="36" y="21"/>
                      <a:pt x="36" y="21"/>
                    </a:cubicBezTo>
                    <a:cubicBezTo>
                      <a:pt x="39" y="17"/>
                      <a:pt x="35" y="14"/>
                      <a:pt x="33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5"/>
                      <a:pt x="0" y="1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0"/>
                      <a:pt x="3" y="53"/>
                      <a:pt x="6" y="50"/>
                    </a:cubicBezTo>
                    <a:cubicBezTo>
                      <a:pt x="6" y="50"/>
                      <a:pt x="11" y="45"/>
                      <a:pt x="15" y="41"/>
                    </a:cubicBezTo>
                    <a:cubicBezTo>
                      <a:pt x="34" y="55"/>
                      <a:pt x="60" y="53"/>
                      <a:pt x="77" y="36"/>
                    </a:cubicBezTo>
                    <a:cubicBezTo>
                      <a:pt x="87" y="26"/>
                      <a:pt x="92" y="13"/>
                      <a:pt x="91" y="0"/>
                    </a:cubicBezTo>
                    <a:cubicBezTo>
                      <a:pt x="75" y="0"/>
                      <a:pt x="75" y="0"/>
                      <a:pt x="75" y="0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36" name="Freeform 158"/>
            <p:cNvSpPr>
              <a:spLocks noEditPoints="1"/>
            </p:cNvSpPr>
            <p:nvPr/>
          </p:nvSpPr>
          <p:spPr bwMode="auto">
            <a:xfrm>
              <a:off x="5973" y="5551"/>
              <a:ext cx="723" cy="637"/>
            </a:xfrm>
            <a:custGeom>
              <a:avLst/>
              <a:gdLst>
                <a:gd name="T0" fmla="*/ 162 w 184"/>
                <a:gd name="T1" fmla="*/ 0 h 163"/>
                <a:gd name="T2" fmla="*/ 21 w 184"/>
                <a:gd name="T3" fmla="*/ 0 h 163"/>
                <a:gd name="T4" fmla="*/ 0 w 184"/>
                <a:gd name="T5" fmla="*/ 21 h 163"/>
                <a:gd name="T6" fmla="*/ 0 w 184"/>
                <a:gd name="T7" fmla="*/ 97 h 163"/>
                <a:gd name="T8" fmla="*/ 21 w 184"/>
                <a:gd name="T9" fmla="*/ 119 h 163"/>
                <a:gd name="T10" fmla="*/ 32 w 184"/>
                <a:gd name="T11" fmla="*/ 119 h 163"/>
                <a:gd name="T12" fmla="*/ 32 w 184"/>
                <a:gd name="T13" fmla="*/ 157 h 163"/>
                <a:gd name="T14" fmla="*/ 34 w 184"/>
                <a:gd name="T15" fmla="*/ 161 h 163"/>
                <a:gd name="T16" fmla="*/ 42 w 184"/>
                <a:gd name="T17" fmla="*/ 161 h 163"/>
                <a:gd name="T18" fmla="*/ 86 w 184"/>
                <a:gd name="T19" fmla="*/ 119 h 163"/>
                <a:gd name="T20" fmla="*/ 162 w 184"/>
                <a:gd name="T21" fmla="*/ 119 h 163"/>
                <a:gd name="T22" fmla="*/ 184 w 184"/>
                <a:gd name="T23" fmla="*/ 97 h 163"/>
                <a:gd name="T24" fmla="*/ 184 w 184"/>
                <a:gd name="T25" fmla="*/ 21 h 163"/>
                <a:gd name="T26" fmla="*/ 162 w 184"/>
                <a:gd name="T27" fmla="*/ 0 h 163"/>
                <a:gd name="T28" fmla="*/ 38 w 184"/>
                <a:gd name="T29" fmla="*/ 32 h 163"/>
                <a:gd name="T30" fmla="*/ 124 w 184"/>
                <a:gd name="T31" fmla="*/ 32 h 163"/>
                <a:gd name="T32" fmla="*/ 130 w 184"/>
                <a:gd name="T33" fmla="*/ 38 h 163"/>
                <a:gd name="T34" fmla="*/ 124 w 184"/>
                <a:gd name="T35" fmla="*/ 43 h 163"/>
                <a:gd name="T36" fmla="*/ 38 w 184"/>
                <a:gd name="T37" fmla="*/ 43 h 163"/>
                <a:gd name="T38" fmla="*/ 32 w 184"/>
                <a:gd name="T39" fmla="*/ 38 h 163"/>
                <a:gd name="T40" fmla="*/ 38 w 184"/>
                <a:gd name="T41" fmla="*/ 32 h 163"/>
                <a:gd name="T42" fmla="*/ 81 w 184"/>
                <a:gd name="T43" fmla="*/ 86 h 163"/>
                <a:gd name="T44" fmla="*/ 38 w 184"/>
                <a:gd name="T45" fmla="*/ 86 h 163"/>
                <a:gd name="T46" fmla="*/ 32 w 184"/>
                <a:gd name="T47" fmla="*/ 81 h 163"/>
                <a:gd name="T48" fmla="*/ 38 w 184"/>
                <a:gd name="T49" fmla="*/ 76 h 163"/>
                <a:gd name="T50" fmla="*/ 81 w 184"/>
                <a:gd name="T51" fmla="*/ 76 h 163"/>
                <a:gd name="T52" fmla="*/ 86 w 184"/>
                <a:gd name="T53" fmla="*/ 81 h 163"/>
                <a:gd name="T54" fmla="*/ 81 w 184"/>
                <a:gd name="T55" fmla="*/ 86 h 163"/>
                <a:gd name="T56" fmla="*/ 146 w 184"/>
                <a:gd name="T57" fmla="*/ 65 h 163"/>
                <a:gd name="T58" fmla="*/ 38 w 184"/>
                <a:gd name="T59" fmla="*/ 65 h 163"/>
                <a:gd name="T60" fmla="*/ 32 w 184"/>
                <a:gd name="T61" fmla="*/ 59 h 163"/>
                <a:gd name="T62" fmla="*/ 38 w 184"/>
                <a:gd name="T63" fmla="*/ 54 h 163"/>
                <a:gd name="T64" fmla="*/ 146 w 184"/>
                <a:gd name="T65" fmla="*/ 54 h 163"/>
                <a:gd name="T66" fmla="*/ 151 w 184"/>
                <a:gd name="T67" fmla="*/ 59 h 163"/>
                <a:gd name="T68" fmla="*/ 146 w 184"/>
                <a:gd name="T69" fmla="*/ 6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4" h="163">
                  <a:moveTo>
                    <a:pt x="16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9"/>
                    <a:pt x="9" y="119"/>
                    <a:pt x="21" y="119"/>
                  </a:cubicBezTo>
                  <a:cubicBezTo>
                    <a:pt x="32" y="119"/>
                    <a:pt x="32" y="119"/>
                    <a:pt x="32" y="119"/>
                  </a:cubicBezTo>
                  <a:cubicBezTo>
                    <a:pt x="32" y="157"/>
                    <a:pt x="32" y="157"/>
                    <a:pt x="32" y="157"/>
                  </a:cubicBezTo>
                  <a:cubicBezTo>
                    <a:pt x="32" y="158"/>
                    <a:pt x="33" y="160"/>
                    <a:pt x="34" y="161"/>
                  </a:cubicBezTo>
                  <a:cubicBezTo>
                    <a:pt x="36" y="163"/>
                    <a:pt x="39" y="163"/>
                    <a:pt x="42" y="161"/>
                  </a:cubicBezTo>
                  <a:cubicBezTo>
                    <a:pt x="86" y="119"/>
                    <a:pt x="86" y="119"/>
                    <a:pt x="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74" y="119"/>
                    <a:pt x="184" y="109"/>
                    <a:pt x="184" y="97"/>
                  </a:cubicBezTo>
                  <a:cubicBezTo>
                    <a:pt x="184" y="21"/>
                    <a:pt x="184" y="21"/>
                    <a:pt x="184" y="21"/>
                  </a:cubicBezTo>
                  <a:cubicBezTo>
                    <a:pt x="184" y="9"/>
                    <a:pt x="174" y="0"/>
                    <a:pt x="162" y="0"/>
                  </a:cubicBezTo>
                  <a:moveTo>
                    <a:pt x="38" y="32"/>
                  </a:moveTo>
                  <a:cubicBezTo>
                    <a:pt x="124" y="32"/>
                    <a:pt x="124" y="32"/>
                    <a:pt x="124" y="32"/>
                  </a:cubicBezTo>
                  <a:cubicBezTo>
                    <a:pt x="127" y="32"/>
                    <a:pt x="130" y="35"/>
                    <a:pt x="130" y="38"/>
                  </a:cubicBezTo>
                  <a:cubicBezTo>
                    <a:pt x="130" y="41"/>
                    <a:pt x="127" y="43"/>
                    <a:pt x="124" y="43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5" y="43"/>
                    <a:pt x="32" y="41"/>
                    <a:pt x="32" y="38"/>
                  </a:cubicBezTo>
                  <a:cubicBezTo>
                    <a:pt x="32" y="35"/>
                    <a:pt x="35" y="32"/>
                    <a:pt x="38" y="32"/>
                  </a:cubicBezTo>
                  <a:moveTo>
                    <a:pt x="81" y="86"/>
                  </a:moveTo>
                  <a:cubicBezTo>
                    <a:pt x="38" y="86"/>
                    <a:pt x="38" y="86"/>
                    <a:pt x="38" y="86"/>
                  </a:cubicBezTo>
                  <a:cubicBezTo>
                    <a:pt x="35" y="86"/>
                    <a:pt x="32" y="84"/>
                    <a:pt x="32" y="81"/>
                  </a:cubicBezTo>
                  <a:cubicBezTo>
                    <a:pt x="32" y="78"/>
                    <a:pt x="35" y="76"/>
                    <a:pt x="38" y="76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4" y="76"/>
                    <a:pt x="86" y="78"/>
                    <a:pt x="86" y="81"/>
                  </a:cubicBezTo>
                  <a:cubicBezTo>
                    <a:pt x="86" y="84"/>
                    <a:pt x="84" y="86"/>
                    <a:pt x="81" y="86"/>
                  </a:cubicBezTo>
                  <a:moveTo>
                    <a:pt x="146" y="65"/>
                  </a:moveTo>
                  <a:cubicBezTo>
                    <a:pt x="38" y="65"/>
                    <a:pt x="38" y="65"/>
                    <a:pt x="38" y="65"/>
                  </a:cubicBezTo>
                  <a:cubicBezTo>
                    <a:pt x="35" y="65"/>
                    <a:pt x="32" y="62"/>
                    <a:pt x="32" y="59"/>
                  </a:cubicBezTo>
                  <a:cubicBezTo>
                    <a:pt x="32" y="56"/>
                    <a:pt x="35" y="54"/>
                    <a:pt x="38" y="54"/>
                  </a:cubicBezTo>
                  <a:cubicBezTo>
                    <a:pt x="146" y="54"/>
                    <a:pt x="146" y="54"/>
                    <a:pt x="146" y="54"/>
                  </a:cubicBezTo>
                  <a:cubicBezTo>
                    <a:pt x="149" y="54"/>
                    <a:pt x="151" y="56"/>
                    <a:pt x="151" y="59"/>
                  </a:cubicBezTo>
                  <a:cubicBezTo>
                    <a:pt x="151" y="62"/>
                    <a:pt x="149" y="65"/>
                    <a:pt x="146" y="65"/>
                  </a:cubicBezTo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37" name="Group 396"/>
            <p:cNvGrpSpPr/>
            <p:nvPr/>
          </p:nvGrpSpPr>
          <p:grpSpPr>
            <a:xfrm>
              <a:off x="7326" y="7070"/>
              <a:ext cx="507" cy="443"/>
              <a:chOff x="8332788" y="4259263"/>
              <a:chExt cx="484188" cy="425449"/>
            </a:xfrm>
            <a:solidFill>
              <a:srgbClr val="0070C0"/>
            </a:solidFill>
          </p:grpSpPr>
          <p:sp>
            <p:nvSpPr>
              <p:cNvPr id="238" name="Freeform 159"/>
              <p:cNvSpPr/>
              <p:nvPr/>
            </p:nvSpPr>
            <p:spPr bwMode="auto">
              <a:xfrm>
                <a:off x="8569326" y="4552950"/>
                <a:ext cx="131763" cy="131762"/>
              </a:xfrm>
              <a:custGeom>
                <a:avLst/>
                <a:gdLst>
                  <a:gd name="T0" fmla="*/ 13 w 35"/>
                  <a:gd name="T1" fmla="*/ 3 h 35"/>
                  <a:gd name="T2" fmla="*/ 33 w 35"/>
                  <a:gd name="T3" fmla="*/ 13 h 35"/>
                  <a:gd name="T4" fmla="*/ 23 w 35"/>
                  <a:gd name="T5" fmla="*/ 33 h 35"/>
                  <a:gd name="T6" fmla="*/ 3 w 35"/>
                  <a:gd name="T7" fmla="*/ 23 h 35"/>
                  <a:gd name="T8" fmla="*/ 13 w 35"/>
                  <a:gd name="T9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13" y="3"/>
                    </a:moveTo>
                    <a:cubicBezTo>
                      <a:pt x="21" y="0"/>
                      <a:pt x="30" y="5"/>
                      <a:pt x="33" y="13"/>
                    </a:cubicBezTo>
                    <a:cubicBezTo>
                      <a:pt x="35" y="21"/>
                      <a:pt x="31" y="30"/>
                      <a:pt x="23" y="33"/>
                    </a:cubicBezTo>
                    <a:cubicBezTo>
                      <a:pt x="15" y="35"/>
                      <a:pt x="6" y="31"/>
                      <a:pt x="3" y="23"/>
                    </a:cubicBezTo>
                    <a:cubicBezTo>
                      <a:pt x="0" y="15"/>
                      <a:pt x="5" y="6"/>
                      <a:pt x="13" y="3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39" name="Freeform 160"/>
              <p:cNvSpPr/>
              <p:nvPr/>
            </p:nvSpPr>
            <p:spPr bwMode="auto">
              <a:xfrm>
                <a:off x="8445501" y="4395788"/>
                <a:ext cx="315913" cy="217487"/>
              </a:xfrm>
              <a:custGeom>
                <a:avLst/>
                <a:gdLst>
                  <a:gd name="T0" fmla="*/ 74 w 84"/>
                  <a:gd name="T1" fmla="*/ 12 h 58"/>
                  <a:gd name="T2" fmla="*/ 73 w 84"/>
                  <a:gd name="T3" fmla="*/ 12 h 58"/>
                  <a:gd name="T4" fmla="*/ 72 w 84"/>
                  <a:gd name="T5" fmla="*/ 11 h 58"/>
                  <a:gd name="T6" fmla="*/ 72 w 84"/>
                  <a:gd name="T7" fmla="*/ 11 h 58"/>
                  <a:gd name="T8" fmla="*/ 6 w 84"/>
                  <a:gd name="T9" fmla="*/ 36 h 58"/>
                  <a:gd name="T10" fmla="*/ 4 w 84"/>
                  <a:gd name="T11" fmla="*/ 38 h 58"/>
                  <a:gd name="T12" fmla="*/ 2 w 84"/>
                  <a:gd name="T13" fmla="*/ 42 h 58"/>
                  <a:gd name="T14" fmla="*/ 7 w 84"/>
                  <a:gd name="T15" fmla="*/ 56 h 58"/>
                  <a:gd name="T16" fmla="*/ 20 w 84"/>
                  <a:gd name="T17" fmla="*/ 51 h 58"/>
                  <a:gd name="T18" fmla="*/ 23 w 84"/>
                  <a:gd name="T19" fmla="*/ 44 h 58"/>
                  <a:gd name="T20" fmla="*/ 65 w 84"/>
                  <a:gd name="T21" fmla="*/ 30 h 58"/>
                  <a:gd name="T22" fmla="*/ 70 w 84"/>
                  <a:gd name="T23" fmla="*/ 32 h 58"/>
                  <a:gd name="T24" fmla="*/ 83 w 84"/>
                  <a:gd name="T25" fmla="*/ 27 h 58"/>
                  <a:gd name="T26" fmla="*/ 84 w 84"/>
                  <a:gd name="T27" fmla="*/ 20 h 58"/>
                  <a:gd name="T28" fmla="*/ 79 w 84"/>
                  <a:gd name="T29" fmla="*/ 14 h 58"/>
                  <a:gd name="T30" fmla="*/ 74 w 84"/>
                  <a:gd name="T31" fmla="*/ 1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58">
                    <a:moveTo>
                      <a:pt x="74" y="12"/>
                    </a:moveTo>
                    <a:cubicBezTo>
                      <a:pt x="74" y="12"/>
                      <a:pt x="73" y="12"/>
                      <a:pt x="73" y="12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46" y="0"/>
                      <a:pt x="18" y="11"/>
                      <a:pt x="6" y="36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0" y="47"/>
                      <a:pt x="2" y="53"/>
                      <a:pt x="7" y="56"/>
                    </a:cubicBezTo>
                    <a:cubicBezTo>
                      <a:pt x="12" y="58"/>
                      <a:pt x="18" y="56"/>
                      <a:pt x="20" y="51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31" y="29"/>
                      <a:pt x="50" y="22"/>
                      <a:pt x="65" y="30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5" y="34"/>
                      <a:pt x="81" y="32"/>
                      <a:pt x="83" y="27"/>
                    </a:cubicBezTo>
                    <a:cubicBezTo>
                      <a:pt x="84" y="25"/>
                      <a:pt x="84" y="22"/>
                      <a:pt x="84" y="20"/>
                    </a:cubicBezTo>
                    <a:cubicBezTo>
                      <a:pt x="83" y="18"/>
                      <a:pt x="81" y="16"/>
                      <a:pt x="79" y="14"/>
                    </a:cubicBezTo>
                    <a:lnTo>
                      <a:pt x="74" y="12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40" name="Freeform 161"/>
              <p:cNvSpPr/>
              <p:nvPr/>
            </p:nvSpPr>
            <p:spPr bwMode="auto">
              <a:xfrm>
                <a:off x="8332788" y="4259263"/>
                <a:ext cx="484188" cy="296862"/>
              </a:xfrm>
              <a:custGeom>
                <a:avLst/>
                <a:gdLst>
                  <a:gd name="T0" fmla="*/ 123 w 129"/>
                  <a:gd name="T1" fmla="*/ 21 h 79"/>
                  <a:gd name="T2" fmla="*/ 119 w 129"/>
                  <a:gd name="T3" fmla="*/ 19 h 79"/>
                  <a:gd name="T4" fmla="*/ 118 w 129"/>
                  <a:gd name="T5" fmla="*/ 19 h 79"/>
                  <a:gd name="T6" fmla="*/ 115 w 129"/>
                  <a:gd name="T7" fmla="*/ 17 h 79"/>
                  <a:gd name="T8" fmla="*/ 113 w 129"/>
                  <a:gd name="T9" fmla="*/ 17 h 79"/>
                  <a:gd name="T10" fmla="*/ 6 w 129"/>
                  <a:gd name="T11" fmla="*/ 57 h 79"/>
                  <a:gd name="T12" fmla="*/ 5 w 129"/>
                  <a:gd name="T13" fmla="*/ 57 h 79"/>
                  <a:gd name="T14" fmla="*/ 2 w 129"/>
                  <a:gd name="T15" fmla="*/ 65 h 79"/>
                  <a:gd name="T16" fmla="*/ 6 w 129"/>
                  <a:gd name="T17" fmla="*/ 77 h 79"/>
                  <a:gd name="T18" fmla="*/ 18 w 129"/>
                  <a:gd name="T19" fmla="*/ 73 h 79"/>
                  <a:gd name="T20" fmla="*/ 22 w 129"/>
                  <a:gd name="T21" fmla="*/ 65 h 79"/>
                  <a:gd name="T22" fmla="*/ 22 w 129"/>
                  <a:gd name="T23" fmla="*/ 65 h 79"/>
                  <a:gd name="T24" fmla="*/ 109 w 129"/>
                  <a:gd name="T25" fmla="*/ 34 h 79"/>
                  <a:gd name="T26" fmla="*/ 115 w 129"/>
                  <a:gd name="T27" fmla="*/ 37 h 79"/>
                  <a:gd name="T28" fmla="*/ 127 w 129"/>
                  <a:gd name="T29" fmla="*/ 33 h 79"/>
                  <a:gd name="T30" fmla="*/ 123 w 129"/>
                  <a:gd name="T31" fmla="*/ 2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9" h="79">
                    <a:moveTo>
                      <a:pt x="123" y="21"/>
                    </a:moveTo>
                    <a:cubicBezTo>
                      <a:pt x="119" y="19"/>
                      <a:pt x="119" y="19"/>
                      <a:pt x="119" y="19"/>
                    </a:cubicBezTo>
                    <a:cubicBezTo>
                      <a:pt x="118" y="19"/>
                      <a:pt x="118" y="19"/>
                      <a:pt x="118" y="19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7"/>
                      <a:pt x="114" y="17"/>
                      <a:pt x="113" y="17"/>
                    </a:cubicBezTo>
                    <a:cubicBezTo>
                      <a:pt x="73" y="0"/>
                      <a:pt x="26" y="18"/>
                      <a:pt x="6" y="57"/>
                    </a:cubicBezTo>
                    <a:cubicBezTo>
                      <a:pt x="6" y="57"/>
                      <a:pt x="6" y="57"/>
                      <a:pt x="5" y="57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0" y="69"/>
                      <a:pt x="2" y="75"/>
                      <a:pt x="6" y="77"/>
                    </a:cubicBezTo>
                    <a:cubicBezTo>
                      <a:pt x="10" y="79"/>
                      <a:pt x="16" y="77"/>
                      <a:pt x="18" y="73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22" y="65"/>
                      <a:pt x="22" y="65"/>
                      <a:pt x="22" y="65"/>
                    </a:cubicBezTo>
                    <a:cubicBezTo>
                      <a:pt x="38" y="33"/>
                      <a:pt x="76" y="20"/>
                      <a:pt x="109" y="34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9" y="39"/>
                      <a:pt x="125" y="37"/>
                      <a:pt x="127" y="33"/>
                    </a:cubicBezTo>
                    <a:cubicBezTo>
                      <a:pt x="129" y="29"/>
                      <a:pt x="127" y="23"/>
                      <a:pt x="123" y="21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41" name="Freeform 162"/>
            <p:cNvSpPr/>
            <p:nvPr/>
          </p:nvSpPr>
          <p:spPr bwMode="auto">
            <a:xfrm>
              <a:off x="7508" y="5105"/>
              <a:ext cx="449" cy="414"/>
            </a:xfrm>
            <a:custGeom>
              <a:avLst/>
              <a:gdLst>
                <a:gd name="T0" fmla="*/ 107 w 114"/>
                <a:gd name="T1" fmla="*/ 55 h 106"/>
                <a:gd name="T2" fmla="*/ 59 w 114"/>
                <a:gd name="T3" fmla="*/ 38 h 106"/>
                <a:gd name="T4" fmla="*/ 57 w 114"/>
                <a:gd name="T5" fmla="*/ 43 h 106"/>
                <a:gd name="T6" fmla="*/ 56 w 114"/>
                <a:gd name="T7" fmla="*/ 38 h 106"/>
                <a:gd name="T8" fmla="*/ 6 w 114"/>
                <a:gd name="T9" fmla="*/ 34 h 106"/>
                <a:gd name="T10" fmla="*/ 44 w 114"/>
                <a:gd name="T11" fmla="*/ 106 h 106"/>
                <a:gd name="T12" fmla="*/ 44 w 114"/>
                <a:gd name="T13" fmla="*/ 106 h 106"/>
                <a:gd name="T14" fmla="*/ 44 w 114"/>
                <a:gd name="T15" fmla="*/ 106 h 106"/>
                <a:gd name="T16" fmla="*/ 44 w 114"/>
                <a:gd name="T17" fmla="*/ 106 h 106"/>
                <a:gd name="T18" fmla="*/ 44 w 114"/>
                <a:gd name="T19" fmla="*/ 106 h 106"/>
                <a:gd name="T20" fmla="*/ 107 w 114"/>
                <a:gd name="T21" fmla="*/ 5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4" h="106">
                  <a:moveTo>
                    <a:pt x="107" y="55"/>
                  </a:moveTo>
                  <a:cubicBezTo>
                    <a:pt x="114" y="21"/>
                    <a:pt x="73" y="8"/>
                    <a:pt x="59" y="38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5" y="5"/>
                    <a:pt x="13" y="0"/>
                    <a:pt x="6" y="34"/>
                  </a:cubicBezTo>
                  <a:cubicBezTo>
                    <a:pt x="0" y="61"/>
                    <a:pt x="30" y="86"/>
                    <a:pt x="44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64" y="93"/>
                    <a:pt x="101" y="82"/>
                    <a:pt x="107" y="55"/>
                  </a:cubicBez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42" name="Freeform 163"/>
            <p:cNvSpPr>
              <a:spLocks noEditPoints="1"/>
            </p:cNvSpPr>
            <p:nvPr/>
          </p:nvSpPr>
          <p:spPr bwMode="auto">
            <a:xfrm>
              <a:off x="2848" y="7953"/>
              <a:ext cx="535" cy="451"/>
            </a:xfrm>
            <a:custGeom>
              <a:avLst/>
              <a:gdLst>
                <a:gd name="T0" fmla="*/ 2 w 136"/>
                <a:gd name="T1" fmla="*/ 32 h 115"/>
                <a:gd name="T2" fmla="*/ 0 w 136"/>
                <a:gd name="T3" fmla="*/ 35 h 115"/>
                <a:gd name="T4" fmla="*/ 2 w 136"/>
                <a:gd name="T5" fmla="*/ 39 h 115"/>
                <a:gd name="T6" fmla="*/ 14 w 136"/>
                <a:gd name="T7" fmla="*/ 51 h 115"/>
                <a:gd name="T8" fmla="*/ 78 w 136"/>
                <a:gd name="T9" fmla="*/ 115 h 115"/>
                <a:gd name="T10" fmla="*/ 136 w 136"/>
                <a:gd name="T11" fmla="*/ 56 h 115"/>
                <a:gd name="T12" fmla="*/ 123 w 136"/>
                <a:gd name="T13" fmla="*/ 63 h 115"/>
                <a:gd name="T14" fmla="*/ 90 w 136"/>
                <a:gd name="T15" fmla="*/ 46 h 115"/>
                <a:gd name="T16" fmla="*/ 90 w 136"/>
                <a:gd name="T17" fmla="*/ 40 h 115"/>
                <a:gd name="T18" fmla="*/ 56 w 136"/>
                <a:gd name="T19" fmla="*/ 0 h 115"/>
                <a:gd name="T20" fmla="*/ 19 w 136"/>
                <a:gd name="T21" fmla="*/ 24 h 115"/>
                <a:gd name="T22" fmla="*/ 2 w 136"/>
                <a:gd name="T23" fmla="*/ 32 h 115"/>
                <a:gd name="T24" fmla="*/ 35 w 136"/>
                <a:gd name="T25" fmla="*/ 39 h 115"/>
                <a:gd name="T26" fmla="*/ 29 w 136"/>
                <a:gd name="T27" fmla="*/ 33 h 115"/>
                <a:gd name="T28" fmla="*/ 35 w 136"/>
                <a:gd name="T29" fmla="*/ 27 h 115"/>
                <a:gd name="T30" fmla="*/ 41 w 136"/>
                <a:gd name="T31" fmla="*/ 33 h 115"/>
                <a:gd name="T32" fmla="*/ 35 w 136"/>
                <a:gd name="T33" fmla="*/ 3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6" h="115">
                  <a:moveTo>
                    <a:pt x="2" y="32"/>
                  </a:moveTo>
                  <a:cubicBezTo>
                    <a:pt x="1" y="33"/>
                    <a:pt x="0" y="34"/>
                    <a:pt x="0" y="35"/>
                  </a:cubicBezTo>
                  <a:cubicBezTo>
                    <a:pt x="0" y="37"/>
                    <a:pt x="1" y="38"/>
                    <a:pt x="2" y="39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90"/>
                    <a:pt x="40" y="115"/>
                    <a:pt x="78" y="115"/>
                  </a:cubicBezTo>
                  <a:cubicBezTo>
                    <a:pt x="110" y="115"/>
                    <a:pt x="136" y="80"/>
                    <a:pt x="136" y="56"/>
                  </a:cubicBezTo>
                  <a:cubicBezTo>
                    <a:pt x="136" y="45"/>
                    <a:pt x="132" y="58"/>
                    <a:pt x="123" y="63"/>
                  </a:cubicBezTo>
                  <a:cubicBezTo>
                    <a:pt x="114" y="68"/>
                    <a:pt x="89" y="72"/>
                    <a:pt x="90" y="46"/>
                  </a:cubicBezTo>
                  <a:cubicBezTo>
                    <a:pt x="90" y="44"/>
                    <a:pt x="90" y="42"/>
                    <a:pt x="90" y="40"/>
                  </a:cubicBezTo>
                  <a:cubicBezTo>
                    <a:pt x="90" y="19"/>
                    <a:pt x="77" y="0"/>
                    <a:pt x="56" y="0"/>
                  </a:cubicBezTo>
                  <a:cubicBezTo>
                    <a:pt x="36" y="0"/>
                    <a:pt x="22" y="11"/>
                    <a:pt x="19" y="24"/>
                  </a:cubicBezTo>
                  <a:cubicBezTo>
                    <a:pt x="2" y="32"/>
                    <a:pt x="2" y="32"/>
                    <a:pt x="2" y="32"/>
                  </a:cubicBezTo>
                  <a:moveTo>
                    <a:pt x="35" y="39"/>
                  </a:moveTo>
                  <a:cubicBezTo>
                    <a:pt x="32" y="39"/>
                    <a:pt x="29" y="36"/>
                    <a:pt x="29" y="33"/>
                  </a:cubicBezTo>
                  <a:cubicBezTo>
                    <a:pt x="29" y="30"/>
                    <a:pt x="32" y="27"/>
                    <a:pt x="35" y="27"/>
                  </a:cubicBezTo>
                  <a:cubicBezTo>
                    <a:pt x="38" y="27"/>
                    <a:pt x="41" y="30"/>
                    <a:pt x="41" y="33"/>
                  </a:cubicBezTo>
                  <a:cubicBezTo>
                    <a:pt x="41" y="36"/>
                    <a:pt x="38" y="39"/>
                    <a:pt x="35" y="39"/>
                  </a:cubicBezTo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43" name="Freeform 164"/>
            <p:cNvSpPr>
              <a:spLocks noEditPoints="1"/>
            </p:cNvSpPr>
            <p:nvPr/>
          </p:nvSpPr>
          <p:spPr bwMode="auto">
            <a:xfrm>
              <a:off x="4457" y="6906"/>
              <a:ext cx="374" cy="523"/>
            </a:xfrm>
            <a:custGeom>
              <a:avLst/>
              <a:gdLst>
                <a:gd name="T0" fmla="*/ 47 w 95"/>
                <a:gd name="T1" fmla="*/ 0 h 134"/>
                <a:gd name="T2" fmla="*/ 0 w 95"/>
                <a:gd name="T3" fmla="*/ 47 h 134"/>
                <a:gd name="T4" fmla="*/ 47 w 95"/>
                <a:gd name="T5" fmla="*/ 134 h 134"/>
                <a:gd name="T6" fmla="*/ 95 w 95"/>
                <a:gd name="T7" fmla="*/ 47 h 134"/>
                <a:gd name="T8" fmla="*/ 47 w 95"/>
                <a:gd name="T9" fmla="*/ 0 h 134"/>
                <a:gd name="T10" fmla="*/ 47 w 95"/>
                <a:gd name="T11" fmla="*/ 55 h 134"/>
                <a:gd name="T12" fmla="*/ 32 w 95"/>
                <a:gd name="T13" fmla="*/ 40 h 134"/>
                <a:gd name="T14" fmla="*/ 47 w 95"/>
                <a:gd name="T15" fmla="*/ 25 h 134"/>
                <a:gd name="T16" fmla="*/ 62 w 95"/>
                <a:gd name="T17" fmla="*/ 40 h 134"/>
                <a:gd name="T18" fmla="*/ 47 w 95"/>
                <a:gd name="T19" fmla="*/ 5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34">
                  <a:moveTo>
                    <a:pt x="47" y="0"/>
                  </a:moveTo>
                  <a:cubicBezTo>
                    <a:pt x="21" y="0"/>
                    <a:pt x="0" y="21"/>
                    <a:pt x="0" y="47"/>
                  </a:cubicBezTo>
                  <a:cubicBezTo>
                    <a:pt x="0" y="73"/>
                    <a:pt x="47" y="134"/>
                    <a:pt x="47" y="134"/>
                  </a:cubicBezTo>
                  <a:cubicBezTo>
                    <a:pt x="47" y="134"/>
                    <a:pt x="95" y="73"/>
                    <a:pt x="95" y="47"/>
                  </a:cubicBezTo>
                  <a:cubicBezTo>
                    <a:pt x="95" y="21"/>
                    <a:pt x="73" y="0"/>
                    <a:pt x="47" y="0"/>
                  </a:cubicBezTo>
                  <a:close/>
                  <a:moveTo>
                    <a:pt x="47" y="55"/>
                  </a:moveTo>
                  <a:cubicBezTo>
                    <a:pt x="39" y="55"/>
                    <a:pt x="32" y="48"/>
                    <a:pt x="32" y="40"/>
                  </a:cubicBezTo>
                  <a:cubicBezTo>
                    <a:pt x="32" y="32"/>
                    <a:pt x="39" y="25"/>
                    <a:pt x="47" y="25"/>
                  </a:cubicBezTo>
                  <a:cubicBezTo>
                    <a:pt x="55" y="25"/>
                    <a:pt x="62" y="32"/>
                    <a:pt x="62" y="40"/>
                  </a:cubicBezTo>
                  <a:cubicBezTo>
                    <a:pt x="62" y="48"/>
                    <a:pt x="55" y="55"/>
                    <a:pt x="47" y="55"/>
                  </a:cubicBez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44" name="Freeform 165"/>
            <p:cNvSpPr>
              <a:spLocks noEditPoints="1"/>
            </p:cNvSpPr>
            <p:nvPr/>
          </p:nvSpPr>
          <p:spPr bwMode="auto">
            <a:xfrm>
              <a:off x="5890" y="4913"/>
              <a:ext cx="279" cy="395"/>
            </a:xfrm>
            <a:custGeom>
              <a:avLst/>
              <a:gdLst>
                <a:gd name="T0" fmla="*/ 36 w 71"/>
                <a:gd name="T1" fmla="*/ 0 h 101"/>
                <a:gd name="T2" fmla="*/ 0 w 71"/>
                <a:gd name="T3" fmla="*/ 36 h 101"/>
                <a:gd name="T4" fmla="*/ 36 w 71"/>
                <a:gd name="T5" fmla="*/ 101 h 101"/>
                <a:gd name="T6" fmla="*/ 71 w 71"/>
                <a:gd name="T7" fmla="*/ 36 h 101"/>
                <a:gd name="T8" fmla="*/ 36 w 71"/>
                <a:gd name="T9" fmla="*/ 0 h 101"/>
                <a:gd name="T10" fmla="*/ 36 w 71"/>
                <a:gd name="T11" fmla="*/ 41 h 101"/>
                <a:gd name="T12" fmla="*/ 25 w 71"/>
                <a:gd name="T13" fmla="*/ 30 h 101"/>
                <a:gd name="T14" fmla="*/ 36 w 71"/>
                <a:gd name="T15" fmla="*/ 19 h 101"/>
                <a:gd name="T16" fmla="*/ 47 w 71"/>
                <a:gd name="T17" fmla="*/ 30 h 101"/>
                <a:gd name="T18" fmla="*/ 36 w 71"/>
                <a:gd name="T19" fmla="*/ 4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101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5"/>
                    <a:pt x="36" y="101"/>
                    <a:pt x="36" y="101"/>
                  </a:cubicBezTo>
                  <a:cubicBezTo>
                    <a:pt x="36" y="101"/>
                    <a:pt x="71" y="55"/>
                    <a:pt x="71" y="36"/>
                  </a:cubicBezTo>
                  <a:cubicBezTo>
                    <a:pt x="71" y="16"/>
                    <a:pt x="55" y="0"/>
                    <a:pt x="36" y="0"/>
                  </a:cubicBezTo>
                  <a:close/>
                  <a:moveTo>
                    <a:pt x="36" y="41"/>
                  </a:moveTo>
                  <a:cubicBezTo>
                    <a:pt x="30" y="41"/>
                    <a:pt x="25" y="37"/>
                    <a:pt x="25" y="30"/>
                  </a:cubicBezTo>
                  <a:cubicBezTo>
                    <a:pt x="25" y="24"/>
                    <a:pt x="30" y="19"/>
                    <a:pt x="36" y="19"/>
                  </a:cubicBezTo>
                  <a:cubicBezTo>
                    <a:pt x="42" y="19"/>
                    <a:pt x="47" y="24"/>
                    <a:pt x="47" y="30"/>
                  </a:cubicBezTo>
                  <a:cubicBezTo>
                    <a:pt x="47" y="37"/>
                    <a:pt x="42" y="41"/>
                    <a:pt x="36" y="41"/>
                  </a:cubicBez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49" name="Group 408"/>
            <p:cNvGrpSpPr/>
            <p:nvPr/>
          </p:nvGrpSpPr>
          <p:grpSpPr>
            <a:xfrm>
              <a:off x="3919" y="8307"/>
              <a:ext cx="630" cy="710"/>
              <a:chOff x="5078413" y="5448300"/>
              <a:chExt cx="601663" cy="682625"/>
            </a:xfrm>
            <a:solidFill>
              <a:schemeClr val="accent2"/>
            </a:solidFill>
          </p:grpSpPr>
          <p:sp>
            <p:nvSpPr>
              <p:cNvPr id="250" name="Freeform 169"/>
              <p:cNvSpPr/>
              <p:nvPr/>
            </p:nvSpPr>
            <p:spPr bwMode="auto">
              <a:xfrm>
                <a:off x="5364163" y="5635625"/>
                <a:ext cx="44450" cy="85725"/>
              </a:xfrm>
              <a:custGeom>
                <a:avLst/>
                <a:gdLst>
                  <a:gd name="T0" fmla="*/ 6 w 12"/>
                  <a:gd name="T1" fmla="*/ 18 h 23"/>
                  <a:gd name="T2" fmla="*/ 1 w 12"/>
                  <a:gd name="T3" fmla="*/ 10 h 23"/>
                  <a:gd name="T4" fmla="*/ 1 w 12"/>
                  <a:gd name="T5" fmla="*/ 16 h 23"/>
                  <a:gd name="T6" fmla="*/ 2 w 12"/>
                  <a:gd name="T7" fmla="*/ 23 h 23"/>
                  <a:gd name="T8" fmla="*/ 6 w 12"/>
                  <a:gd name="T9" fmla="*/ 1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3">
                    <a:moveTo>
                      <a:pt x="6" y="18"/>
                    </a:moveTo>
                    <a:cubicBezTo>
                      <a:pt x="12" y="5"/>
                      <a:pt x="1" y="0"/>
                      <a:pt x="1" y="10"/>
                    </a:cubicBezTo>
                    <a:cubicBezTo>
                      <a:pt x="0" y="12"/>
                      <a:pt x="0" y="14"/>
                      <a:pt x="1" y="16"/>
                    </a:cubicBezTo>
                    <a:cubicBezTo>
                      <a:pt x="1" y="18"/>
                      <a:pt x="1" y="21"/>
                      <a:pt x="2" y="23"/>
                    </a:cubicBezTo>
                    <a:cubicBezTo>
                      <a:pt x="4" y="22"/>
                      <a:pt x="5" y="20"/>
                      <a:pt x="6" y="18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1" name="Freeform 170"/>
              <p:cNvSpPr/>
              <p:nvPr/>
            </p:nvSpPr>
            <p:spPr bwMode="auto">
              <a:xfrm>
                <a:off x="5262563" y="5691188"/>
                <a:ext cx="30163" cy="38100"/>
              </a:xfrm>
              <a:custGeom>
                <a:avLst/>
                <a:gdLst>
                  <a:gd name="T0" fmla="*/ 4 w 8"/>
                  <a:gd name="T1" fmla="*/ 8 h 10"/>
                  <a:gd name="T2" fmla="*/ 8 w 8"/>
                  <a:gd name="T3" fmla="*/ 10 h 10"/>
                  <a:gd name="T4" fmla="*/ 1 w 8"/>
                  <a:gd name="T5" fmla="*/ 0 h 10"/>
                  <a:gd name="T6" fmla="*/ 4 w 8"/>
                  <a:gd name="T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4" y="8"/>
                    </a:moveTo>
                    <a:cubicBezTo>
                      <a:pt x="5" y="9"/>
                      <a:pt x="6" y="9"/>
                      <a:pt x="8" y="10"/>
                    </a:cubicBezTo>
                    <a:cubicBezTo>
                      <a:pt x="6" y="6"/>
                      <a:pt x="4" y="2"/>
                      <a:pt x="1" y="0"/>
                    </a:cubicBezTo>
                    <a:cubicBezTo>
                      <a:pt x="0" y="4"/>
                      <a:pt x="1" y="6"/>
                      <a:pt x="4" y="8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2" name="Freeform 171"/>
              <p:cNvSpPr/>
              <p:nvPr/>
            </p:nvSpPr>
            <p:spPr bwMode="auto">
              <a:xfrm>
                <a:off x="5432426" y="5740400"/>
                <a:ext cx="71438" cy="52387"/>
              </a:xfrm>
              <a:custGeom>
                <a:avLst/>
                <a:gdLst>
                  <a:gd name="T0" fmla="*/ 6 w 19"/>
                  <a:gd name="T1" fmla="*/ 14 h 14"/>
                  <a:gd name="T2" fmla="*/ 12 w 19"/>
                  <a:gd name="T3" fmla="*/ 12 h 14"/>
                  <a:gd name="T4" fmla="*/ 13 w 19"/>
                  <a:gd name="T5" fmla="*/ 1 h 14"/>
                  <a:gd name="T6" fmla="*/ 0 w 19"/>
                  <a:gd name="T7" fmla="*/ 13 h 14"/>
                  <a:gd name="T8" fmla="*/ 6 w 19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6" y="14"/>
                    </a:moveTo>
                    <a:cubicBezTo>
                      <a:pt x="8" y="14"/>
                      <a:pt x="10" y="13"/>
                      <a:pt x="12" y="12"/>
                    </a:cubicBezTo>
                    <a:cubicBezTo>
                      <a:pt x="19" y="8"/>
                      <a:pt x="19" y="4"/>
                      <a:pt x="13" y="1"/>
                    </a:cubicBezTo>
                    <a:cubicBezTo>
                      <a:pt x="8" y="0"/>
                      <a:pt x="3" y="6"/>
                      <a:pt x="0" y="13"/>
                    </a:cubicBezTo>
                    <a:cubicBezTo>
                      <a:pt x="2" y="14"/>
                      <a:pt x="4" y="14"/>
                      <a:pt x="6" y="14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3" name="Freeform 172"/>
              <p:cNvSpPr/>
              <p:nvPr/>
            </p:nvSpPr>
            <p:spPr bwMode="auto">
              <a:xfrm>
                <a:off x="5326063" y="5751513"/>
                <a:ext cx="87313" cy="214312"/>
              </a:xfrm>
              <a:custGeom>
                <a:avLst/>
                <a:gdLst>
                  <a:gd name="T0" fmla="*/ 23 w 23"/>
                  <a:gd name="T1" fmla="*/ 13 h 57"/>
                  <a:gd name="T2" fmla="*/ 13 w 23"/>
                  <a:gd name="T3" fmla="*/ 7 h 57"/>
                  <a:gd name="T4" fmla="*/ 9 w 23"/>
                  <a:gd name="T5" fmla="*/ 0 h 57"/>
                  <a:gd name="T6" fmla="*/ 0 w 23"/>
                  <a:gd name="T7" fmla="*/ 2 h 57"/>
                  <a:gd name="T8" fmla="*/ 8 w 23"/>
                  <a:gd name="T9" fmla="*/ 55 h 57"/>
                  <a:gd name="T10" fmla="*/ 7 w 23"/>
                  <a:gd name="T11" fmla="*/ 57 h 57"/>
                  <a:gd name="T12" fmla="*/ 14 w 23"/>
                  <a:gd name="T13" fmla="*/ 57 h 57"/>
                  <a:gd name="T14" fmla="*/ 23 w 23"/>
                  <a:gd name="T15" fmla="*/ 57 h 57"/>
                  <a:gd name="T16" fmla="*/ 23 w 23"/>
                  <a:gd name="T1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57">
                    <a:moveTo>
                      <a:pt x="23" y="13"/>
                    </a:moveTo>
                    <a:cubicBezTo>
                      <a:pt x="19" y="12"/>
                      <a:pt x="15" y="9"/>
                      <a:pt x="13" y="7"/>
                    </a:cubicBezTo>
                    <a:cubicBezTo>
                      <a:pt x="12" y="5"/>
                      <a:pt x="10" y="3"/>
                      <a:pt x="9" y="0"/>
                    </a:cubicBezTo>
                    <a:cubicBezTo>
                      <a:pt x="6" y="1"/>
                      <a:pt x="3" y="2"/>
                      <a:pt x="0" y="2"/>
                    </a:cubicBezTo>
                    <a:cubicBezTo>
                      <a:pt x="5" y="19"/>
                      <a:pt x="6" y="37"/>
                      <a:pt x="8" y="55"/>
                    </a:cubicBezTo>
                    <a:cubicBezTo>
                      <a:pt x="8" y="55"/>
                      <a:pt x="7" y="56"/>
                      <a:pt x="7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18" y="42"/>
                      <a:pt x="18" y="27"/>
                      <a:pt x="23" y="13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4" name="Freeform 173"/>
              <p:cNvSpPr/>
              <p:nvPr/>
            </p:nvSpPr>
            <p:spPr bwMode="auto">
              <a:xfrm>
                <a:off x="5078413" y="5448300"/>
                <a:ext cx="601663" cy="522287"/>
              </a:xfrm>
              <a:custGeom>
                <a:avLst/>
                <a:gdLst>
                  <a:gd name="T0" fmla="*/ 121 w 160"/>
                  <a:gd name="T1" fmla="*/ 15 h 139"/>
                  <a:gd name="T2" fmla="*/ 80 w 160"/>
                  <a:gd name="T3" fmla="*/ 0 h 139"/>
                  <a:gd name="T4" fmla="*/ 39 w 160"/>
                  <a:gd name="T5" fmla="*/ 15 h 139"/>
                  <a:gd name="T6" fmla="*/ 32 w 160"/>
                  <a:gd name="T7" fmla="*/ 99 h 139"/>
                  <a:gd name="T8" fmla="*/ 43 w 160"/>
                  <a:gd name="T9" fmla="*/ 128 h 139"/>
                  <a:gd name="T10" fmla="*/ 48 w 160"/>
                  <a:gd name="T11" fmla="*/ 138 h 139"/>
                  <a:gd name="T12" fmla="*/ 68 w 160"/>
                  <a:gd name="T13" fmla="*/ 138 h 139"/>
                  <a:gd name="T14" fmla="*/ 60 w 160"/>
                  <a:gd name="T15" fmla="*/ 84 h 139"/>
                  <a:gd name="T16" fmla="*/ 59 w 160"/>
                  <a:gd name="T17" fmla="*/ 83 h 139"/>
                  <a:gd name="T18" fmla="*/ 51 w 160"/>
                  <a:gd name="T19" fmla="*/ 80 h 139"/>
                  <a:gd name="T20" fmla="*/ 42 w 160"/>
                  <a:gd name="T21" fmla="*/ 66 h 139"/>
                  <a:gd name="T22" fmla="*/ 63 w 160"/>
                  <a:gd name="T23" fmla="*/ 74 h 139"/>
                  <a:gd name="T24" fmla="*/ 64 w 160"/>
                  <a:gd name="T25" fmla="*/ 77 h 139"/>
                  <a:gd name="T26" fmla="*/ 73 w 160"/>
                  <a:gd name="T27" fmla="*/ 76 h 139"/>
                  <a:gd name="T28" fmla="*/ 78 w 160"/>
                  <a:gd name="T29" fmla="*/ 48 h 139"/>
                  <a:gd name="T30" fmla="*/ 89 w 160"/>
                  <a:gd name="T31" fmla="*/ 59 h 139"/>
                  <a:gd name="T32" fmla="*/ 80 w 160"/>
                  <a:gd name="T33" fmla="*/ 77 h 139"/>
                  <a:gd name="T34" fmla="*/ 82 w 160"/>
                  <a:gd name="T35" fmla="*/ 80 h 139"/>
                  <a:gd name="T36" fmla="*/ 91 w 160"/>
                  <a:gd name="T37" fmla="*/ 89 h 139"/>
                  <a:gd name="T38" fmla="*/ 94 w 160"/>
                  <a:gd name="T39" fmla="*/ 83 h 139"/>
                  <a:gd name="T40" fmla="*/ 109 w 160"/>
                  <a:gd name="T41" fmla="*/ 73 h 139"/>
                  <a:gd name="T42" fmla="*/ 117 w 160"/>
                  <a:gd name="T43" fmla="*/ 85 h 139"/>
                  <a:gd name="T44" fmla="*/ 93 w 160"/>
                  <a:gd name="T45" fmla="*/ 96 h 139"/>
                  <a:gd name="T46" fmla="*/ 91 w 160"/>
                  <a:gd name="T47" fmla="*/ 101 h 139"/>
                  <a:gd name="T48" fmla="*/ 95 w 160"/>
                  <a:gd name="T49" fmla="*/ 136 h 139"/>
                  <a:gd name="T50" fmla="*/ 95 w 160"/>
                  <a:gd name="T51" fmla="*/ 138 h 139"/>
                  <a:gd name="T52" fmla="*/ 112 w 160"/>
                  <a:gd name="T53" fmla="*/ 138 h 139"/>
                  <a:gd name="T54" fmla="*/ 117 w 160"/>
                  <a:gd name="T55" fmla="*/ 128 h 139"/>
                  <a:gd name="T56" fmla="*/ 128 w 160"/>
                  <a:gd name="T57" fmla="*/ 99 h 139"/>
                  <a:gd name="T58" fmla="*/ 121 w 160"/>
                  <a:gd name="T59" fmla="*/ 15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0" h="139">
                    <a:moveTo>
                      <a:pt x="121" y="15"/>
                    </a:moveTo>
                    <a:cubicBezTo>
                      <a:pt x="113" y="8"/>
                      <a:pt x="103" y="0"/>
                      <a:pt x="80" y="0"/>
                    </a:cubicBezTo>
                    <a:cubicBezTo>
                      <a:pt x="57" y="0"/>
                      <a:pt x="47" y="8"/>
                      <a:pt x="39" y="15"/>
                    </a:cubicBezTo>
                    <a:cubicBezTo>
                      <a:pt x="0" y="54"/>
                      <a:pt x="30" y="94"/>
                      <a:pt x="32" y="99"/>
                    </a:cubicBezTo>
                    <a:cubicBezTo>
                      <a:pt x="35" y="103"/>
                      <a:pt x="42" y="118"/>
                      <a:pt x="43" y="128"/>
                    </a:cubicBezTo>
                    <a:cubicBezTo>
                      <a:pt x="44" y="139"/>
                      <a:pt x="48" y="138"/>
                      <a:pt x="48" y="138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7" y="120"/>
                      <a:pt x="66" y="101"/>
                      <a:pt x="60" y="84"/>
                    </a:cubicBezTo>
                    <a:cubicBezTo>
                      <a:pt x="60" y="84"/>
                      <a:pt x="60" y="83"/>
                      <a:pt x="59" y="83"/>
                    </a:cubicBezTo>
                    <a:cubicBezTo>
                      <a:pt x="57" y="82"/>
                      <a:pt x="54" y="81"/>
                      <a:pt x="51" y="80"/>
                    </a:cubicBezTo>
                    <a:cubicBezTo>
                      <a:pt x="47" y="77"/>
                      <a:pt x="40" y="72"/>
                      <a:pt x="42" y="66"/>
                    </a:cubicBezTo>
                    <a:cubicBezTo>
                      <a:pt x="48" y="48"/>
                      <a:pt x="59" y="65"/>
                      <a:pt x="63" y="74"/>
                    </a:cubicBezTo>
                    <a:cubicBezTo>
                      <a:pt x="63" y="75"/>
                      <a:pt x="63" y="76"/>
                      <a:pt x="64" y="77"/>
                    </a:cubicBezTo>
                    <a:cubicBezTo>
                      <a:pt x="67" y="78"/>
                      <a:pt x="70" y="77"/>
                      <a:pt x="73" y="76"/>
                    </a:cubicBezTo>
                    <a:cubicBezTo>
                      <a:pt x="70" y="66"/>
                      <a:pt x="68" y="52"/>
                      <a:pt x="78" y="48"/>
                    </a:cubicBezTo>
                    <a:cubicBezTo>
                      <a:pt x="84" y="46"/>
                      <a:pt x="89" y="54"/>
                      <a:pt x="89" y="59"/>
                    </a:cubicBezTo>
                    <a:cubicBezTo>
                      <a:pt x="89" y="66"/>
                      <a:pt x="85" y="73"/>
                      <a:pt x="80" y="77"/>
                    </a:cubicBezTo>
                    <a:cubicBezTo>
                      <a:pt x="80" y="78"/>
                      <a:pt x="81" y="79"/>
                      <a:pt x="82" y="80"/>
                    </a:cubicBezTo>
                    <a:cubicBezTo>
                      <a:pt x="84" y="84"/>
                      <a:pt x="87" y="87"/>
                      <a:pt x="91" y="89"/>
                    </a:cubicBezTo>
                    <a:cubicBezTo>
                      <a:pt x="92" y="87"/>
                      <a:pt x="93" y="85"/>
                      <a:pt x="94" y="83"/>
                    </a:cubicBezTo>
                    <a:cubicBezTo>
                      <a:pt x="97" y="79"/>
                      <a:pt x="103" y="72"/>
                      <a:pt x="109" y="73"/>
                    </a:cubicBezTo>
                    <a:cubicBezTo>
                      <a:pt x="114" y="74"/>
                      <a:pt x="119" y="80"/>
                      <a:pt x="117" y="85"/>
                    </a:cubicBezTo>
                    <a:cubicBezTo>
                      <a:pt x="114" y="97"/>
                      <a:pt x="103" y="99"/>
                      <a:pt x="93" y="96"/>
                    </a:cubicBezTo>
                    <a:cubicBezTo>
                      <a:pt x="92" y="98"/>
                      <a:pt x="91" y="100"/>
                      <a:pt x="91" y="101"/>
                    </a:cubicBezTo>
                    <a:cubicBezTo>
                      <a:pt x="90" y="113"/>
                      <a:pt x="91" y="125"/>
                      <a:pt x="95" y="136"/>
                    </a:cubicBezTo>
                    <a:cubicBezTo>
                      <a:pt x="95" y="136"/>
                      <a:pt x="95" y="137"/>
                      <a:pt x="95" y="138"/>
                    </a:cubicBezTo>
                    <a:cubicBezTo>
                      <a:pt x="112" y="138"/>
                      <a:pt x="112" y="138"/>
                      <a:pt x="112" y="138"/>
                    </a:cubicBezTo>
                    <a:cubicBezTo>
                      <a:pt x="112" y="138"/>
                      <a:pt x="116" y="139"/>
                      <a:pt x="117" y="128"/>
                    </a:cubicBezTo>
                    <a:cubicBezTo>
                      <a:pt x="118" y="118"/>
                      <a:pt x="125" y="103"/>
                      <a:pt x="128" y="99"/>
                    </a:cubicBezTo>
                    <a:cubicBezTo>
                      <a:pt x="130" y="94"/>
                      <a:pt x="160" y="54"/>
                      <a:pt x="121" y="15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5" name="Freeform 174"/>
              <p:cNvSpPr/>
              <p:nvPr/>
            </p:nvSpPr>
            <p:spPr bwMode="auto">
              <a:xfrm>
                <a:off x="5251451" y="5988050"/>
                <a:ext cx="263525" cy="46037"/>
              </a:xfrm>
              <a:custGeom>
                <a:avLst/>
                <a:gdLst>
                  <a:gd name="T0" fmla="*/ 64 w 70"/>
                  <a:gd name="T1" fmla="*/ 0 h 12"/>
                  <a:gd name="T2" fmla="*/ 6 w 70"/>
                  <a:gd name="T3" fmla="*/ 0 h 12"/>
                  <a:gd name="T4" fmla="*/ 0 w 70"/>
                  <a:gd name="T5" fmla="*/ 6 h 12"/>
                  <a:gd name="T6" fmla="*/ 6 w 70"/>
                  <a:gd name="T7" fmla="*/ 12 h 12"/>
                  <a:gd name="T8" fmla="*/ 64 w 70"/>
                  <a:gd name="T9" fmla="*/ 12 h 12"/>
                  <a:gd name="T10" fmla="*/ 70 w 70"/>
                  <a:gd name="T11" fmla="*/ 6 h 12"/>
                  <a:gd name="T12" fmla="*/ 64 w 7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12">
                    <a:moveTo>
                      <a:pt x="6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7" y="12"/>
                      <a:pt x="70" y="10"/>
                      <a:pt x="70" y="6"/>
                    </a:cubicBezTo>
                    <a:cubicBezTo>
                      <a:pt x="70" y="3"/>
                      <a:pt x="67" y="0"/>
                      <a:pt x="64" y="0"/>
                    </a:cubicBezTo>
                    <a:close/>
                  </a:path>
                </a:pathLst>
              </a:custGeom>
              <a:solidFill>
                <a:srgbClr val="66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6" name="Freeform 175"/>
              <p:cNvSpPr/>
              <p:nvPr/>
            </p:nvSpPr>
            <p:spPr bwMode="auto">
              <a:xfrm>
                <a:off x="5259388" y="6045200"/>
                <a:ext cx="247650" cy="41275"/>
              </a:xfrm>
              <a:custGeom>
                <a:avLst/>
                <a:gdLst>
                  <a:gd name="T0" fmla="*/ 61 w 66"/>
                  <a:gd name="T1" fmla="*/ 0 h 11"/>
                  <a:gd name="T2" fmla="*/ 6 w 66"/>
                  <a:gd name="T3" fmla="*/ 0 h 11"/>
                  <a:gd name="T4" fmla="*/ 0 w 66"/>
                  <a:gd name="T5" fmla="*/ 6 h 11"/>
                  <a:gd name="T6" fmla="*/ 6 w 66"/>
                  <a:gd name="T7" fmla="*/ 11 h 11"/>
                  <a:gd name="T8" fmla="*/ 61 w 66"/>
                  <a:gd name="T9" fmla="*/ 11 h 11"/>
                  <a:gd name="T10" fmla="*/ 66 w 66"/>
                  <a:gd name="T11" fmla="*/ 6 h 11"/>
                  <a:gd name="T12" fmla="*/ 61 w 66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11">
                    <a:moveTo>
                      <a:pt x="6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4" y="11"/>
                      <a:pt x="66" y="9"/>
                      <a:pt x="66" y="6"/>
                    </a:cubicBezTo>
                    <a:cubicBezTo>
                      <a:pt x="66" y="3"/>
                      <a:pt x="64" y="0"/>
                      <a:pt x="61" y="0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57" name="Freeform 176"/>
              <p:cNvSpPr/>
              <p:nvPr/>
            </p:nvSpPr>
            <p:spPr bwMode="auto">
              <a:xfrm>
                <a:off x="5314951" y="6097588"/>
                <a:ext cx="136525" cy="33337"/>
              </a:xfrm>
              <a:custGeom>
                <a:avLst/>
                <a:gdLst>
                  <a:gd name="T0" fmla="*/ 32 w 36"/>
                  <a:gd name="T1" fmla="*/ 0 h 9"/>
                  <a:gd name="T2" fmla="*/ 4 w 36"/>
                  <a:gd name="T3" fmla="*/ 0 h 9"/>
                  <a:gd name="T4" fmla="*/ 0 w 36"/>
                  <a:gd name="T5" fmla="*/ 4 h 9"/>
                  <a:gd name="T6" fmla="*/ 4 w 36"/>
                  <a:gd name="T7" fmla="*/ 9 h 9"/>
                  <a:gd name="T8" fmla="*/ 32 w 36"/>
                  <a:gd name="T9" fmla="*/ 9 h 9"/>
                  <a:gd name="T10" fmla="*/ 36 w 36"/>
                  <a:gd name="T11" fmla="*/ 4 h 9"/>
                  <a:gd name="T12" fmla="*/ 32 w 3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9">
                    <a:moveTo>
                      <a:pt x="3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4" y="9"/>
                      <a:pt x="36" y="7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58" name="Freeform 177"/>
            <p:cNvSpPr>
              <a:spLocks noEditPoints="1"/>
            </p:cNvSpPr>
            <p:nvPr/>
          </p:nvSpPr>
          <p:spPr bwMode="auto">
            <a:xfrm>
              <a:off x="4112" y="3884"/>
              <a:ext cx="429" cy="555"/>
            </a:xfrm>
            <a:custGeom>
              <a:avLst/>
              <a:gdLst>
                <a:gd name="T0" fmla="*/ 253 w 258"/>
                <a:gd name="T1" fmla="*/ 303 h 336"/>
                <a:gd name="T2" fmla="*/ 142 w 258"/>
                <a:gd name="T3" fmla="*/ 254 h 336"/>
                <a:gd name="T4" fmla="*/ 232 w 258"/>
                <a:gd name="T5" fmla="*/ 43 h 336"/>
                <a:gd name="T6" fmla="*/ 97 w 258"/>
                <a:gd name="T7" fmla="*/ 235 h 336"/>
                <a:gd name="T8" fmla="*/ 0 w 258"/>
                <a:gd name="T9" fmla="*/ 190 h 336"/>
                <a:gd name="T10" fmla="*/ 258 w 258"/>
                <a:gd name="T11" fmla="*/ 0 h 336"/>
                <a:gd name="T12" fmla="*/ 253 w 258"/>
                <a:gd name="T13" fmla="*/ 303 h 336"/>
                <a:gd name="T14" fmla="*/ 109 w 258"/>
                <a:gd name="T15" fmla="*/ 336 h 336"/>
                <a:gd name="T16" fmla="*/ 92 w 258"/>
                <a:gd name="T17" fmla="*/ 263 h 336"/>
                <a:gd name="T18" fmla="*/ 154 w 258"/>
                <a:gd name="T19" fmla="*/ 287 h 336"/>
                <a:gd name="T20" fmla="*/ 109 w 258"/>
                <a:gd name="T21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8" h="336">
                  <a:moveTo>
                    <a:pt x="253" y="303"/>
                  </a:moveTo>
                  <a:lnTo>
                    <a:pt x="142" y="254"/>
                  </a:lnTo>
                  <a:lnTo>
                    <a:pt x="232" y="43"/>
                  </a:lnTo>
                  <a:lnTo>
                    <a:pt x="97" y="235"/>
                  </a:lnTo>
                  <a:lnTo>
                    <a:pt x="0" y="190"/>
                  </a:lnTo>
                  <a:lnTo>
                    <a:pt x="258" y="0"/>
                  </a:lnTo>
                  <a:lnTo>
                    <a:pt x="253" y="303"/>
                  </a:lnTo>
                  <a:close/>
                  <a:moveTo>
                    <a:pt x="109" y="336"/>
                  </a:moveTo>
                  <a:lnTo>
                    <a:pt x="92" y="263"/>
                  </a:lnTo>
                  <a:lnTo>
                    <a:pt x="154" y="287"/>
                  </a:lnTo>
                  <a:lnTo>
                    <a:pt x="109" y="336"/>
                  </a:lnTo>
                  <a:close/>
                </a:path>
              </a:pathLst>
            </a:custGeom>
            <a:solidFill>
              <a:srgbClr val="00DBE8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59" name="Group 418"/>
            <p:cNvGrpSpPr/>
            <p:nvPr/>
          </p:nvGrpSpPr>
          <p:grpSpPr>
            <a:xfrm>
              <a:off x="6377" y="3513"/>
              <a:ext cx="572" cy="580"/>
              <a:chOff x="7426326" y="839788"/>
              <a:chExt cx="546100" cy="557212"/>
            </a:xfrm>
            <a:solidFill>
              <a:srgbClr val="0070C0"/>
            </a:solidFill>
          </p:grpSpPr>
          <p:sp>
            <p:nvSpPr>
              <p:cNvPr id="260" name="Freeform 178"/>
              <p:cNvSpPr>
                <a:spLocks noEditPoints="1"/>
              </p:cNvSpPr>
              <p:nvPr/>
            </p:nvSpPr>
            <p:spPr bwMode="auto">
              <a:xfrm>
                <a:off x="7426326" y="1017588"/>
                <a:ext cx="381000" cy="379412"/>
              </a:xfrm>
              <a:custGeom>
                <a:avLst/>
                <a:gdLst>
                  <a:gd name="T0" fmla="*/ 15 w 101"/>
                  <a:gd name="T1" fmla="*/ 76 h 101"/>
                  <a:gd name="T2" fmla="*/ 9 w 101"/>
                  <a:gd name="T3" fmla="*/ 81 h 101"/>
                  <a:gd name="T4" fmla="*/ 21 w 101"/>
                  <a:gd name="T5" fmla="*/ 92 h 101"/>
                  <a:gd name="T6" fmla="*/ 26 w 101"/>
                  <a:gd name="T7" fmla="*/ 87 h 101"/>
                  <a:gd name="T8" fmla="*/ 43 w 101"/>
                  <a:gd name="T9" fmla="*/ 93 h 101"/>
                  <a:gd name="T10" fmla="*/ 43 w 101"/>
                  <a:gd name="T11" fmla="*/ 101 h 101"/>
                  <a:gd name="T12" fmla="*/ 59 w 101"/>
                  <a:gd name="T13" fmla="*/ 101 h 101"/>
                  <a:gd name="T14" fmla="*/ 59 w 101"/>
                  <a:gd name="T15" fmla="*/ 93 h 101"/>
                  <a:gd name="T16" fmla="*/ 75 w 101"/>
                  <a:gd name="T17" fmla="*/ 86 h 101"/>
                  <a:gd name="T18" fmla="*/ 81 w 101"/>
                  <a:gd name="T19" fmla="*/ 91 h 101"/>
                  <a:gd name="T20" fmla="*/ 92 w 101"/>
                  <a:gd name="T21" fmla="*/ 80 h 101"/>
                  <a:gd name="T22" fmla="*/ 87 w 101"/>
                  <a:gd name="T23" fmla="*/ 75 h 101"/>
                  <a:gd name="T24" fmla="*/ 93 w 101"/>
                  <a:gd name="T25" fmla="*/ 58 h 101"/>
                  <a:gd name="T26" fmla="*/ 101 w 101"/>
                  <a:gd name="T27" fmla="*/ 58 h 101"/>
                  <a:gd name="T28" fmla="*/ 101 w 101"/>
                  <a:gd name="T29" fmla="*/ 42 h 101"/>
                  <a:gd name="T30" fmla="*/ 93 w 101"/>
                  <a:gd name="T31" fmla="*/ 42 h 101"/>
                  <a:gd name="T32" fmla="*/ 86 w 101"/>
                  <a:gd name="T33" fmla="*/ 25 h 101"/>
                  <a:gd name="T34" fmla="*/ 91 w 101"/>
                  <a:gd name="T35" fmla="*/ 20 h 101"/>
                  <a:gd name="T36" fmla="*/ 80 w 101"/>
                  <a:gd name="T37" fmla="*/ 9 h 101"/>
                  <a:gd name="T38" fmla="*/ 74 w 101"/>
                  <a:gd name="T39" fmla="*/ 14 h 101"/>
                  <a:gd name="T40" fmla="*/ 58 w 101"/>
                  <a:gd name="T41" fmla="*/ 7 h 101"/>
                  <a:gd name="T42" fmla="*/ 57 w 101"/>
                  <a:gd name="T43" fmla="*/ 0 h 101"/>
                  <a:gd name="T44" fmla="*/ 41 w 101"/>
                  <a:gd name="T45" fmla="*/ 0 h 101"/>
                  <a:gd name="T46" fmla="*/ 42 w 101"/>
                  <a:gd name="T47" fmla="*/ 8 h 101"/>
                  <a:gd name="T48" fmla="*/ 25 w 101"/>
                  <a:gd name="T49" fmla="*/ 15 h 101"/>
                  <a:gd name="T50" fmla="*/ 20 w 101"/>
                  <a:gd name="T51" fmla="*/ 10 h 101"/>
                  <a:gd name="T52" fmla="*/ 8 w 101"/>
                  <a:gd name="T53" fmla="*/ 21 h 101"/>
                  <a:gd name="T54" fmla="*/ 14 w 101"/>
                  <a:gd name="T55" fmla="*/ 26 h 101"/>
                  <a:gd name="T56" fmla="*/ 7 w 101"/>
                  <a:gd name="T57" fmla="*/ 43 h 101"/>
                  <a:gd name="T58" fmla="*/ 0 w 101"/>
                  <a:gd name="T59" fmla="*/ 43 h 101"/>
                  <a:gd name="T60" fmla="*/ 0 w 101"/>
                  <a:gd name="T61" fmla="*/ 59 h 101"/>
                  <a:gd name="T62" fmla="*/ 7 w 101"/>
                  <a:gd name="T63" fmla="*/ 59 h 101"/>
                  <a:gd name="T64" fmla="*/ 15 w 101"/>
                  <a:gd name="T65" fmla="*/ 76 h 101"/>
                  <a:gd name="T66" fmla="*/ 50 w 101"/>
                  <a:gd name="T67" fmla="*/ 18 h 101"/>
                  <a:gd name="T68" fmla="*/ 82 w 101"/>
                  <a:gd name="T69" fmla="*/ 50 h 101"/>
                  <a:gd name="T70" fmla="*/ 51 w 101"/>
                  <a:gd name="T71" fmla="*/ 83 h 101"/>
                  <a:gd name="T72" fmla="*/ 18 w 101"/>
                  <a:gd name="T73" fmla="*/ 51 h 101"/>
                  <a:gd name="T74" fmla="*/ 50 w 101"/>
                  <a:gd name="T75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1" h="101">
                    <a:moveTo>
                      <a:pt x="15" y="76"/>
                    </a:moveTo>
                    <a:cubicBezTo>
                      <a:pt x="9" y="81"/>
                      <a:pt x="9" y="81"/>
                      <a:pt x="9" y="81"/>
                    </a:cubicBezTo>
                    <a:cubicBezTo>
                      <a:pt x="21" y="92"/>
                      <a:pt x="21" y="92"/>
                      <a:pt x="21" y="92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31" y="90"/>
                      <a:pt x="37" y="92"/>
                      <a:pt x="43" y="93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59" y="101"/>
                      <a:pt x="59" y="101"/>
                      <a:pt x="59" y="101"/>
                    </a:cubicBezTo>
                    <a:cubicBezTo>
                      <a:pt x="59" y="93"/>
                      <a:pt x="59" y="93"/>
                      <a:pt x="59" y="93"/>
                    </a:cubicBezTo>
                    <a:cubicBezTo>
                      <a:pt x="65" y="92"/>
                      <a:pt x="71" y="90"/>
                      <a:pt x="75" y="86"/>
                    </a:cubicBezTo>
                    <a:cubicBezTo>
                      <a:pt x="81" y="91"/>
                      <a:pt x="81" y="91"/>
                      <a:pt x="81" y="91"/>
                    </a:cubicBezTo>
                    <a:cubicBezTo>
                      <a:pt x="92" y="80"/>
                      <a:pt x="92" y="80"/>
                      <a:pt x="92" y="80"/>
                    </a:cubicBezTo>
                    <a:cubicBezTo>
                      <a:pt x="87" y="75"/>
                      <a:pt x="87" y="75"/>
                      <a:pt x="87" y="75"/>
                    </a:cubicBezTo>
                    <a:cubicBezTo>
                      <a:pt x="90" y="70"/>
                      <a:pt x="92" y="64"/>
                      <a:pt x="93" y="58"/>
                    </a:cubicBezTo>
                    <a:cubicBezTo>
                      <a:pt x="101" y="58"/>
                      <a:pt x="101" y="58"/>
                      <a:pt x="101" y="58"/>
                    </a:cubicBezTo>
                    <a:cubicBezTo>
                      <a:pt x="101" y="42"/>
                      <a:pt x="101" y="42"/>
                      <a:pt x="101" y="42"/>
                    </a:cubicBezTo>
                    <a:cubicBezTo>
                      <a:pt x="93" y="42"/>
                      <a:pt x="93" y="42"/>
                      <a:pt x="93" y="42"/>
                    </a:cubicBezTo>
                    <a:cubicBezTo>
                      <a:pt x="92" y="36"/>
                      <a:pt x="89" y="30"/>
                      <a:pt x="86" y="25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69" y="11"/>
                      <a:pt x="64" y="8"/>
                      <a:pt x="58" y="7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35" y="9"/>
                      <a:pt x="30" y="11"/>
                      <a:pt x="25" y="15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31"/>
                      <a:pt x="8" y="37"/>
                      <a:pt x="7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9" y="65"/>
                      <a:pt x="11" y="71"/>
                      <a:pt x="15" y="76"/>
                    </a:cubicBezTo>
                    <a:moveTo>
                      <a:pt x="50" y="18"/>
                    </a:moveTo>
                    <a:cubicBezTo>
                      <a:pt x="68" y="18"/>
                      <a:pt x="82" y="32"/>
                      <a:pt x="82" y="50"/>
                    </a:cubicBezTo>
                    <a:cubicBezTo>
                      <a:pt x="83" y="68"/>
                      <a:pt x="68" y="82"/>
                      <a:pt x="51" y="83"/>
                    </a:cubicBezTo>
                    <a:cubicBezTo>
                      <a:pt x="33" y="83"/>
                      <a:pt x="18" y="69"/>
                      <a:pt x="18" y="51"/>
                    </a:cubicBezTo>
                    <a:cubicBezTo>
                      <a:pt x="18" y="33"/>
                      <a:pt x="32" y="18"/>
                      <a:pt x="50" y="18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61" name="Freeform 179"/>
              <p:cNvSpPr>
                <a:spLocks noEditPoints="1"/>
              </p:cNvSpPr>
              <p:nvPr/>
            </p:nvSpPr>
            <p:spPr bwMode="auto">
              <a:xfrm>
                <a:off x="7712076" y="839788"/>
                <a:ext cx="260350" cy="260350"/>
              </a:xfrm>
              <a:custGeom>
                <a:avLst/>
                <a:gdLst>
                  <a:gd name="T0" fmla="*/ 64 w 69"/>
                  <a:gd name="T1" fmla="*/ 29 h 69"/>
                  <a:gd name="T2" fmla="*/ 69 w 69"/>
                  <a:gd name="T3" fmla="*/ 26 h 69"/>
                  <a:gd name="T4" fmla="*/ 63 w 69"/>
                  <a:gd name="T5" fmla="*/ 15 h 69"/>
                  <a:gd name="T6" fmla="*/ 59 w 69"/>
                  <a:gd name="T7" fmla="*/ 17 h 69"/>
                  <a:gd name="T8" fmla="*/ 51 w 69"/>
                  <a:gd name="T9" fmla="*/ 10 h 69"/>
                  <a:gd name="T10" fmla="*/ 53 w 69"/>
                  <a:gd name="T11" fmla="*/ 5 h 69"/>
                  <a:gd name="T12" fmla="*/ 41 w 69"/>
                  <a:gd name="T13" fmla="*/ 0 h 69"/>
                  <a:gd name="T14" fmla="*/ 39 w 69"/>
                  <a:gd name="T15" fmla="*/ 5 h 69"/>
                  <a:gd name="T16" fmla="*/ 29 w 69"/>
                  <a:gd name="T17" fmla="*/ 5 h 69"/>
                  <a:gd name="T18" fmla="*/ 27 w 69"/>
                  <a:gd name="T19" fmla="*/ 1 h 69"/>
                  <a:gd name="T20" fmla="*/ 15 w 69"/>
                  <a:gd name="T21" fmla="*/ 6 h 69"/>
                  <a:gd name="T22" fmla="*/ 17 w 69"/>
                  <a:gd name="T23" fmla="*/ 10 h 69"/>
                  <a:gd name="T24" fmla="*/ 10 w 69"/>
                  <a:gd name="T25" fmla="*/ 18 h 69"/>
                  <a:gd name="T26" fmla="*/ 5 w 69"/>
                  <a:gd name="T27" fmla="*/ 16 h 69"/>
                  <a:gd name="T28" fmla="*/ 0 w 69"/>
                  <a:gd name="T29" fmla="*/ 28 h 69"/>
                  <a:gd name="T30" fmla="*/ 5 w 69"/>
                  <a:gd name="T31" fmla="*/ 30 h 69"/>
                  <a:gd name="T32" fmla="*/ 5 w 69"/>
                  <a:gd name="T33" fmla="*/ 40 h 69"/>
                  <a:gd name="T34" fmla="*/ 1 w 69"/>
                  <a:gd name="T35" fmla="*/ 43 h 69"/>
                  <a:gd name="T36" fmla="*/ 6 w 69"/>
                  <a:gd name="T37" fmla="*/ 54 h 69"/>
                  <a:gd name="T38" fmla="*/ 11 w 69"/>
                  <a:gd name="T39" fmla="*/ 52 h 69"/>
                  <a:gd name="T40" fmla="*/ 18 w 69"/>
                  <a:gd name="T41" fmla="*/ 59 h 69"/>
                  <a:gd name="T42" fmla="*/ 16 w 69"/>
                  <a:gd name="T43" fmla="*/ 64 h 69"/>
                  <a:gd name="T44" fmla="*/ 28 w 69"/>
                  <a:gd name="T45" fmla="*/ 69 h 69"/>
                  <a:gd name="T46" fmla="*/ 30 w 69"/>
                  <a:gd name="T47" fmla="*/ 64 h 69"/>
                  <a:gd name="T48" fmla="*/ 41 w 69"/>
                  <a:gd name="T49" fmla="*/ 64 h 69"/>
                  <a:gd name="T50" fmla="*/ 43 w 69"/>
                  <a:gd name="T51" fmla="*/ 68 h 69"/>
                  <a:gd name="T52" fmla="*/ 54 w 69"/>
                  <a:gd name="T53" fmla="*/ 63 h 69"/>
                  <a:gd name="T54" fmla="*/ 52 w 69"/>
                  <a:gd name="T55" fmla="*/ 58 h 69"/>
                  <a:gd name="T56" fmla="*/ 59 w 69"/>
                  <a:gd name="T57" fmla="*/ 51 h 69"/>
                  <a:gd name="T58" fmla="*/ 64 w 69"/>
                  <a:gd name="T59" fmla="*/ 53 h 69"/>
                  <a:gd name="T60" fmla="*/ 69 w 69"/>
                  <a:gd name="T61" fmla="*/ 41 h 69"/>
                  <a:gd name="T62" fmla="*/ 64 w 69"/>
                  <a:gd name="T63" fmla="*/ 39 h 69"/>
                  <a:gd name="T64" fmla="*/ 64 w 69"/>
                  <a:gd name="T65" fmla="*/ 29 h 69"/>
                  <a:gd name="T66" fmla="*/ 43 w 69"/>
                  <a:gd name="T67" fmla="*/ 53 h 69"/>
                  <a:gd name="T68" fmla="*/ 35 w 69"/>
                  <a:gd name="T69" fmla="*/ 54 h 69"/>
                  <a:gd name="T70" fmla="*/ 16 w 69"/>
                  <a:gd name="T71" fmla="*/ 43 h 69"/>
                  <a:gd name="T72" fmla="*/ 26 w 69"/>
                  <a:gd name="T73" fmla="*/ 16 h 69"/>
                  <a:gd name="T74" fmla="*/ 34 w 69"/>
                  <a:gd name="T75" fmla="*/ 14 h 69"/>
                  <a:gd name="T76" fmla="*/ 53 w 69"/>
                  <a:gd name="T77" fmla="*/ 26 h 69"/>
                  <a:gd name="T78" fmla="*/ 43 w 69"/>
                  <a:gd name="T79" fmla="*/ 5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9" h="69">
                    <a:moveTo>
                      <a:pt x="64" y="29"/>
                    </a:moveTo>
                    <a:cubicBezTo>
                      <a:pt x="69" y="26"/>
                      <a:pt x="69" y="26"/>
                      <a:pt x="69" y="26"/>
                    </a:cubicBezTo>
                    <a:cubicBezTo>
                      <a:pt x="63" y="15"/>
                      <a:pt x="63" y="15"/>
                      <a:pt x="63" y="15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7" y="14"/>
                      <a:pt x="54" y="12"/>
                      <a:pt x="51" y="10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6" y="4"/>
                      <a:pt x="32" y="5"/>
                      <a:pt x="29" y="5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13"/>
                      <a:pt x="12" y="15"/>
                      <a:pt x="10" y="18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3"/>
                      <a:pt x="5" y="37"/>
                      <a:pt x="5" y="40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3" y="55"/>
                      <a:pt x="15" y="57"/>
                      <a:pt x="18" y="59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4" y="64"/>
                      <a:pt x="37" y="64"/>
                      <a:pt x="41" y="64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5" y="56"/>
                      <a:pt x="58" y="54"/>
                      <a:pt x="59" y="51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5" y="35"/>
                      <a:pt x="64" y="32"/>
                      <a:pt x="64" y="29"/>
                    </a:cubicBezTo>
                    <a:moveTo>
                      <a:pt x="43" y="53"/>
                    </a:moveTo>
                    <a:cubicBezTo>
                      <a:pt x="40" y="54"/>
                      <a:pt x="38" y="54"/>
                      <a:pt x="35" y="54"/>
                    </a:cubicBezTo>
                    <a:cubicBezTo>
                      <a:pt x="27" y="55"/>
                      <a:pt x="20" y="50"/>
                      <a:pt x="16" y="43"/>
                    </a:cubicBezTo>
                    <a:cubicBezTo>
                      <a:pt x="12" y="33"/>
                      <a:pt x="16" y="21"/>
                      <a:pt x="26" y="16"/>
                    </a:cubicBezTo>
                    <a:cubicBezTo>
                      <a:pt x="29" y="15"/>
                      <a:pt x="32" y="15"/>
                      <a:pt x="34" y="14"/>
                    </a:cubicBezTo>
                    <a:cubicBezTo>
                      <a:pt x="42" y="14"/>
                      <a:pt x="50" y="19"/>
                      <a:pt x="53" y="26"/>
                    </a:cubicBezTo>
                    <a:cubicBezTo>
                      <a:pt x="57" y="36"/>
                      <a:pt x="53" y="48"/>
                      <a:pt x="43" y="53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62" name="Freeform 180"/>
            <p:cNvSpPr/>
            <p:nvPr/>
          </p:nvSpPr>
          <p:spPr bwMode="auto">
            <a:xfrm>
              <a:off x="6158" y="8330"/>
              <a:ext cx="432" cy="507"/>
            </a:xfrm>
            <a:custGeom>
              <a:avLst/>
              <a:gdLst>
                <a:gd name="T0" fmla="*/ 71 w 110"/>
                <a:gd name="T1" fmla="*/ 112 h 130"/>
                <a:gd name="T2" fmla="*/ 102 w 110"/>
                <a:gd name="T3" fmla="*/ 55 h 130"/>
                <a:gd name="T4" fmla="*/ 91 w 110"/>
                <a:gd name="T5" fmla="*/ 13 h 130"/>
                <a:gd name="T6" fmla="*/ 80 w 110"/>
                <a:gd name="T7" fmla="*/ 7 h 130"/>
                <a:gd name="T8" fmla="*/ 41 w 110"/>
                <a:gd name="T9" fmla="*/ 22 h 130"/>
                <a:gd name="T10" fmla="*/ 7 w 110"/>
                <a:gd name="T11" fmla="*/ 87 h 130"/>
                <a:gd name="T12" fmla="*/ 17 w 110"/>
                <a:gd name="T13" fmla="*/ 123 h 130"/>
                <a:gd name="T14" fmla="*/ 18 w 110"/>
                <a:gd name="T15" fmla="*/ 123 h 130"/>
                <a:gd name="T16" fmla="*/ 54 w 110"/>
                <a:gd name="T17" fmla="*/ 113 h 130"/>
                <a:gd name="T18" fmla="*/ 78 w 110"/>
                <a:gd name="T19" fmla="*/ 68 h 130"/>
                <a:gd name="T20" fmla="*/ 70 w 110"/>
                <a:gd name="T21" fmla="*/ 42 h 130"/>
                <a:gd name="T22" fmla="*/ 69 w 110"/>
                <a:gd name="T23" fmla="*/ 41 h 130"/>
                <a:gd name="T24" fmla="*/ 44 w 110"/>
                <a:gd name="T25" fmla="*/ 50 h 130"/>
                <a:gd name="T26" fmla="*/ 24 w 110"/>
                <a:gd name="T27" fmla="*/ 87 h 130"/>
                <a:gd name="T28" fmla="*/ 33 w 110"/>
                <a:gd name="T29" fmla="*/ 92 h 130"/>
                <a:gd name="T30" fmla="*/ 53 w 110"/>
                <a:gd name="T31" fmla="*/ 54 h 130"/>
                <a:gd name="T32" fmla="*/ 64 w 110"/>
                <a:gd name="T33" fmla="*/ 50 h 130"/>
                <a:gd name="T34" fmla="*/ 66 w 110"/>
                <a:gd name="T35" fmla="*/ 51 h 130"/>
                <a:gd name="T36" fmla="*/ 69 w 110"/>
                <a:gd name="T37" fmla="*/ 63 h 130"/>
                <a:gd name="T38" fmla="*/ 45 w 110"/>
                <a:gd name="T39" fmla="*/ 107 h 130"/>
                <a:gd name="T40" fmla="*/ 23 w 110"/>
                <a:gd name="T41" fmla="*/ 114 h 130"/>
                <a:gd name="T42" fmla="*/ 14 w 110"/>
                <a:gd name="T43" fmla="*/ 103 h 130"/>
                <a:gd name="T44" fmla="*/ 18 w 110"/>
                <a:gd name="T45" fmla="*/ 87 h 130"/>
                <a:gd name="T46" fmla="*/ 50 w 110"/>
                <a:gd name="T47" fmla="*/ 27 h 130"/>
                <a:gd name="T48" fmla="*/ 75 w 110"/>
                <a:gd name="T49" fmla="*/ 16 h 130"/>
                <a:gd name="T50" fmla="*/ 87 w 110"/>
                <a:gd name="T51" fmla="*/ 22 h 130"/>
                <a:gd name="T52" fmla="*/ 93 w 110"/>
                <a:gd name="T53" fmla="*/ 50 h 130"/>
                <a:gd name="T54" fmla="*/ 62 w 110"/>
                <a:gd name="T55" fmla="*/ 108 h 130"/>
                <a:gd name="T56" fmla="*/ 71 w 110"/>
                <a:gd name="T57" fmla="*/ 1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0" h="130">
                  <a:moveTo>
                    <a:pt x="71" y="112"/>
                  </a:moveTo>
                  <a:cubicBezTo>
                    <a:pt x="102" y="55"/>
                    <a:pt x="102" y="55"/>
                    <a:pt x="102" y="55"/>
                  </a:cubicBezTo>
                  <a:cubicBezTo>
                    <a:pt x="110" y="38"/>
                    <a:pt x="106" y="21"/>
                    <a:pt x="91" y="13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66" y="0"/>
                    <a:pt x="50" y="6"/>
                    <a:pt x="41" y="22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0" y="100"/>
                    <a:pt x="5" y="116"/>
                    <a:pt x="17" y="123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31" y="130"/>
                    <a:pt x="47" y="125"/>
                    <a:pt x="54" y="113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83" y="58"/>
                    <a:pt x="79" y="47"/>
                    <a:pt x="70" y="42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0" y="36"/>
                    <a:pt x="49" y="40"/>
                    <a:pt x="44" y="50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55" y="50"/>
                    <a:pt x="59" y="47"/>
                    <a:pt x="64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70" y="53"/>
                    <a:pt x="71" y="58"/>
                    <a:pt x="69" y="63"/>
                  </a:cubicBezTo>
                  <a:cubicBezTo>
                    <a:pt x="45" y="107"/>
                    <a:pt x="45" y="107"/>
                    <a:pt x="45" y="107"/>
                  </a:cubicBezTo>
                  <a:cubicBezTo>
                    <a:pt x="41" y="115"/>
                    <a:pt x="31" y="119"/>
                    <a:pt x="23" y="114"/>
                  </a:cubicBezTo>
                  <a:cubicBezTo>
                    <a:pt x="18" y="112"/>
                    <a:pt x="15" y="108"/>
                    <a:pt x="14" y="103"/>
                  </a:cubicBezTo>
                  <a:cubicBezTo>
                    <a:pt x="13" y="99"/>
                    <a:pt x="14" y="94"/>
                    <a:pt x="18" y="8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7" y="13"/>
                    <a:pt x="68" y="12"/>
                    <a:pt x="75" y="16"/>
                  </a:cubicBezTo>
                  <a:cubicBezTo>
                    <a:pt x="87" y="22"/>
                    <a:pt x="87" y="22"/>
                    <a:pt x="87" y="22"/>
                  </a:cubicBezTo>
                  <a:cubicBezTo>
                    <a:pt x="98" y="28"/>
                    <a:pt x="98" y="40"/>
                    <a:pt x="93" y="50"/>
                  </a:cubicBezTo>
                  <a:cubicBezTo>
                    <a:pt x="62" y="108"/>
                    <a:pt x="62" y="108"/>
                    <a:pt x="62" y="108"/>
                  </a:cubicBezTo>
                  <a:lnTo>
                    <a:pt x="71" y="112"/>
                  </a:lnTo>
                  <a:close/>
                </a:path>
              </a:pathLst>
            </a:custGeom>
            <a:solidFill>
              <a:srgbClr val="00DBE8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63" name="Group 422"/>
            <p:cNvGrpSpPr/>
            <p:nvPr/>
          </p:nvGrpSpPr>
          <p:grpSpPr>
            <a:xfrm>
              <a:off x="2652" y="5062"/>
              <a:ext cx="394" cy="538"/>
              <a:chOff x="3868738" y="2328863"/>
              <a:chExt cx="376238" cy="517525"/>
            </a:xfrm>
            <a:solidFill>
              <a:srgbClr val="0070C0"/>
            </a:solidFill>
          </p:grpSpPr>
          <p:sp>
            <p:nvSpPr>
              <p:cNvPr id="264" name="Freeform 181"/>
              <p:cNvSpPr/>
              <p:nvPr/>
            </p:nvSpPr>
            <p:spPr bwMode="auto">
              <a:xfrm>
                <a:off x="3868738" y="2328863"/>
                <a:ext cx="180975" cy="517525"/>
              </a:xfrm>
              <a:custGeom>
                <a:avLst/>
                <a:gdLst>
                  <a:gd name="T0" fmla="*/ 6 w 48"/>
                  <a:gd name="T1" fmla="*/ 16 h 138"/>
                  <a:gd name="T2" fmla="*/ 1 w 48"/>
                  <a:gd name="T3" fmla="*/ 34 h 138"/>
                  <a:gd name="T4" fmla="*/ 4 w 48"/>
                  <a:gd name="T5" fmla="*/ 48 h 138"/>
                  <a:gd name="T6" fmla="*/ 17 w 48"/>
                  <a:gd name="T7" fmla="*/ 63 h 138"/>
                  <a:gd name="T8" fmla="*/ 17 w 48"/>
                  <a:gd name="T9" fmla="*/ 138 h 138"/>
                  <a:gd name="T10" fmla="*/ 30 w 48"/>
                  <a:gd name="T11" fmla="*/ 138 h 138"/>
                  <a:gd name="T12" fmla="*/ 30 w 48"/>
                  <a:gd name="T13" fmla="*/ 63 h 138"/>
                  <a:gd name="T14" fmla="*/ 44 w 48"/>
                  <a:gd name="T15" fmla="*/ 48 h 138"/>
                  <a:gd name="T16" fmla="*/ 47 w 48"/>
                  <a:gd name="T17" fmla="*/ 34 h 138"/>
                  <a:gd name="T18" fmla="*/ 42 w 48"/>
                  <a:gd name="T19" fmla="*/ 16 h 138"/>
                  <a:gd name="T20" fmla="*/ 32 w 48"/>
                  <a:gd name="T21" fmla="*/ 0 h 138"/>
                  <a:gd name="T22" fmla="*/ 35 w 48"/>
                  <a:gd name="T23" fmla="*/ 33 h 138"/>
                  <a:gd name="T24" fmla="*/ 31 w 48"/>
                  <a:gd name="T25" fmla="*/ 33 h 138"/>
                  <a:gd name="T26" fmla="*/ 27 w 48"/>
                  <a:gd name="T27" fmla="*/ 0 h 138"/>
                  <a:gd name="T28" fmla="*/ 24 w 48"/>
                  <a:gd name="T29" fmla="*/ 0 h 138"/>
                  <a:gd name="T30" fmla="*/ 20 w 48"/>
                  <a:gd name="T31" fmla="*/ 0 h 138"/>
                  <a:gd name="T32" fmla="*/ 17 w 48"/>
                  <a:gd name="T33" fmla="*/ 33 h 138"/>
                  <a:gd name="T34" fmla="*/ 13 w 48"/>
                  <a:gd name="T35" fmla="*/ 33 h 138"/>
                  <a:gd name="T36" fmla="*/ 16 w 48"/>
                  <a:gd name="T37" fmla="*/ 0 h 138"/>
                  <a:gd name="T38" fmla="*/ 6 w 48"/>
                  <a:gd name="T39" fmla="*/ 1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138">
                    <a:moveTo>
                      <a:pt x="6" y="16"/>
                    </a:moveTo>
                    <a:cubicBezTo>
                      <a:pt x="4" y="22"/>
                      <a:pt x="1" y="28"/>
                      <a:pt x="1" y="34"/>
                    </a:cubicBezTo>
                    <a:cubicBezTo>
                      <a:pt x="0" y="39"/>
                      <a:pt x="1" y="43"/>
                      <a:pt x="4" y="48"/>
                    </a:cubicBezTo>
                    <a:cubicBezTo>
                      <a:pt x="7" y="53"/>
                      <a:pt x="12" y="60"/>
                      <a:pt x="17" y="63"/>
                    </a:cubicBezTo>
                    <a:cubicBezTo>
                      <a:pt x="17" y="138"/>
                      <a:pt x="17" y="138"/>
                      <a:pt x="17" y="138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36" y="60"/>
                      <a:pt x="41" y="53"/>
                      <a:pt x="44" y="48"/>
                    </a:cubicBezTo>
                    <a:cubicBezTo>
                      <a:pt x="46" y="43"/>
                      <a:pt x="48" y="39"/>
                      <a:pt x="47" y="34"/>
                    </a:cubicBezTo>
                    <a:cubicBezTo>
                      <a:pt x="46" y="28"/>
                      <a:pt x="44" y="22"/>
                      <a:pt x="42" y="16"/>
                    </a:cubicBezTo>
                    <a:cubicBezTo>
                      <a:pt x="41" y="12"/>
                      <a:pt x="37" y="1"/>
                      <a:pt x="32" y="0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0" y="1"/>
                      <a:pt x="7" y="12"/>
                      <a:pt x="6" y="16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65" name="Freeform 182"/>
              <p:cNvSpPr/>
              <p:nvPr/>
            </p:nvSpPr>
            <p:spPr bwMode="auto">
              <a:xfrm>
                <a:off x="4127501" y="2328863"/>
                <a:ext cx="117475" cy="517525"/>
              </a:xfrm>
              <a:custGeom>
                <a:avLst/>
                <a:gdLst>
                  <a:gd name="T0" fmla="*/ 0 w 31"/>
                  <a:gd name="T1" fmla="*/ 39 h 138"/>
                  <a:gd name="T2" fmla="*/ 18 w 31"/>
                  <a:gd name="T3" fmla="*/ 77 h 138"/>
                  <a:gd name="T4" fmla="*/ 18 w 31"/>
                  <a:gd name="T5" fmla="*/ 138 h 138"/>
                  <a:gd name="T6" fmla="*/ 31 w 31"/>
                  <a:gd name="T7" fmla="*/ 138 h 138"/>
                  <a:gd name="T8" fmla="*/ 31 w 31"/>
                  <a:gd name="T9" fmla="*/ 0 h 138"/>
                  <a:gd name="T10" fmla="*/ 18 w 31"/>
                  <a:gd name="T11" fmla="*/ 0 h 138"/>
                  <a:gd name="T12" fmla="*/ 0 w 31"/>
                  <a:gd name="T13" fmla="*/ 3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138">
                    <a:moveTo>
                      <a:pt x="0" y="39"/>
                    </a:moveTo>
                    <a:cubicBezTo>
                      <a:pt x="0" y="73"/>
                      <a:pt x="14" y="77"/>
                      <a:pt x="18" y="77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31" y="138"/>
                      <a:pt x="31" y="138"/>
                      <a:pt x="31" y="138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0" y="0"/>
                      <a:pt x="0" y="39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66" name="Group 425"/>
            <p:cNvGrpSpPr/>
            <p:nvPr/>
          </p:nvGrpSpPr>
          <p:grpSpPr>
            <a:xfrm>
              <a:off x="5875" y="4115"/>
              <a:ext cx="510" cy="492"/>
              <a:chOff x="6946901" y="1419225"/>
              <a:chExt cx="487363" cy="473075"/>
            </a:xfrm>
            <a:solidFill>
              <a:srgbClr val="0070C0"/>
            </a:solidFill>
          </p:grpSpPr>
          <p:sp>
            <p:nvSpPr>
              <p:cNvPr id="267" name="Freeform 183"/>
              <p:cNvSpPr/>
              <p:nvPr/>
            </p:nvSpPr>
            <p:spPr bwMode="auto">
              <a:xfrm>
                <a:off x="6946901" y="1419225"/>
                <a:ext cx="487363" cy="300037"/>
              </a:xfrm>
              <a:custGeom>
                <a:avLst/>
                <a:gdLst>
                  <a:gd name="T0" fmla="*/ 130 w 130"/>
                  <a:gd name="T1" fmla="*/ 66 h 80"/>
                  <a:gd name="T2" fmla="*/ 116 w 130"/>
                  <a:gd name="T3" fmla="*/ 52 h 80"/>
                  <a:gd name="T4" fmla="*/ 118 w 130"/>
                  <a:gd name="T5" fmla="*/ 40 h 80"/>
                  <a:gd name="T6" fmla="*/ 78 w 130"/>
                  <a:gd name="T7" fmla="*/ 0 h 80"/>
                  <a:gd name="T8" fmla="*/ 38 w 130"/>
                  <a:gd name="T9" fmla="*/ 39 h 80"/>
                  <a:gd name="T10" fmla="*/ 23 w 130"/>
                  <a:gd name="T11" fmla="*/ 34 h 80"/>
                  <a:gd name="T12" fmla="*/ 0 w 130"/>
                  <a:gd name="T13" fmla="*/ 57 h 80"/>
                  <a:gd name="T14" fmla="*/ 23 w 130"/>
                  <a:gd name="T15" fmla="*/ 80 h 80"/>
                  <a:gd name="T16" fmla="*/ 76 w 130"/>
                  <a:gd name="T17" fmla="*/ 80 h 80"/>
                  <a:gd name="T18" fmla="*/ 78 w 130"/>
                  <a:gd name="T19" fmla="*/ 80 h 80"/>
                  <a:gd name="T20" fmla="*/ 116 w 130"/>
                  <a:gd name="T21" fmla="*/ 80 h 80"/>
                  <a:gd name="T22" fmla="*/ 130 w 130"/>
                  <a:gd name="T23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0" h="80">
                    <a:moveTo>
                      <a:pt x="130" y="66"/>
                    </a:moveTo>
                    <a:cubicBezTo>
                      <a:pt x="130" y="58"/>
                      <a:pt x="124" y="52"/>
                      <a:pt x="116" y="52"/>
                    </a:cubicBezTo>
                    <a:cubicBezTo>
                      <a:pt x="118" y="48"/>
                      <a:pt x="118" y="44"/>
                      <a:pt x="118" y="40"/>
                    </a:cubicBezTo>
                    <a:cubicBezTo>
                      <a:pt x="118" y="18"/>
                      <a:pt x="100" y="0"/>
                      <a:pt x="78" y="0"/>
                    </a:cubicBezTo>
                    <a:cubicBezTo>
                      <a:pt x="56" y="0"/>
                      <a:pt x="38" y="18"/>
                      <a:pt x="38" y="39"/>
                    </a:cubicBezTo>
                    <a:cubicBezTo>
                      <a:pt x="34" y="36"/>
                      <a:pt x="29" y="34"/>
                      <a:pt x="23" y="34"/>
                    </a:cubicBezTo>
                    <a:cubicBezTo>
                      <a:pt x="10" y="34"/>
                      <a:pt x="0" y="44"/>
                      <a:pt x="0" y="57"/>
                    </a:cubicBezTo>
                    <a:cubicBezTo>
                      <a:pt x="0" y="70"/>
                      <a:pt x="10" y="80"/>
                      <a:pt x="23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116" y="80"/>
                      <a:pt x="116" y="80"/>
                      <a:pt x="116" y="80"/>
                    </a:cubicBezTo>
                    <a:cubicBezTo>
                      <a:pt x="124" y="80"/>
                      <a:pt x="130" y="74"/>
                      <a:pt x="130" y="66"/>
                    </a:cubicBezTo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68" name="Rectangle 184"/>
              <p:cNvSpPr>
                <a:spLocks noChangeArrowheads="1"/>
              </p:cNvSpPr>
              <p:nvPr/>
            </p:nvSpPr>
            <p:spPr bwMode="auto">
              <a:xfrm>
                <a:off x="7016751" y="1749425"/>
                <a:ext cx="42863" cy="90487"/>
              </a:xfrm>
              <a:prstGeom prst="rect">
                <a:avLst/>
              </a:pr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69" name="Rectangle 185"/>
              <p:cNvSpPr>
                <a:spLocks noChangeArrowheads="1"/>
              </p:cNvSpPr>
              <p:nvPr/>
            </p:nvSpPr>
            <p:spPr bwMode="auto">
              <a:xfrm>
                <a:off x="7118351" y="1798638"/>
                <a:ext cx="41275" cy="93662"/>
              </a:xfrm>
              <a:prstGeom prst="rect">
                <a:avLst/>
              </a:pr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70" name="Rectangle 186"/>
              <p:cNvSpPr>
                <a:spLocks noChangeArrowheads="1"/>
              </p:cNvSpPr>
              <p:nvPr/>
            </p:nvSpPr>
            <p:spPr bwMode="auto">
              <a:xfrm>
                <a:off x="7219951" y="1749425"/>
                <a:ext cx="41275" cy="90487"/>
              </a:xfrm>
              <a:prstGeom prst="rect">
                <a:avLst/>
              </a:pr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71" name="Rectangle 187"/>
              <p:cNvSpPr>
                <a:spLocks noChangeArrowheads="1"/>
              </p:cNvSpPr>
              <p:nvPr/>
            </p:nvSpPr>
            <p:spPr bwMode="auto">
              <a:xfrm>
                <a:off x="7321551" y="1798638"/>
                <a:ext cx="46038" cy="93662"/>
              </a:xfrm>
              <a:prstGeom prst="rect">
                <a:avLst/>
              </a:pr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72" name="Freeform 188"/>
            <p:cNvSpPr/>
            <p:nvPr/>
          </p:nvSpPr>
          <p:spPr bwMode="auto">
            <a:xfrm>
              <a:off x="7577" y="4433"/>
              <a:ext cx="406" cy="332"/>
            </a:xfrm>
            <a:custGeom>
              <a:avLst/>
              <a:gdLst>
                <a:gd name="T0" fmla="*/ 202 w 244"/>
                <a:gd name="T1" fmla="*/ 0 h 201"/>
                <a:gd name="T2" fmla="*/ 88 w 244"/>
                <a:gd name="T3" fmla="*/ 113 h 201"/>
                <a:gd name="T4" fmla="*/ 45 w 244"/>
                <a:gd name="T5" fmla="*/ 71 h 201"/>
                <a:gd name="T6" fmla="*/ 0 w 244"/>
                <a:gd name="T7" fmla="*/ 116 h 201"/>
                <a:gd name="T8" fmla="*/ 43 w 244"/>
                <a:gd name="T9" fmla="*/ 158 h 201"/>
                <a:gd name="T10" fmla="*/ 88 w 244"/>
                <a:gd name="T11" fmla="*/ 201 h 201"/>
                <a:gd name="T12" fmla="*/ 133 w 244"/>
                <a:gd name="T13" fmla="*/ 158 h 201"/>
                <a:gd name="T14" fmla="*/ 244 w 244"/>
                <a:gd name="T15" fmla="*/ 45 h 201"/>
                <a:gd name="T16" fmla="*/ 202 w 244"/>
                <a:gd name="T1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4" h="201">
                  <a:moveTo>
                    <a:pt x="202" y="0"/>
                  </a:moveTo>
                  <a:lnTo>
                    <a:pt x="88" y="113"/>
                  </a:lnTo>
                  <a:lnTo>
                    <a:pt x="45" y="71"/>
                  </a:lnTo>
                  <a:lnTo>
                    <a:pt x="0" y="116"/>
                  </a:lnTo>
                  <a:lnTo>
                    <a:pt x="43" y="158"/>
                  </a:lnTo>
                  <a:lnTo>
                    <a:pt x="88" y="201"/>
                  </a:lnTo>
                  <a:lnTo>
                    <a:pt x="133" y="158"/>
                  </a:lnTo>
                  <a:lnTo>
                    <a:pt x="244" y="4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73" name="Group 432"/>
            <p:cNvGrpSpPr/>
            <p:nvPr/>
          </p:nvGrpSpPr>
          <p:grpSpPr>
            <a:xfrm>
              <a:off x="7830" y="6660"/>
              <a:ext cx="362" cy="426"/>
              <a:chOff x="8813801" y="3865563"/>
              <a:chExt cx="346075" cy="409574"/>
            </a:xfrm>
            <a:solidFill>
              <a:srgbClr val="0070C0"/>
            </a:solidFill>
          </p:grpSpPr>
          <p:sp>
            <p:nvSpPr>
              <p:cNvPr id="274" name="Freeform 189"/>
              <p:cNvSpPr/>
              <p:nvPr/>
            </p:nvSpPr>
            <p:spPr bwMode="auto">
              <a:xfrm>
                <a:off x="8813801" y="3940175"/>
                <a:ext cx="346075" cy="334962"/>
              </a:xfrm>
              <a:custGeom>
                <a:avLst/>
                <a:gdLst>
                  <a:gd name="T0" fmla="*/ 46 w 92"/>
                  <a:gd name="T1" fmla="*/ 89 h 89"/>
                  <a:gd name="T2" fmla="*/ 92 w 92"/>
                  <a:gd name="T3" fmla="*/ 43 h 89"/>
                  <a:gd name="T4" fmla="*/ 63 w 92"/>
                  <a:gd name="T5" fmla="*/ 0 h 89"/>
                  <a:gd name="T6" fmla="*/ 57 w 92"/>
                  <a:gd name="T7" fmla="*/ 9 h 89"/>
                  <a:gd name="T8" fmla="*/ 82 w 92"/>
                  <a:gd name="T9" fmla="*/ 43 h 89"/>
                  <a:gd name="T10" fmla="*/ 46 w 92"/>
                  <a:gd name="T11" fmla="*/ 79 h 89"/>
                  <a:gd name="T12" fmla="*/ 10 w 92"/>
                  <a:gd name="T13" fmla="*/ 43 h 89"/>
                  <a:gd name="T14" fmla="*/ 35 w 92"/>
                  <a:gd name="T15" fmla="*/ 9 h 89"/>
                  <a:gd name="T16" fmla="*/ 28 w 92"/>
                  <a:gd name="T17" fmla="*/ 0 h 89"/>
                  <a:gd name="T18" fmla="*/ 0 w 92"/>
                  <a:gd name="T19" fmla="*/ 43 h 89"/>
                  <a:gd name="T20" fmla="*/ 46 w 92"/>
                  <a:gd name="T2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89">
                    <a:moveTo>
                      <a:pt x="46" y="89"/>
                    </a:moveTo>
                    <a:cubicBezTo>
                      <a:pt x="71" y="89"/>
                      <a:pt x="92" y="68"/>
                      <a:pt x="92" y="43"/>
                    </a:cubicBezTo>
                    <a:cubicBezTo>
                      <a:pt x="92" y="24"/>
                      <a:pt x="80" y="7"/>
                      <a:pt x="63" y="0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71" y="13"/>
                      <a:pt x="82" y="27"/>
                      <a:pt x="82" y="43"/>
                    </a:cubicBezTo>
                    <a:cubicBezTo>
                      <a:pt x="82" y="63"/>
                      <a:pt x="66" y="79"/>
                      <a:pt x="46" y="79"/>
                    </a:cubicBezTo>
                    <a:cubicBezTo>
                      <a:pt x="26" y="79"/>
                      <a:pt x="10" y="63"/>
                      <a:pt x="10" y="43"/>
                    </a:cubicBezTo>
                    <a:cubicBezTo>
                      <a:pt x="10" y="27"/>
                      <a:pt x="20" y="13"/>
                      <a:pt x="35" y="9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12" y="7"/>
                      <a:pt x="0" y="24"/>
                      <a:pt x="0" y="43"/>
                    </a:cubicBezTo>
                    <a:cubicBezTo>
                      <a:pt x="0" y="68"/>
                      <a:pt x="20" y="89"/>
                      <a:pt x="46" y="89"/>
                    </a:cubicBezTo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75" name="Freeform 190"/>
              <p:cNvSpPr/>
              <p:nvPr/>
            </p:nvSpPr>
            <p:spPr bwMode="auto">
              <a:xfrm>
                <a:off x="8904288" y="3865563"/>
                <a:ext cx="160338" cy="120650"/>
              </a:xfrm>
              <a:custGeom>
                <a:avLst/>
                <a:gdLst>
                  <a:gd name="T0" fmla="*/ 33 w 101"/>
                  <a:gd name="T1" fmla="*/ 66 h 76"/>
                  <a:gd name="T2" fmla="*/ 40 w 101"/>
                  <a:gd name="T3" fmla="*/ 76 h 76"/>
                  <a:gd name="T4" fmla="*/ 52 w 101"/>
                  <a:gd name="T5" fmla="*/ 76 h 76"/>
                  <a:gd name="T6" fmla="*/ 61 w 101"/>
                  <a:gd name="T7" fmla="*/ 76 h 76"/>
                  <a:gd name="T8" fmla="*/ 71 w 101"/>
                  <a:gd name="T9" fmla="*/ 66 h 76"/>
                  <a:gd name="T10" fmla="*/ 85 w 101"/>
                  <a:gd name="T11" fmla="*/ 45 h 76"/>
                  <a:gd name="T12" fmla="*/ 101 w 101"/>
                  <a:gd name="T13" fmla="*/ 21 h 76"/>
                  <a:gd name="T14" fmla="*/ 85 w 101"/>
                  <a:gd name="T15" fmla="*/ 0 h 76"/>
                  <a:gd name="T16" fmla="*/ 52 w 101"/>
                  <a:gd name="T17" fmla="*/ 0 h 76"/>
                  <a:gd name="T18" fmla="*/ 16 w 101"/>
                  <a:gd name="T19" fmla="*/ 0 h 76"/>
                  <a:gd name="T20" fmla="*/ 0 w 101"/>
                  <a:gd name="T21" fmla="*/ 21 h 76"/>
                  <a:gd name="T22" fmla="*/ 19 w 101"/>
                  <a:gd name="T23" fmla="*/ 45 h 76"/>
                  <a:gd name="T24" fmla="*/ 33 w 101"/>
                  <a:gd name="T25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" h="76">
                    <a:moveTo>
                      <a:pt x="33" y="66"/>
                    </a:moveTo>
                    <a:lnTo>
                      <a:pt x="40" y="76"/>
                    </a:lnTo>
                    <a:lnTo>
                      <a:pt x="52" y="76"/>
                    </a:lnTo>
                    <a:lnTo>
                      <a:pt x="61" y="76"/>
                    </a:lnTo>
                    <a:lnTo>
                      <a:pt x="71" y="66"/>
                    </a:lnTo>
                    <a:lnTo>
                      <a:pt x="85" y="45"/>
                    </a:lnTo>
                    <a:lnTo>
                      <a:pt x="101" y="21"/>
                    </a:lnTo>
                    <a:lnTo>
                      <a:pt x="85" y="0"/>
                    </a:lnTo>
                    <a:lnTo>
                      <a:pt x="52" y="0"/>
                    </a:lnTo>
                    <a:lnTo>
                      <a:pt x="16" y="0"/>
                    </a:lnTo>
                    <a:lnTo>
                      <a:pt x="0" y="21"/>
                    </a:lnTo>
                    <a:lnTo>
                      <a:pt x="19" y="45"/>
                    </a:lnTo>
                    <a:lnTo>
                      <a:pt x="33" y="66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276" name="Group 435"/>
            <p:cNvGrpSpPr/>
            <p:nvPr/>
          </p:nvGrpSpPr>
          <p:grpSpPr>
            <a:xfrm>
              <a:off x="2810" y="4338"/>
              <a:ext cx="311" cy="512"/>
              <a:chOff x="4019551" y="1633538"/>
              <a:chExt cx="296862" cy="492124"/>
            </a:xfrm>
            <a:solidFill>
              <a:srgbClr val="0070C0"/>
            </a:solidFill>
          </p:grpSpPr>
          <p:sp>
            <p:nvSpPr>
              <p:cNvPr id="277" name="Freeform 191"/>
              <p:cNvSpPr/>
              <p:nvPr/>
            </p:nvSpPr>
            <p:spPr bwMode="auto">
              <a:xfrm>
                <a:off x="4019551" y="1708150"/>
                <a:ext cx="255588" cy="417512"/>
              </a:xfrm>
              <a:custGeom>
                <a:avLst/>
                <a:gdLst>
                  <a:gd name="T0" fmla="*/ 2 w 161"/>
                  <a:gd name="T1" fmla="*/ 263 h 263"/>
                  <a:gd name="T2" fmla="*/ 45 w 161"/>
                  <a:gd name="T3" fmla="*/ 235 h 263"/>
                  <a:gd name="T4" fmla="*/ 132 w 161"/>
                  <a:gd name="T5" fmla="*/ 71 h 263"/>
                  <a:gd name="T6" fmla="*/ 161 w 161"/>
                  <a:gd name="T7" fmla="*/ 19 h 263"/>
                  <a:gd name="T8" fmla="*/ 151 w 161"/>
                  <a:gd name="T9" fmla="*/ 14 h 263"/>
                  <a:gd name="T10" fmla="*/ 144 w 161"/>
                  <a:gd name="T11" fmla="*/ 12 h 263"/>
                  <a:gd name="T12" fmla="*/ 135 w 161"/>
                  <a:gd name="T13" fmla="*/ 7 h 263"/>
                  <a:gd name="T14" fmla="*/ 116 w 161"/>
                  <a:gd name="T15" fmla="*/ 0 h 263"/>
                  <a:gd name="T16" fmla="*/ 106 w 161"/>
                  <a:gd name="T17" fmla="*/ 17 h 263"/>
                  <a:gd name="T18" fmla="*/ 102 w 161"/>
                  <a:gd name="T19" fmla="*/ 26 h 263"/>
                  <a:gd name="T20" fmla="*/ 97 w 161"/>
                  <a:gd name="T21" fmla="*/ 36 h 263"/>
                  <a:gd name="T22" fmla="*/ 64 w 161"/>
                  <a:gd name="T23" fmla="*/ 95 h 263"/>
                  <a:gd name="T24" fmla="*/ 0 w 161"/>
                  <a:gd name="T25" fmla="*/ 216 h 263"/>
                  <a:gd name="T26" fmla="*/ 2 w 161"/>
                  <a:gd name="T27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1" h="263">
                    <a:moveTo>
                      <a:pt x="2" y="263"/>
                    </a:moveTo>
                    <a:lnTo>
                      <a:pt x="45" y="235"/>
                    </a:lnTo>
                    <a:lnTo>
                      <a:pt x="132" y="71"/>
                    </a:lnTo>
                    <a:lnTo>
                      <a:pt x="161" y="19"/>
                    </a:lnTo>
                    <a:lnTo>
                      <a:pt x="151" y="14"/>
                    </a:lnTo>
                    <a:lnTo>
                      <a:pt x="144" y="12"/>
                    </a:lnTo>
                    <a:lnTo>
                      <a:pt x="135" y="7"/>
                    </a:lnTo>
                    <a:lnTo>
                      <a:pt x="116" y="0"/>
                    </a:lnTo>
                    <a:lnTo>
                      <a:pt x="106" y="17"/>
                    </a:lnTo>
                    <a:lnTo>
                      <a:pt x="102" y="26"/>
                    </a:lnTo>
                    <a:lnTo>
                      <a:pt x="97" y="36"/>
                    </a:lnTo>
                    <a:lnTo>
                      <a:pt x="64" y="95"/>
                    </a:lnTo>
                    <a:lnTo>
                      <a:pt x="0" y="216"/>
                    </a:lnTo>
                    <a:lnTo>
                      <a:pt x="2" y="263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78" name="Freeform 192"/>
              <p:cNvSpPr/>
              <p:nvPr/>
            </p:nvSpPr>
            <p:spPr bwMode="auto">
              <a:xfrm>
                <a:off x="4214813" y="1633538"/>
                <a:ext cx="101600" cy="82550"/>
              </a:xfrm>
              <a:custGeom>
                <a:avLst/>
                <a:gdLst>
                  <a:gd name="T0" fmla="*/ 19 w 64"/>
                  <a:gd name="T1" fmla="*/ 0 h 52"/>
                  <a:gd name="T2" fmla="*/ 0 w 64"/>
                  <a:gd name="T3" fmla="*/ 33 h 52"/>
                  <a:gd name="T4" fmla="*/ 33 w 64"/>
                  <a:gd name="T5" fmla="*/ 47 h 52"/>
                  <a:gd name="T6" fmla="*/ 42 w 64"/>
                  <a:gd name="T7" fmla="*/ 52 h 52"/>
                  <a:gd name="T8" fmla="*/ 45 w 64"/>
                  <a:gd name="T9" fmla="*/ 52 h 52"/>
                  <a:gd name="T10" fmla="*/ 47 w 64"/>
                  <a:gd name="T11" fmla="*/ 50 h 52"/>
                  <a:gd name="T12" fmla="*/ 52 w 64"/>
                  <a:gd name="T13" fmla="*/ 40 h 52"/>
                  <a:gd name="T14" fmla="*/ 64 w 64"/>
                  <a:gd name="T15" fmla="*/ 19 h 52"/>
                  <a:gd name="T16" fmla="*/ 19 w 64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52">
                    <a:moveTo>
                      <a:pt x="19" y="0"/>
                    </a:moveTo>
                    <a:lnTo>
                      <a:pt x="0" y="33"/>
                    </a:lnTo>
                    <a:lnTo>
                      <a:pt x="33" y="47"/>
                    </a:lnTo>
                    <a:lnTo>
                      <a:pt x="42" y="52"/>
                    </a:lnTo>
                    <a:lnTo>
                      <a:pt x="45" y="52"/>
                    </a:lnTo>
                    <a:lnTo>
                      <a:pt x="47" y="50"/>
                    </a:lnTo>
                    <a:lnTo>
                      <a:pt x="52" y="40"/>
                    </a:lnTo>
                    <a:lnTo>
                      <a:pt x="64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79" name="Freeform 193"/>
            <p:cNvSpPr>
              <a:spLocks noEditPoints="1"/>
            </p:cNvSpPr>
            <p:nvPr/>
          </p:nvSpPr>
          <p:spPr bwMode="auto">
            <a:xfrm>
              <a:off x="7137" y="7896"/>
              <a:ext cx="437" cy="429"/>
            </a:xfrm>
            <a:custGeom>
              <a:avLst/>
              <a:gdLst>
                <a:gd name="T0" fmla="*/ 75 w 111"/>
                <a:gd name="T1" fmla="*/ 0 h 110"/>
                <a:gd name="T2" fmla="*/ 80 w 111"/>
                <a:gd name="T3" fmla="*/ 0 h 110"/>
                <a:gd name="T4" fmla="*/ 97 w 111"/>
                <a:gd name="T5" fmla="*/ 43 h 110"/>
                <a:gd name="T6" fmla="*/ 66 w 111"/>
                <a:gd name="T7" fmla="*/ 49 h 110"/>
                <a:gd name="T8" fmla="*/ 59 w 111"/>
                <a:gd name="T9" fmla="*/ 55 h 110"/>
                <a:gd name="T10" fmla="*/ 39 w 111"/>
                <a:gd name="T11" fmla="*/ 75 h 110"/>
                <a:gd name="T12" fmla="*/ 48 w 111"/>
                <a:gd name="T13" fmla="*/ 85 h 110"/>
                <a:gd name="T14" fmla="*/ 44 w 111"/>
                <a:gd name="T15" fmla="*/ 91 h 110"/>
                <a:gd name="T16" fmla="*/ 39 w 111"/>
                <a:gd name="T17" fmla="*/ 94 h 110"/>
                <a:gd name="T18" fmla="*/ 29 w 111"/>
                <a:gd name="T19" fmla="*/ 85 h 110"/>
                <a:gd name="T20" fmla="*/ 23 w 111"/>
                <a:gd name="T21" fmla="*/ 90 h 110"/>
                <a:gd name="T22" fmla="*/ 32 w 111"/>
                <a:gd name="T23" fmla="*/ 101 h 110"/>
                <a:gd name="T24" fmla="*/ 29 w 111"/>
                <a:gd name="T25" fmla="*/ 106 h 110"/>
                <a:gd name="T26" fmla="*/ 23 w 111"/>
                <a:gd name="T27" fmla="*/ 110 h 110"/>
                <a:gd name="T28" fmla="*/ 15 w 111"/>
                <a:gd name="T29" fmla="*/ 103 h 110"/>
                <a:gd name="T30" fmla="*/ 13 w 111"/>
                <a:gd name="T31" fmla="*/ 101 h 110"/>
                <a:gd name="T32" fmla="*/ 9 w 111"/>
                <a:gd name="T33" fmla="*/ 103 h 110"/>
                <a:gd name="T34" fmla="*/ 0 w 111"/>
                <a:gd name="T35" fmla="*/ 97 h 110"/>
                <a:gd name="T36" fmla="*/ 0 w 111"/>
                <a:gd name="T37" fmla="*/ 95 h 110"/>
                <a:gd name="T38" fmla="*/ 8 w 111"/>
                <a:gd name="T39" fmla="*/ 85 h 110"/>
                <a:gd name="T40" fmla="*/ 55 w 111"/>
                <a:gd name="T41" fmla="*/ 38 h 110"/>
                <a:gd name="T42" fmla="*/ 52 w 111"/>
                <a:gd name="T43" fmla="*/ 28 h 110"/>
                <a:gd name="T44" fmla="*/ 75 w 111"/>
                <a:gd name="T45" fmla="*/ 0 h 110"/>
                <a:gd name="T46" fmla="*/ 67 w 111"/>
                <a:gd name="T47" fmla="*/ 26 h 110"/>
                <a:gd name="T48" fmla="*/ 88 w 111"/>
                <a:gd name="T49" fmla="*/ 31 h 110"/>
                <a:gd name="T50" fmla="*/ 76 w 111"/>
                <a:gd name="T51" fmla="*/ 15 h 110"/>
                <a:gd name="T52" fmla="*/ 67 w 111"/>
                <a:gd name="T53" fmla="*/ 2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" h="110">
                  <a:moveTo>
                    <a:pt x="75" y="0"/>
                  </a:moveTo>
                  <a:cubicBezTo>
                    <a:pt x="77" y="0"/>
                    <a:pt x="79" y="0"/>
                    <a:pt x="80" y="0"/>
                  </a:cubicBezTo>
                  <a:cubicBezTo>
                    <a:pt x="100" y="1"/>
                    <a:pt x="111" y="28"/>
                    <a:pt x="97" y="43"/>
                  </a:cubicBezTo>
                  <a:cubicBezTo>
                    <a:pt x="91" y="50"/>
                    <a:pt x="77" y="55"/>
                    <a:pt x="66" y="49"/>
                  </a:cubicBezTo>
                  <a:cubicBezTo>
                    <a:pt x="63" y="50"/>
                    <a:pt x="61" y="52"/>
                    <a:pt x="59" y="55"/>
                  </a:cubicBezTo>
                  <a:cubicBezTo>
                    <a:pt x="53" y="61"/>
                    <a:pt x="46" y="68"/>
                    <a:pt x="39" y="75"/>
                  </a:cubicBezTo>
                  <a:cubicBezTo>
                    <a:pt x="40" y="78"/>
                    <a:pt x="48" y="81"/>
                    <a:pt x="48" y="85"/>
                  </a:cubicBezTo>
                  <a:cubicBezTo>
                    <a:pt x="48" y="88"/>
                    <a:pt x="44" y="91"/>
                    <a:pt x="44" y="91"/>
                  </a:cubicBezTo>
                  <a:cubicBezTo>
                    <a:pt x="44" y="91"/>
                    <a:pt x="41" y="94"/>
                    <a:pt x="39" y="94"/>
                  </a:cubicBezTo>
                  <a:cubicBezTo>
                    <a:pt x="35" y="94"/>
                    <a:pt x="32" y="87"/>
                    <a:pt x="29" y="85"/>
                  </a:cubicBezTo>
                  <a:cubicBezTo>
                    <a:pt x="27" y="87"/>
                    <a:pt x="25" y="89"/>
                    <a:pt x="23" y="90"/>
                  </a:cubicBezTo>
                  <a:cubicBezTo>
                    <a:pt x="25" y="94"/>
                    <a:pt x="32" y="96"/>
                    <a:pt x="32" y="101"/>
                  </a:cubicBezTo>
                  <a:cubicBezTo>
                    <a:pt x="32" y="103"/>
                    <a:pt x="29" y="106"/>
                    <a:pt x="29" y="106"/>
                  </a:cubicBezTo>
                  <a:cubicBezTo>
                    <a:pt x="29" y="106"/>
                    <a:pt x="26" y="110"/>
                    <a:pt x="23" y="110"/>
                  </a:cubicBezTo>
                  <a:cubicBezTo>
                    <a:pt x="20" y="110"/>
                    <a:pt x="15" y="103"/>
                    <a:pt x="15" y="103"/>
                  </a:cubicBezTo>
                  <a:cubicBezTo>
                    <a:pt x="13" y="101"/>
                    <a:pt x="13" y="101"/>
                    <a:pt x="13" y="101"/>
                  </a:cubicBezTo>
                  <a:cubicBezTo>
                    <a:pt x="13" y="101"/>
                    <a:pt x="10" y="103"/>
                    <a:pt x="9" y="103"/>
                  </a:cubicBezTo>
                  <a:cubicBezTo>
                    <a:pt x="4" y="104"/>
                    <a:pt x="1" y="100"/>
                    <a:pt x="0" y="97"/>
                  </a:cubicBezTo>
                  <a:cubicBezTo>
                    <a:pt x="0" y="96"/>
                    <a:pt x="0" y="95"/>
                    <a:pt x="0" y="95"/>
                  </a:cubicBezTo>
                  <a:cubicBezTo>
                    <a:pt x="2" y="91"/>
                    <a:pt x="5" y="88"/>
                    <a:pt x="8" y="85"/>
                  </a:cubicBezTo>
                  <a:cubicBezTo>
                    <a:pt x="24" y="69"/>
                    <a:pt x="40" y="53"/>
                    <a:pt x="55" y="38"/>
                  </a:cubicBezTo>
                  <a:cubicBezTo>
                    <a:pt x="54" y="35"/>
                    <a:pt x="53" y="32"/>
                    <a:pt x="52" y="28"/>
                  </a:cubicBezTo>
                  <a:cubicBezTo>
                    <a:pt x="51" y="12"/>
                    <a:pt x="62" y="3"/>
                    <a:pt x="75" y="0"/>
                  </a:cubicBezTo>
                  <a:close/>
                  <a:moveTo>
                    <a:pt x="67" y="26"/>
                  </a:moveTo>
                  <a:cubicBezTo>
                    <a:pt x="67" y="38"/>
                    <a:pt x="83" y="40"/>
                    <a:pt x="88" y="31"/>
                  </a:cubicBezTo>
                  <a:cubicBezTo>
                    <a:pt x="92" y="22"/>
                    <a:pt x="84" y="14"/>
                    <a:pt x="76" y="15"/>
                  </a:cubicBezTo>
                  <a:cubicBezTo>
                    <a:pt x="71" y="16"/>
                    <a:pt x="67" y="20"/>
                    <a:pt x="67" y="26"/>
                  </a:cubicBez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80" name="Freeform 194"/>
            <p:cNvSpPr>
              <a:spLocks noEditPoints="1"/>
            </p:cNvSpPr>
            <p:nvPr/>
          </p:nvSpPr>
          <p:spPr bwMode="auto">
            <a:xfrm>
              <a:off x="2183" y="5702"/>
              <a:ext cx="500" cy="395"/>
            </a:xfrm>
            <a:custGeom>
              <a:avLst/>
              <a:gdLst>
                <a:gd name="T0" fmla="*/ 110 w 127"/>
                <a:gd name="T1" fmla="*/ 9 h 101"/>
                <a:gd name="T2" fmla="*/ 107 w 127"/>
                <a:gd name="T3" fmla="*/ 7 h 101"/>
                <a:gd name="T4" fmla="*/ 57 w 127"/>
                <a:gd name="T5" fmla="*/ 0 h 101"/>
                <a:gd name="T6" fmla="*/ 18 w 127"/>
                <a:gd name="T7" fmla="*/ 15 h 101"/>
                <a:gd name="T8" fmla="*/ 18 w 127"/>
                <a:gd name="T9" fmla="*/ 15 h 101"/>
                <a:gd name="T10" fmla="*/ 17 w 127"/>
                <a:gd name="T11" fmla="*/ 16 h 101"/>
                <a:gd name="T12" fmla="*/ 0 w 127"/>
                <a:gd name="T13" fmla="*/ 38 h 101"/>
                <a:gd name="T14" fmla="*/ 2 w 127"/>
                <a:gd name="T15" fmla="*/ 43 h 101"/>
                <a:gd name="T16" fmla="*/ 16 w 127"/>
                <a:gd name="T17" fmla="*/ 82 h 101"/>
                <a:gd name="T18" fmla="*/ 71 w 127"/>
                <a:gd name="T19" fmla="*/ 101 h 101"/>
                <a:gd name="T20" fmla="*/ 72 w 127"/>
                <a:gd name="T21" fmla="*/ 101 h 101"/>
                <a:gd name="T22" fmla="*/ 72 w 127"/>
                <a:gd name="T23" fmla="*/ 101 h 101"/>
                <a:gd name="T24" fmla="*/ 73 w 127"/>
                <a:gd name="T25" fmla="*/ 101 h 101"/>
                <a:gd name="T26" fmla="*/ 112 w 127"/>
                <a:gd name="T27" fmla="*/ 77 h 101"/>
                <a:gd name="T28" fmla="*/ 125 w 127"/>
                <a:gd name="T29" fmla="*/ 36 h 101"/>
                <a:gd name="T30" fmla="*/ 126 w 127"/>
                <a:gd name="T31" fmla="*/ 31 h 101"/>
                <a:gd name="T32" fmla="*/ 21 w 127"/>
                <a:gd name="T33" fmla="*/ 21 h 101"/>
                <a:gd name="T34" fmla="*/ 53 w 127"/>
                <a:gd name="T35" fmla="*/ 50 h 101"/>
                <a:gd name="T36" fmla="*/ 68 w 127"/>
                <a:gd name="T37" fmla="*/ 93 h 101"/>
                <a:gd name="T38" fmla="*/ 23 w 127"/>
                <a:gd name="T39" fmla="*/ 48 h 101"/>
                <a:gd name="T40" fmla="*/ 54 w 127"/>
                <a:gd name="T41" fmla="*/ 56 h 101"/>
                <a:gd name="T42" fmla="*/ 68 w 127"/>
                <a:gd name="T43" fmla="*/ 38 h 101"/>
                <a:gd name="T44" fmla="*/ 71 w 127"/>
                <a:gd name="T45" fmla="*/ 24 h 101"/>
                <a:gd name="T46" fmla="*/ 58 w 127"/>
                <a:gd name="T47" fmla="*/ 7 h 101"/>
                <a:gd name="T48" fmla="*/ 71 w 127"/>
                <a:gd name="T49" fmla="*/ 24 h 101"/>
                <a:gd name="T50" fmla="*/ 75 w 127"/>
                <a:gd name="T51" fmla="*/ 42 h 101"/>
                <a:gd name="T52" fmla="*/ 82 w 127"/>
                <a:gd name="T53" fmla="*/ 55 h 101"/>
                <a:gd name="T54" fmla="*/ 85 w 127"/>
                <a:gd name="T55" fmla="*/ 55 h 101"/>
                <a:gd name="T56" fmla="*/ 106 w 127"/>
                <a:gd name="T57" fmla="*/ 75 h 101"/>
                <a:gd name="T58" fmla="*/ 75 w 127"/>
                <a:gd name="T59" fmla="*/ 92 h 101"/>
                <a:gd name="T60" fmla="*/ 76 w 127"/>
                <a:gd name="T61" fmla="*/ 29 h 101"/>
                <a:gd name="T62" fmla="*/ 118 w 127"/>
                <a:gd name="T63" fmla="*/ 3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7" h="101">
                  <a:moveTo>
                    <a:pt x="126" y="31"/>
                  </a:moveTo>
                  <a:cubicBezTo>
                    <a:pt x="110" y="9"/>
                    <a:pt x="110" y="9"/>
                    <a:pt x="110" y="9"/>
                  </a:cubicBezTo>
                  <a:cubicBezTo>
                    <a:pt x="109" y="8"/>
                    <a:pt x="108" y="7"/>
                    <a:pt x="107" y="7"/>
                  </a:cubicBezTo>
                  <a:cubicBezTo>
                    <a:pt x="107" y="7"/>
                    <a:pt x="107" y="7"/>
                    <a:pt x="107" y="7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0"/>
                    <a:pt x="57" y="0"/>
                    <a:pt x="57" y="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0" y="41"/>
                  </a:cubicBezTo>
                  <a:cubicBezTo>
                    <a:pt x="0" y="42"/>
                    <a:pt x="1" y="43"/>
                    <a:pt x="2" y="4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6" y="83"/>
                    <a:pt x="17" y="85"/>
                    <a:pt x="19" y="85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1" y="101"/>
                    <a:pt x="71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110" y="80"/>
                    <a:pt x="110" y="80"/>
                    <a:pt x="110" y="80"/>
                  </a:cubicBezTo>
                  <a:cubicBezTo>
                    <a:pt x="111" y="79"/>
                    <a:pt x="112" y="78"/>
                    <a:pt x="112" y="77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26" y="36"/>
                    <a:pt x="126" y="35"/>
                    <a:pt x="126" y="34"/>
                  </a:cubicBezTo>
                  <a:cubicBezTo>
                    <a:pt x="127" y="33"/>
                    <a:pt x="126" y="32"/>
                    <a:pt x="126" y="31"/>
                  </a:cubicBezTo>
                  <a:close/>
                  <a:moveTo>
                    <a:pt x="8" y="38"/>
                  </a:moveTo>
                  <a:cubicBezTo>
                    <a:pt x="21" y="21"/>
                    <a:pt x="21" y="21"/>
                    <a:pt x="21" y="21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53" y="50"/>
                    <a:pt x="53" y="50"/>
                    <a:pt x="53" y="50"/>
                  </a:cubicBezTo>
                  <a:lnTo>
                    <a:pt x="8" y="38"/>
                  </a:lnTo>
                  <a:close/>
                  <a:moveTo>
                    <a:pt x="68" y="93"/>
                  </a:moveTo>
                  <a:cubicBezTo>
                    <a:pt x="23" y="80"/>
                    <a:pt x="23" y="80"/>
                    <a:pt x="23" y="8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55" y="56"/>
                    <a:pt x="56" y="56"/>
                    <a:pt x="57" y="55"/>
                  </a:cubicBezTo>
                  <a:cubicBezTo>
                    <a:pt x="68" y="38"/>
                    <a:pt x="68" y="38"/>
                    <a:pt x="68" y="38"/>
                  </a:cubicBezTo>
                  <a:lnTo>
                    <a:pt x="68" y="93"/>
                  </a:lnTo>
                  <a:close/>
                  <a:moveTo>
                    <a:pt x="71" y="24"/>
                  </a:moveTo>
                  <a:cubicBezTo>
                    <a:pt x="31" y="17"/>
                    <a:pt x="31" y="17"/>
                    <a:pt x="31" y="1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96" y="12"/>
                    <a:pt x="96" y="12"/>
                    <a:pt x="96" y="12"/>
                  </a:cubicBezTo>
                  <a:lnTo>
                    <a:pt x="71" y="24"/>
                  </a:lnTo>
                  <a:close/>
                  <a:moveTo>
                    <a:pt x="75" y="9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4"/>
                    <a:pt x="81" y="55"/>
                    <a:pt x="82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5"/>
                    <a:pt x="84" y="55"/>
                    <a:pt x="85" y="5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06" y="75"/>
                    <a:pt x="106" y="75"/>
                    <a:pt x="106" y="75"/>
                  </a:cubicBezTo>
                  <a:lnTo>
                    <a:pt x="75" y="92"/>
                  </a:lnTo>
                  <a:close/>
                  <a:moveTo>
                    <a:pt x="85" y="48"/>
                  </a:moveTo>
                  <a:cubicBezTo>
                    <a:pt x="76" y="29"/>
                    <a:pt x="76" y="29"/>
                    <a:pt x="76" y="29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18" y="32"/>
                    <a:pt x="118" y="32"/>
                    <a:pt x="118" y="32"/>
                  </a:cubicBezTo>
                  <a:lnTo>
                    <a:pt x="85" y="4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81" name="Group 440"/>
            <p:cNvGrpSpPr/>
            <p:nvPr/>
          </p:nvGrpSpPr>
          <p:grpSpPr>
            <a:xfrm>
              <a:off x="3576" y="3552"/>
              <a:ext cx="504" cy="504"/>
              <a:chOff x="4751388" y="877888"/>
              <a:chExt cx="481013" cy="484187"/>
            </a:xfrm>
            <a:solidFill>
              <a:srgbClr val="0070C0"/>
            </a:solidFill>
          </p:grpSpPr>
          <p:sp>
            <p:nvSpPr>
              <p:cNvPr id="282" name="Oval 195"/>
              <p:cNvSpPr>
                <a:spLocks noChangeArrowheads="1"/>
              </p:cNvSpPr>
              <p:nvPr/>
            </p:nvSpPr>
            <p:spPr bwMode="auto">
              <a:xfrm>
                <a:off x="4830763" y="960438"/>
                <a:ext cx="323850" cy="319087"/>
              </a:xfrm>
              <a:prstGeom prst="ellipse">
                <a:avLst/>
              </a:pr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83" name="Rectangle 196"/>
              <p:cNvSpPr>
                <a:spLocks noChangeArrowheads="1"/>
              </p:cNvSpPr>
              <p:nvPr/>
            </p:nvSpPr>
            <p:spPr bwMode="auto">
              <a:xfrm>
                <a:off x="4973638" y="877888"/>
                <a:ext cx="41275" cy="60325"/>
              </a:xfrm>
              <a:prstGeom prst="rect">
                <a:avLst/>
              </a:pr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84" name="Rectangle 197"/>
              <p:cNvSpPr>
                <a:spLocks noChangeArrowheads="1"/>
              </p:cNvSpPr>
              <p:nvPr/>
            </p:nvSpPr>
            <p:spPr bwMode="auto">
              <a:xfrm>
                <a:off x="5176838" y="1100138"/>
                <a:ext cx="55563" cy="41275"/>
              </a:xfrm>
              <a:prstGeom prst="rect">
                <a:avLst/>
              </a:pr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85" name="Rectangle 198"/>
              <p:cNvSpPr>
                <a:spLocks noChangeArrowheads="1"/>
              </p:cNvSpPr>
              <p:nvPr/>
            </p:nvSpPr>
            <p:spPr bwMode="auto">
              <a:xfrm>
                <a:off x="4973638" y="1303338"/>
                <a:ext cx="41275" cy="5873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86" name="Rectangle 199"/>
              <p:cNvSpPr>
                <a:spLocks noChangeArrowheads="1"/>
              </p:cNvSpPr>
              <p:nvPr/>
            </p:nvSpPr>
            <p:spPr bwMode="auto">
              <a:xfrm>
                <a:off x="4751388" y="1100138"/>
                <a:ext cx="57150" cy="412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87" name="Freeform 200"/>
              <p:cNvSpPr/>
              <p:nvPr/>
            </p:nvSpPr>
            <p:spPr bwMode="auto">
              <a:xfrm>
                <a:off x="5108576" y="935038"/>
                <a:ext cx="68263" cy="71437"/>
              </a:xfrm>
              <a:custGeom>
                <a:avLst/>
                <a:gdLst>
                  <a:gd name="T0" fmla="*/ 43 w 43"/>
                  <a:gd name="T1" fmla="*/ 18 h 45"/>
                  <a:gd name="T2" fmla="*/ 19 w 43"/>
                  <a:gd name="T3" fmla="*/ 45 h 45"/>
                  <a:gd name="T4" fmla="*/ 0 w 43"/>
                  <a:gd name="T5" fmla="*/ 26 h 45"/>
                  <a:gd name="T6" fmla="*/ 26 w 43"/>
                  <a:gd name="T7" fmla="*/ 0 h 45"/>
                  <a:gd name="T8" fmla="*/ 43 w 43"/>
                  <a:gd name="T9" fmla="*/ 1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43" y="18"/>
                    </a:moveTo>
                    <a:lnTo>
                      <a:pt x="19" y="45"/>
                    </a:lnTo>
                    <a:lnTo>
                      <a:pt x="0" y="26"/>
                    </a:lnTo>
                    <a:lnTo>
                      <a:pt x="26" y="0"/>
                    </a:lnTo>
                    <a:lnTo>
                      <a:pt x="4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88" name="Freeform 201"/>
              <p:cNvSpPr/>
              <p:nvPr/>
            </p:nvSpPr>
            <p:spPr bwMode="auto">
              <a:xfrm>
                <a:off x="5108576" y="1235075"/>
                <a:ext cx="68263" cy="71437"/>
              </a:xfrm>
              <a:custGeom>
                <a:avLst/>
                <a:gdLst>
                  <a:gd name="T0" fmla="*/ 19 w 43"/>
                  <a:gd name="T1" fmla="*/ 0 h 45"/>
                  <a:gd name="T2" fmla="*/ 43 w 43"/>
                  <a:gd name="T3" fmla="*/ 26 h 45"/>
                  <a:gd name="T4" fmla="*/ 26 w 43"/>
                  <a:gd name="T5" fmla="*/ 45 h 45"/>
                  <a:gd name="T6" fmla="*/ 0 w 43"/>
                  <a:gd name="T7" fmla="*/ 19 h 45"/>
                  <a:gd name="T8" fmla="*/ 19 w 43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5">
                    <a:moveTo>
                      <a:pt x="19" y="0"/>
                    </a:moveTo>
                    <a:lnTo>
                      <a:pt x="43" y="26"/>
                    </a:lnTo>
                    <a:lnTo>
                      <a:pt x="26" y="45"/>
                    </a:lnTo>
                    <a:lnTo>
                      <a:pt x="0" y="19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89" name="Freeform 202"/>
              <p:cNvSpPr/>
              <p:nvPr/>
            </p:nvSpPr>
            <p:spPr bwMode="auto">
              <a:xfrm>
                <a:off x="4808538" y="1235075"/>
                <a:ext cx="66675" cy="71437"/>
              </a:xfrm>
              <a:custGeom>
                <a:avLst/>
                <a:gdLst>
                  <a:gd name="T0" fmla="*/ 26 w 42"/>
                  <a:gd name="T1" fmla="*/ 0 h 45"/>
                  <a:gd name="T2" fmla="*/ 42 w 42"/>
                  <a:gd name="T3" fmla="*/ 19 h 45"/>
                  <a:gd name="T4" fmla="*/ 19 w 42"/>
                  <a:gd name="T5" fmla="*/ 45 h 45"/>
                  <a:gd name="T6" fmla="*/ 0 w 42"/>
                  <a:gd name="T7" fmla="*/ 26 h 45"/>
                  <a:gd name="T8" fmla="*/ 26 w 42"/>
                  <a:gd name="T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5">
                    <a:moveTo>
                      <a:pt x="26" y="0"/>
                    </a:moveTo>
                    <a:lnTo>
                      <a:pt x="42" y="19"/>
                    </a:lnTo>
                    <a:lnTo>
                      <a:pt x="19" y="45"/>
                    </a:lnTo>
                    <a:lnTo>
                      <a:pt x="0" y="26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0" name="Freeform 203"/>
              <p:cNvSpPr/>
              <p:nvPr/>
            </p:nvSpPr>
            <p:spPr bwMode="auto">
              <a:xfrm>
                <a:off x="4808538" y="935038"/>
                <a:ext cx="66675" cy="71437"/>
              </a:xfrm>
              <a:custGeom>
                <a:avLst/>
                <a:gdLst>
                  <a:gd name="T0" fmla="*/ 42 w 42"/>
                  <a:gd name="T1" fmla="*/ 26 h 45"/>
                  <a:gd name="T2" fmla="*/ 26 w 42"/>
                  <a:gd name="T3" fmla="*/ 45 h 45"/>
                  <a:gd name="T4" fmla="*/ 0 w 42"/>
                  <a:gd name="T5" fmla="*/ 18 h 45"/>
                  <a:gd name="T6" fmla="*/ 19 w 42"/>
                  <a:gd name="T7" fmla="*/ 0 h 45"/>
                  <a:gd name="T8" fmla="*/ 42 w 42"/>
                  <a:gd name="T9" fmla="*/ 2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5">
                    <a:moveTo>
                      <a:pt x="42" y="26"/>
                    </a:moveTo>
                    <a:lnTo>
                      <a:pt x="26" y="45"/>
                    </a:lnTo>
                    <a:lnTo>
                      <a:pt x="0" y="18"/>
                    </a:lnTo>
                    <a:lnTo>
                      <a:pt x="19" y="0"/>
                    </a:lnTo>
                    <a:lnTo>
                      <a:pt x="42" y="26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1" name="Freeform 204"/>
              <p:cNvSpPr/>
              <p:nvPr/>
            </p:nvSpPr>
            <p:spPr bwMode="auto">
              <a:xfrm>
                <a:off x="5045076" y="889000"/>
                <a:ext cx="60325" cy="68262"/>
              </a:xfrm>
              <a:custGeom>
                <a:avLst/>
                <a:gdLst>
                  <a:gd name="T0" fmla="*/ 38 w 38"/>
                  <a:gd name="T1" fmla="*/ 10 h 43"/>
                  <a:gd name="T2" fmla="*/ 24 w 38"/>
                  <a:gd name="T3" fmla="*/ 43 h 43"/>
                  <a:gd name="T4" fmla="*/ 0 w 38"/>
                  <a:gd name="T5" fmla="*/ 33 h 43"/>
                  <a:gd name="T6" fmla="*/ 12 w 38"/>
                  <a:gd name="T7" fmla="*/ 0 h 43"/>
                  <a:gd name="T8" fmla="*/ 38 w 38"/>
                  <a:gd name="T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3">
                    <a:moveTo>
                      <a:pt x="38" y="10"/>
                    </a:moveTo>
                    <a:lnTo>
                      <a:pt x="24" y="43"/>
                    </a:lnTo>
                    <a:lnTo>
                      <a:pt x="0" y="33"/>
                    </a:lnTo>
                    <a:lnTo>
                      <a:pt x="12" y="0"/>
                    </a:lnTo>
                    <a:lnTo>
                      <a:pt x="38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2" name="Freeform 205"/>
              <p:cNvSpPr/>
              <p:nvPr/>
            </p:nvSpPr>
            <p:spPr bwMode="auto">
              <a:xfrm>
                <a:off x="5154613" y="1171575"/>
                <a:ext cx="71438" cy="60325"/>
              </a:xfrm>
              <a:custGeom>
                <a:avLst/>
                <a:gdLst>
                  <a:gd name="T0" fmla="*/ 9 w 45"/>
                  <a:gd name="T1" fmla="*/ 0 h 38"/>
                  <a:gd name="T2" fmla="*/ 45 w 45"/>
                  <a:gd name="T3" fmla="*/ 14 h 38"/>
                  <a:gd name="T4" fmla="*/ 33 w 45"/>
                  <a:gd name="T5" fmla="*/ 38 h 38"/>
                  <a:gd name="T6" fmla="*/ 0 w 45"/>
                  <a:gd name="T7" fmla="*/ 23 h 38"/>
                  <a:gd name="T8" fmla="*/ 9 w 45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8">
                    <a:moveTo>
                      <a:pt x="9" y="0"/>
                    </a:moveTo>
                    <a:lnTo>
                      <a:pt x="45" y="14"/>
                    </a:lnTo>
                    <a:lnTo>
                      <a:pt x="33" y="38"/>
                    </a:lnTo>
                    <a:lnTo>
                      <a:pt x="0" y="2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3" name="Freeform 206"/>
              <p:cNvSpPr/>
              <p:nvPr/>
            </p:nvSpPr>
            <p:spPr bwMode="auto">
              <a:xfrm>
                <a:off x="4883151" y="1284288"/>
                <a:ext cx="60325" cy="66675"/>
              </a:xfrm>
              <a:custGeom>
                <a:avLst/>
                <a:gdLst>
                  <a:gd name="T0" fmla="*/ 38 w 38"/>
                  <a:gd name="T1" fmla="*/ 9 h 42"/>
                  <a:gd name="T2" fmla="*/ 24 w 38"/>
                  <a:gd name="T3" fmla="*/ 42 h 42"/>
                  <a:gd name="T4" fmla="*/ 0 w 38"/>
                  <a:gd name="T5" fmla="*/ 33 h 42"/>
                  <a:gd name="T6" fmla="*/ 14 w 38"/>
                  <a:gd name="T7" fmla="*/ 0 h 42"/>
                  <a:gd name="T8" fmla="*/ 38 w 38"/>
                  <a:gd name="T9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2">
                    <a:moveTo>
                      <a:pt x="38" y="9"/>
                    </a:moveTo>
                    <a:lnTo>
                      <a:pt x="24" y="42"/>
                    </a:lnTo>
                    <a:lnTo>
                      <a:pt x="0" y="33"/>
                    </a:lnTo>
                    <a:lnTo>
                      <a:pt x="14" y="0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4" name="Freeform 207"/>
              <p:cNvSpPr/>
              <p:nvPr/>
            </p:nvSpPr>
            <p:spPr bwMode="auto">
              <a:xfrm>
                <a:off x="4762501" y="1009650"/>
                <a:ext cx="68263" cy="60325"/>
              </a:xfrm>
              <a:custGeom>
                <a:avLst/>
                <a:gdLst>
                  <a:gd name="T0" fmla="*/ 34 w 43"/>
                  <a:gd name="T1" fmla="*/ 38 h 38"/>
                  <a:gd name="T2" fmla="*/ 0 w 43"/>
                  <a:gd name="T3" fmla="*/ 24 h 38"/>
                  <a:gd name="T4" fmla="*/ 10 w 43"/>
                  <a:gd name="T5" fmla="*/ 0 h 38"/>
                  <a:gd name="T6" fmla="*/ 43 w 43"/>
                  <a:gd name="T7" fmla="*/ 14 h 38"/>
                  <a:gd name="T8" fmla="*/ 34 w 43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8">
                    <a:moveTo>
                      <a:pt x="34" y="38"/>
                    </a:moveTo>
                    <a:lnTo>
                      <a:pt x="0" y="24"/>
                    </a:lnTo>
                    <a:lnTo>
                      <a:pt x="10" y="0"/>
                    </a:lnTo>
                    <a:lnTo>
                      <a:pt x="43" y="14"/>
                    </a:lnTo>
                    <a:lnTo>
                      <a:pt x="34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5" name="Freeform 208"/>
              <p:cNvSpPr/>
              <p:nvPr/>
            </p:nvSpPr>
            <p:spPr bwMode="auto">
              <a:xfrm>
                <a:off x="5154613" y="1009650"/>
                <a:ext cx="66675" cy="60325"/>
              </a:xfrm>
              <a:custGeom>
                <a:avLst/>
                <a:gdLst>
                  <a:gd name="T0" fmla="*/ 0 w 42"/>
                  <a:gd name="T1" fmla="*/ 14 h 38"/>
                  <a:gd name="T2" fmla="*/ 33 w 42"/>
                  <a:gd name="T3" fmla="*/ 0 h 38"/>
                  <a:gd name="T4" fmla="*/ 42 w 42"/>
                  <a:gd name="T5" fmla="*/ 24 h 38"/>
                  <a:gd name="T6" fmla="*/ 9 w 42"/>
                  <a:gd name="T7" fmla="*/ 38 h 38"/>
                  <a:gd name="T8" fmla="*/ 0 w 42"/>
                  <a:gd name="T9" fmla="*/ 1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8">
                    <a:moveTo>
                      <a:pt x="0" y="14"/>
                    </a:moveTo>
                    <a:lnTo>
                      <a:pt x="33" y="0"/>
                    </a:lnTo>
                    <a:lnTo>
                      <a:pt x="42" y="24"/>
                    </a:lnTo>
                    <a:lnTo>
                      <a:pt x="9" y="3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6" name="Freeform 209"/>
              <p:cNvSpPr/>
              <p:nvPr/>
            </p:nvSpPr>
            <p:spPr bwMode="auto">
              <a:xfrm>
                <a:off x="5045076" y="1279525"/>
                <a:ext cx="60325" cy="71437"/>
              </a:xfrm>
              <a:custGeom>
                <a:avLst/>
                <a:gdLst>
                  <a:gd name="T0" fmla="*/ 38 w 38"/>
                  <a:gd name="T1" fmla="*/ 33 h 45"/>
                  <a:gd name="T2" fmla="*/ 14 w 38"/>
                  <a:gd name="T3" fmla="*/ 45 h 45"/>
                  <a:gd name="T4" fmla="*/ 0 w 38"/>
                  <a:gd name="T5" fmla="*/ 12 h 45"/>
                  <a:gd name="T6" fmla="*/ 24 w 38"/>
                  <a:gd name="T7" fmla="*/ 0 h 45"/>
                  <a:gd name="T8" fmla="*/ 38 w 38"/>
                  <a:gd name="T9" fmla="*/ 3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5">
                    <a:moveTo>
                      <a:pt x="38" y="33"/>
                    </a:moveTo>
                    <a:lnTo>
                      <a:pt x="14" y="45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7" name="Freeform 210"/>
              <p:cNvSpPr/>
              <p:nvPr/>
            </p:nvSpPr>
            <p:spPr bwMode="auto">
              <a:xfrm>
                <a:off x="4762501" y="1171575"/>
                <a:ext cx="68263" cy="60325"/>
              </a:xfrm>
              <a:custGeom>
                <a:avLst/>
                <a:gdLst>
                  <a:gd name="T0" fmla="*/ 43 w 43"/>
                  <a:gd name="T1" fmla="*/ 23 h 38"/>
                  <a:gd name="T2" fmla="*/ 10 w 43"/>
                  <a:gd name="T3" fmla="*/ 38 h 38"/>
                  <a:gd name="T4" fmla="*/ 0 w 43"/>
                  <a:gd name="T5" fmla="*/ 14 h 38"/>
                  <a:gd name="T6" fmla="*/ 34 w 43"/>
                  <a:gd name="T7" fmla="*/ 0 h 38"/>
                  <a:gd name="T8" fmla="*/ 43 w 43"/>
                  <a:gd name="T9" fmla="*/ 2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8">
                    <a:moveTo>
                      <a:pt x="43" y="23"/>
                    </a:moveTo>
                    <a:lnTo>
                      <a:pt x="10" y="38"/>
                    </a:lnTo>
                    <a:lnTo>
                      <a:pt x="0" y="14"/>
                    </a:lnTo>
                    <a:lnTo>
                      <a:pt x="34" y="0"/>
                    </a:lnTo>
                    <a:lnTo>
                      <a:pt x="43" y="23"/>
                    </a:lnTo>
                    <a:close/>
                  </a:path>
                </a:pathLst>
              </a:custGeom>
              <a:solidFill>
                <a:srgbClr val="00DB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298" name="Freeform 211"/>
              <p:cNvSpPr/>
              <p:nvPr/>
            </p:nvSpPr>
            <p:spPr bwMode="auto">
              <a:xfrm>
                <a:off x="4879976" y="889000"/>
                <a:ext cx="60325" cy="68262"/>
              </a:xfrm>
              <a:custGeom>
                <a:avLst/>
                <a:gdLst>
                  <a:gd name="T0" fmla="*/ 38 w 38"/>
                  <a:gd name="T1" fmla="*/ 33 h 43"/>
                  <a:gd name="T2" fmla="*/ 14 w 38"/>
                  <a:gd name="T3" fmla="*/ 43 h 43"/>
                  <a:gd name="T4" fmla="*/ 0 w 38"/>
                  <a:gd name="T5" fmla="*/ 10 h 43"/>
                  <a:gd name="T6" fmla="*/ 23 w 38"/>
                  <a:gd name="T7" fmla="*/ 0 h 43"/>
                  <a:gd name="T8" fmla="*/ 38 w 38"/>
                  <a:gd name="T9" fmla="*/ 3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3">
                    <a:moveTo>
                      <a:pt x="38" y="33"/>
                    </a:moveTo>
                    <a:lnTo>
                      <a:pt x="14" y="43"/>
                    </a:lnTo>
                    <a:lnTo>
                      <a:pt x="0" y="10"/>
                    </a:lnTo>
                    <a:lnTo>
                      <a:pt x="23" y="0"/>
                    </a:lnTo>
                    <a:lnTo>
                      <a:pt x="3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299" name="Freeform 212"/>
            <p:cNvSpPr/>
            <p:nvPr/>
          </p:nvSpPr>
          <p:spPr bwMode="auto">
            <a:xfrm>
              <a:off x="8118" y="5551"/>
              <a:ext cx="118" cy="121"/>
            </a:xfrm>
            <a:custGeom>
              <a:avLst/>
              <a:gdLst>
                <a:gd name="T0" fmla="*/ 27 w 30"/>
                <a:gd name="T1" fmla="*/ 25 h 31"/>
                <a:gd name="T2" fmla="*/ 7 w 30"/>
                <a:gd name="T3" fmla="*/ 1 h 31"/>
                <a:gd name="T4" fmla="*/ 7 w 30"/>
                <a:gd name="T5" fmla="*/ 12 h 31"/>
                <a:gd name="T6" fmla="*/ 17 w 30"/>
                <a:gd name="T7" fmla="*/ 22 h 31"/>
                <a:gd name="T8" fmla="*/ 27 w 30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1">
                  <a:moveTo>
                    <a:pt x="27" y="25"/>
                  </a:moveTo>
                  <a:cubicBezTo>
                    <a:pt x="30" y="12"/>
                    <a:pt x="20" y="0"/>
                    <a:pt x="7" y="1"/>
                  </a:cubicBezTo>
                  <a:cubicBezTo>
                    <a:pt x="0" y="2"/>
                    <a:pt x="0" y="12"/>
                    <a:pt x="7" y="12"/>
                  </a:cubicBezTo>
                  <a:cubicBezTo>
                    <a:pt x="13" y="11"/>
                    <a:pt x="18" y="15"/>
                    <a:pt x="17" y="22"/>
                  </a:cubicBezTo>
                  <a:cubicBezTo>
                    <a:pt x="16" y="29"/>
                    <a:pt x="26" y="31"/>
                    <a:pt x="27" y="25"/>
                  </a:cubicBezTo>
                </a:path>
              </a:pathLst>
            </a:custGeom>
            <a:solidFill>
              <a:srgbClr val="66CCFF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00" name="Freeform 213"/>
            <p:cNvSpPr/>
            <p:nvPr/>
          </p:nvSpPr>
          <p:spPr bwMode="auto">
            <a:xfrm>
              <a:off x="8011" y="5663"/>
              <a:ext cx="424" cy="340"/>
            </a:xfrm>
            <a:custGeom>
              <a:avLst/>
              <a:gdLst>
                <a:gd name="T0" fmla="*/ 3 w 108"/>
                <a:gd name="T1" fmla="*/ 15 h 87"/>
                <a:gd name="T2" fmla="*/ 2 w 108"/>
                <a:gd name="T3" fmla="*/ 41 h 87"/>
                <a:gd name="T4" fmla="*/ 31 w 108"/>
                <a:gd name="T5" fmla="*/ 87 h 87"/>
                <a:gd name="T6" fmla="*/ 35 w 108"/>
                <a:gd name="T7" fmla="*/ 87 h 87"/>
                <a:gd name="T8" fmla="*/ 50 w 108"/>
                <a:gd name="T9" fmla="*/ 82 h 87"/>
                <a:gd name="T10" fmla="*/ 64 w 108"/>
                <a:gd name="T11" fmla="*/ 87 h 87"/>
                <a:gd name="T12" fmla="*/ 94 w 108"/>
                <a:gd name="T13" fmla="*/ 10 h 87"/>
                <a:gd name="T14" fmla="*/ 91 w 108"/>
                <a:gd name="T15" fmla="*/ 7 h 87"/>
                <a:gd name="T16" fmla="*/ 70 w 108"/>
                <a:gd name="T17" fmla="*/ 0 h 87"/>
                <a:gd name="T18" fmla="*/ 50 w 108"/>
                <a:gd name="T19" fmla="*/ 4 h 87"/>
                <a:gd name="T20" fmla="*/ 50 w 108"/>
                <a:gd name="T21" fmla="*/ 4 h 87"/>
                <a:gd name="T22" fmla="*/ 45 w 108"/>
                <a:gd name="T23" fmla="*/ 2 h 87"/>
                <a:gd name="T24" fmla="*/ 31 w 108"/>
                <a:gd name="T25" fmla="*/ 0 h 87"/>
                <a:gd name="T26" fmla="*/ 30 w 108"/>
                <a:gd name="T27" fmla="*/ 0 h 87"/>
                <a:gd name="T28" fmla="*/ 3 w 108"/>
                <a:gd name="T29" fmla="*/ 1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87">
                  <a:moveTo>
                    <a:pt x="3" y="15"/>
                  </a:moveTo>
                  <a:cubicBezTo>
                    <a:pt x="0" y="23"/>
                    <a:pt x="1" y="33"/>
                    <a:pt x="2" y="41"/>
                  </a:cubicBezTo>
                  <a:cubicBezTo>
                    <a:pt x="5" y="57"/>
                    <a:pt x="13" y="82"/>
                    <a:pt x="31" y="87"/>
                  </a:cubicBezTo>
                  <a:cubicBezTo>
                    <a:pt x="32" y="87"/>
                    <a:pt x="34" y="87"/>
                    <a:pt x="35" y="87"/>
                  </a:cubicBezTo>
                  <a:cubicBezTo>
                    <a:pt x="40" y="87"/>
                    <a:pt x="45" y="85"/>
                    <a:pt x="50" y="82"/>
                  </a:cubicBezTo>
                  <a:cubicBezTo>
                    <a:pt x="54" y="86"/>
                    <a:pt x="59" y="87"/>
                    <a:pt x="64" y="87"/>
                  </a:cubicBezTo>
                  <a:cubicBezTo>
                    <a:pt x="90" y="87"/>
                    <a:pt x="108" y="29"/>
                    <a:pt x="94" y="10"/>
                  </a:cubicBezTo>
                  <a:cubicBezTo>
                    <a:pt x="93" y="9"/>
                    <a:pt x="92" y="8"/>
                    <a:pt x="91" y="7"/>
                  </a:cubicBezTo>
                  <a:cubicBezTo>
                    <a:pt x="86" y="2"/>
                    <a:pt x="78" y="0"/>
                    <a:pt x="70" y="0"/>
                  </a:cubicBezTo>
                  <a:cubicBezTo>
                    <a:pt x="63" y="0"/>
                    <a:pt x="55" y="2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5" y="3"/>
                    <a:pt x="45" y="2"/>
                  </a:cubicBezTo>
                  <a:cubicBezTo>
                    <a:pt x="40" y="1"/>
                    <a:pt x="36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19" y="0"/>
                    <a:pt x="7" y="4"/>
                    <a:pt x="3" y="15"/>
                  </a:cubicBezTo>
                </a:path>
              </a:pathLst>
            </a:custGeom>
            <a:solidFill>
              <a:srgbClr val="00DBE8"/>
            </a:solidFill>
            <a:ln>
              <a:noFill/>
            </a:ln>
          </p:spPr>
          <p:txBody>
            <a:bodyPr vert="horz" wrap="square" lIns="91577" tIns="45788" rIns="91577" bIns="4578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301" name="Freeform 6"/>
            <p:cNvSpPr>
              <a:spLocks noEditPoints="1"/>
            </p:cNvSpPr>
            <p:nvPr/>
          </p:nvSpPr>
          <p:spPr bwMode="auto">
            <a:xfrm>
              <a:off x="3959" y="7370"/>
              <a:ext cx="2755" cy="2917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00959E"/>
            </a:solidFill>
            <a:ln>
              <a:noFill/>
            </a:ln>
          </p:spPr>
          <p:txBody>
            <a:bodyPr vert="horz" wrap="square" lIns="122101" tIns="61050" rIns="122101" bIns="6105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302" name="Group 462"/>
            <p:cNvGrpSpPr/>
            <p:nvPr/>
          </p:nvGrpSpPr>
          <p:grpSpPr>
            <a:xfrm>
              <a:off x="11290" y="4455"/>
              <a:ext cx="1214" cy="1206"/>
              <a:chOff x="1588" y="-9525"/>
              <a:chExt cx="4102099" cy="4102101"/>
            </a:xfrm>
            <a:solidFill>
              <a:srgbClr val="0070C0"/>
            </a:solidFill>
          </p:grpSpPr>
          <p:sp>
            <p:nvSpPr>
              <p:cNvPr id="303" name="Freeform 27"/>
              <p:cNvSpPr>
                <a:spLocks noEditPoints="1"/>
              </p:cNvSpPr>
              <p:nvPr/>
            </p:nvSpPr>
            <p:spPr bwMode="auto">
              <a:xfrm>
                <a:off x="1588" y="260351"/>
                <a:ext cx="3832225" cy="3832225"/>
              </a:xfrm>
              <a:custGeom>
                <a:avLst/>
                <a:gdLst>
                  <a:gd name="T0" fmla="*/ 974 w 1019"/>
                  <a:gd name="T1" fmla="*/ 679 h 1019"/>
                  <a:gd name="T2" fmla="*/ 770 w 1019"/>
                  <a:gd name="T3" fmla="*/ 679 h 1019"/>
                  <a:gd name="T4" fmla="*/ 770 w 1019"/>
                  <a:gd name="T5" fmla="*/ 354 h 1019"/>
                  <a:gd name="T6" fmla="*/ 665 w 1019"/>
                  <a:gd name="T7" fmla="*/ 249 h 1019"/>
                  <a:gd name="T8" fmla="*/ 339 w 1019"/>
                  <a:gd name="T9" fmla="*/ 249 h 1019"/>
                  <a:gd name="T10" fmla="*/ 339 w 1019"/>
                  <a:gd name="T11" fmla="*/ 45 h 1019"/>
                  <a:gd name="T12" fmla="*/ 294 w 1019"/>
                  <a:gd name="T13" fmla="*/ 0 h 1019"/>
                  <a:gd name="T14" fmla="*/ 249 w 1019"/>
                  <a:gd name="T15" fmla="*/ 45 h 1019"/>
                  <a:gd name="T16" fmla="*/ 249 w 1019"/>
                  <a:gd name="T17" fmla="*/ 249 h 1019"/>
                  <a:gd name="T18" fmla="*/ 45 w 1019"/>
                  <a:gd name="T19" fmla="*/ 249 h 1019"/>
                  <a:gd name="T20" fmla="*/ 0 w 1019"/>
                  <a:gd name="T21" fmla="*/ 294 h 1019"/>
                  <a:gd name="T22" fmla="*/ 45 w 1019"/>
                  <a:gd name="T23" fmla="*/ 339 h 1019"/>
                  <a:gd name="T24" fmla="*/ 249 w 1019"/>
                  <a:gd name="T25" fmla="*/ 339 h 1019"/>
                  <a:gd name="T26" fmla="*/ 249 w 1019"/>
                  <a:gd name="T27" fmla="*/ 665 h 1019"/>
                  <a:gd name="T28" fmla="*/ 354 w 1019"/>
                  <a:gd name="T29" fmla="*/ 770 h 1019"/>
                  <a:gd name="T30" fmla="*/ 679 w 1019"/>
                  <a:gd name="T31" fmla="*/ 770 h 1019"/>
                  <a:gd name="T32" fmla="*/ 679 w 1019"/>
                  <a:gd name="T33" fmla="*/ 973 h 1019"/>
                  <a:gd name="T34" fmla="*/ 725 w 1019"/>
                  <a:gd name="T35" fmla="*/ 1019 h 1019"/>
                  <a:gd name="T36" fmla="*/ 770 w 1019"/>
                  <a:gd name="T37" fmla="*/ 973 h 1019"/>
                  <a:gd name="T38" fmla="*/ 770 w 1019"/>
                  <a:gd name="T39" fmla="*/ 770 h 1019"/>
                  <a:gd name="T40" fmla="*/ 974 w 1019"/>
                  <a:gd name="T41" fmla="*/ 770 h 1019"/>
                  <a:gd name="T42" fmla="*/ 1019 w 1019"/>
                  <a:gd name="T43" fmla="*/ 724 h 1019"/>
                  <a:gd name="T44" fmla="*/ 974 w 1019"/>
                  <a:gd name="T45" fmla="*/ 679 h 1019"/>
                  <a:gd name="T46" fmla="*/ 354 w 1019"/>
                  <a:gd name="T47" fmla="*/ 679 h 1019"/>
                  <a:gd name="T48" fmla="*/ 339 w 1019"/>
                  <a:gd name="T49" fmla="*/ 665 h 1019"/>
                  <a:gd name="T50" fmla="*/ 339 w 1019"/>
                  <a:gd name="T51" fmla="*/ 339 h 1019"/>
                  <a:gd name="T52" fmla="*/ 665 w 1019"/>
                  <a:gd name="T53" fmla="*/ 339 h 1019"/>
                  <a:gd name="T54" fmla="*/ 679 w 1019"/>
                  <a:gd name="T55" fmla="*/ 354 h 1019"/>
                  <a:gd name="T56" fmla="*/ 679 w 1019"/>
                  <a:gd name="T57" fmla="*/ 679 h 1019"/>
                  <a:gd name="T58" fmla="*/ 354 w 1019"/>
                  <a:gd name="T59" fmla="*/ 679 h 10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19" h="1019">
                    <a:moveTo>
                      <a:pt x="974" y="679"/>
                    </a:moveTo>
                    <a:cubicBezTo>
                      <a:pt x="770" y="679"/>
                      <a:pt x="770" y="679"/>
                      <a:pt x="770" y="679"/>
                    </a:cubicBezTo>
                    <a:cubicBezTo>
                      <a:pt x="770" y="354"/>
                      <a:pt x="770" y="354"/>
                      <a:pt x="770" y="354"/>
                    </a:cubicBezTo>
                    <a:cubicBezTo>
                      <a:pt x="770" y="296"/>
                      <a:pt x="723" y="249"/>
                      <a:pt x="665" y="249"/>
                    </a:cubicBezTo>
                    <a:cubicBezTo>
                      <a:pt x="339" y="249"/>
                      <a:pt x="339" y="249"/>
                      <a:pt x="339" y="249"/>
                    </a:cubicBezTo>
                    <a:cubicBezTo>
                      <a:pt x="339" y="45"/>
                      <a:pt x="339" y="45"/>
                      <a:pt x="339" y="45"/>
                    </a:cubicBezTo>
                    <a:cubicBezTo>
                      <a:pt x="339" y="20"/>
                      <a:pt x="319" y="0"/>
                      <a:pt x="294" y="0"/>
                    </a:cubicBezTo>
                    <a:cubicBezTo>
                      <a:pt x="269" y="0"/>
                      <a:pt x="249" y="20"/>
                      <a:pt x="249" y="45"/>
                    </a:cubicBezTo>
                    <a:cubicBezTo>
                      <a:pt x="249" y="249"/>
                      <a:pt x="249" y="249"/>
                      <a:pt x="249" y="249"/>
                    </a:cubicBezTo>
                    <a:cubicBezTo>
                      <a:pt x="45" y="249"/>
                      <a:pt x="45" y="249"/>
                      <a:pt x="45" y="249"/>
                    </a:cubicBezTo>
                    <a:cubicBezTo>
                      <a:pt x="20" y="249"/>
                      <a:pt x="0" y="269"/>
                      <a:pt x="0" y="294"/>
                    </a:cubicBezTo>
                    <a:cubicBezTo>
                      <a:pt x="0" y="319"/>
                      <a:pt x="20" y="339"/>
                      <a:pt x="45" y="339"/>
                    </a:cubicBezTo>
                    <a:cubicBezTo>
                      <a:pt x="249" y="339"/>
                      <a:pt x="249" y="339"/>
                      <a:pt x="249" y="339"/>
                    </a:cubicBezTo>
                    <a:cubicBezTo>
                      <a:pt x="249" y="665"/>
                      <a:pt x="249" y="665"/>
                      <a:pt x="249" y="665"/>
                    </a:cubicBezTo>
                    <a:cubicBezTo>
                      <a:pt x="249" y="722"/>
                      <a:pt x="296" y="770"/>
                      <a:pt x="354" y="770"/>
                    </a:cubicBezTo>
                    <a:cubicBezTo>
                      <a:pt x="679" y="770"/>
                      <a:pt x="679" y="770"/>
                      <a:pt x="679" y="770"/>
                    </a:cubicBezTo>
                    <a:cubicBezTo>
                      <a:pt x="679" y="973"/>
                      <a:pt x="679" y="973"/>
                      <a:pt x="679" y="973"/>
                    </a:cubicBezTo>
                    <a:cubicBezTo>
                      <a:pt x="679" y="998"/>
                      <a:pt x="700" y="1019"/>
                      <a:pt x="725" y="1019"/>
                    </a:cubicBezTo>
                    <a:cubicBezTo>
                      <a:pt x="750" y="1019"/>
                      <a:pt x="770" y="998"/>
                      <a:pt x="770" y="973"/>
                    </a:cubicBezTo>
                    <a:cubicBezTo>
                      <a:pt x="770" y="770"/>
                      <a:pt x="770" y="770"/>
                      <a:pt x="770" y="770"/>
                    </a:cubicBezTo>
                    <a:cubicBezTo>
                      <a:pt x="974" y="770"/>
                      <a:pt x="974" y="770"/>
                      <a:pt x="974" y="770"/>
                    </a:cubicBezTo>
                    <a:cubicBezTo>
                      <a:pt x="999" y="770"/>
                      <a:pt x="1019" y="749"/>
                      <a:pt x="1019" y="724"/>
                    </a:cubicBezTo>
                    <a:cubicBezTo>
                      <a:pt x="1019" y="699"/>
                      <a:pt x="999" y="679"/>
                      <a:pt x="974" y="679"/>
                    </a:cubicBezTo>
                    <a:close/>
                    <a:moveTo>
                      <a:pt x="354" y="679"/>
                    </a:moveTo>
                    <a:cubicBezTo>
                      <a:pt x="346" y="679"/>
                      <a:pt x="339" y="673"/>
                      <a:pt x="339" y="665"/>
                    </a:cubicBezTo>
                    <a:cubicBezTo>
                      <a:pt x="339" y="339"/>
                      <a:pt x="339" y="339"/>
                      <a:pt x="339" y="339"/>
                    </a:cubicBezTo>
                    <a:cubicBezTo>
                      <a:pt x="665" y="339"/>
                      <a:pt x="665" y="339"/>
                      <a:pt x="665" y="339"/>
                    </a:cubicBezTo>
                    <a:cubicBezTo>
                      <a:pt x="673" y="339"/>
                      <a:pt x="679" y="346"/>
                      <a:pt x="679" y="354"/>
                    </a:cubicBezTo>
                    <a:cubicBezTo>
                      <a:pt x="679" y="679"/>
                      <a:pt x="679" y="679"/>
                      <a:pt x="679" y="679"/>
                    </a:cubicBezTo>
                    <a:lnTo>
                      <a:pt x="354" y="679"/>
                    </a:ln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04" name="Freeform 28"/>
              <p:cNvSpPr/>
              <p:nvPr/>
            </p:nvSpPr>
            <p:spPr bwMode="auto">
              <a:xfrm>
                <a:off x="1347788" y="2201863"/>
                <a:ext cx="541337" cy="527050"/>
              </a:xfrm>
              <a:custGeom>
                <a:avLst/>
                <a:gdLst>
                  <a:gd name="T0" fmla="*/ 63 w 144"/>
                  <a:gd name="T1" fmla="*/ 18 h 140"/>
                  <a:gd name="T2" fmla="*/ 17 w 144"/>
                  <a:gd name="T3" fmla="*/ 63 h 140"/>
                  <a:gd name="T4" fmla="*/ 17 w 144"/>
                  <a:gd name="T5" fmla="*/ 127 h 140"/>
                  <a:gd name="T6" fmla="*/ 49 w 144"/>
                  <a:gd name="T7" fmla="*/ 140 h 140"/>
                  <a:gd name="T8" fmla="*/ 81 w 144"/>
                  <a:gd name="T9" fmla="*/ 127 h 140"/>
                  <a:gd name="T10" fmla="*/ 127 w 144"/>
                  <a:gd name="T11" fmla="*/ 82 h 140"/>
                  <a:gd name="T12" fmla="*/ 127 w 144"/>
                  <a:gd name="T13" fmla="*/ 18 h 140"/>
                  <a:gd name="T14" fmla="*/ 63 w 144"/>
                  <a:gd name="T15" fmla="*/ 18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140">
                    <a:moveTo>
                      <a:pt x="63" y="18"/>
                    </a:moveTo>
                    <a:cubicBezTo>
                      <a:pt x="17" y="63"/>
                      <a:pt x="17" y="63"/>
                      <a:pt x="17" y="63"/>
                    </a:cubicBezTo>
                    <a:cubicBezTo>
                      <a:pt x="0" y="81"/>
                      <a:pt x="0" y="109"/>
                      <a:pt x="17" y="127"/>
                    </a:cubicBezTo>
                    <a:cubicBezTo>
                      <a:pt x="26" y="136"/>
                      <a:pt x="38" y="140"/>
                      <a:pt x="49" y="140"/>
                    </a:cubicBezTo>
                    <a:cubicBezTo>
                      <a:pt x="61" y="140"/>
                      <a:pt x="73" y="136"/>
                      <a:pt x="81" y="127"/>
                    </a:cubicBezTo>
                    <a:cubicBezTo>
                      <a:pt x="127" y="82"/>
                      <a:pt x="127" y="82"/>
                      <a:pt x="127" y="82"/>
                    </a:cubicBezTo>
                    <a:cubicBezTo>
                      <a:pt x="144" y="64"/>
                      <a:pt x="144" y="36"/>
                      <a:pt x="127" y="18"/>
                    </a:cubicBezTo>
                    <a:cubicBezTo>
                      <a:pt x="109" y="0"/>
                      <a:pt x="80" y="0"/>
                      <a:pt x="63" y="18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05" name="Freeform 29"/>
              <p:cNvSpPr/>
              <p:nvPr/>
            </p:nvSpPr>
            <p:spPr bwMode="auto">
              <a:xfrm>
                <a:off x="2889250" y="617538"/>
                <a:ext cx="582612" cy="568325"/>
              </a:xfrm>
              <a:custGeom>
                <a:avLst/>
                <a:gdLst>
                  <a:gd name="T0" fmla="*/ 50 w 155"/>
                  <a:gd name="T1" fmla="*/ 151 h 151"/>
                  <a:gd name="T2" fmla="*/ 82 w 155"/>
                  <a:gd name="T3" fmla="*/ 138 h 151"/>
                  <a:gd name="T4" fmla="*/ 138 w 155"/>
                  <a:gd name="T5" fmla="*/ 82 h 151"/>
                  <a:gd name="T6" fmla="*/ 138 w 155"/>
                  <a:gd name="T7" fmla="*/ 18 h 151"/>
                  <a:gd name="T8" fmla="*/ 74 w 155"/>
                  <a:gd name="T9" fmla="*/ 18 h 151"/>
                  <a:gd name="T10" fmla="*/ 18 w 155"/>
                  <a:gd name="T11" fmla="*/ 74 h 151"/>
                  <a:gd name="T12" fmla="*/ 18 w 155"/>
                  <a:gd name="T13" fmla="*/ 138 h 151"/>
                  <a:gd name="T14" fmla="*/ 50 w 155"/>
                  <a:gd name="T1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5" h="151">
                    <a:moveTo>
                      <a:pt x="50" y="151"/>
                    </a:moveTo>
                    <a:cubicBezTo>
                      <a:pt x="61" y="151"/>
                      <a:pt x="73" y="147"/>
                      <a:pt x="82" y="138"/>
                    </a:cubicBezTo>
                    <a:cubicBezTo>
                      <a:pt x="138" y="82"/>
                      <a:pt x="138" y="82"/>
                      <a:pt x="138" y="82"/>
                    </a:cubicBezTo>
                    <a:cubicBezTo>
                      <a:pt x="155" y="64"/>
                      <a:pt x="155" y="36"/>
                      <a:pt x="138" y="18"/>
                    </a:cubicBezTo>
                    <a:cubicBezTo>
                      <a:pt x="120" y="0"/>
                      <a:pt x="91" y="0"/>
                      <a:pt x="74" y="18"/>
                    </a:cubicBezTo>
                    <a:cubicBezTo>
                      <a:pt x="18" y="74"/>
                      <a:pt x="18" y="74"/>
                      <a:pt x="18" y="74"/>
                    </a:cubicBezTo>
                    <a:cubicBezTo>
                      <a:pt x="0" y="92"/>
                      <a:pt x="0" y="120"/>
                      <a:pt x="18" y="138"/>
                    </a:cubicBezTo>
                    <a:cubicBezTo>
                      <a:pt x="26" y="147"/>
                      <a:pt x="38" y="151"/>
                      <a:pt x="50" y="151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06" name="Freeform 30"/>
              <p:cNvSpPr/>
              <p:nvPr/>
            </p:nvSpPr>
            <p:spPr bwMode="auto">
              <a:xfrm>
                <a:off x="1908175" y="1622426"/>
                <a:ext cx="563562" cy="546100"/>
              </a:xfrm>
              <a:custGeom>
                <a:avLst/>
                <a:gdLst>
                  <a:gd name="T0" fmla="*/ 68 w 150"/>
                  <a:gd name="T1" fmla="*/ 17 h 145"/>
                  <a:gd name="T2" fmla="*/ 18 w 150"/>
                  <a:gd name="T3" fmla="*/ 68 h 145"/>
                  <a:gd name="T4" fmla="*/ 18 w 150"/>
                  <a:gd name="T5" fmla="*/ 132 h 145"/>
                  <a:gd name="T6" fmla="*/ 50 w 150"/>
                  <a:gd name="T7" fmla="*/ 145 h 145"/>
                  <a:gd name="T8" fmla="*/ 82 w 150"/>
                  <a:gd name="T9" fmla="*/ 132 h 145"/>
                  <a:gd name="T10" fmla="*/ 132 w 150"/>
                  <a:gd name="T11" fmla="*/ 81 h 145"/>
                  <a:gd name="T12" fmla="*/ 132 w 150"/>
                  <a:gd name="T13" fmla="*/ 17 h 145"/>
                  <a:gd name="T14" fmla="*/ 68 w 150"/>
                  <a:gd name="T15" fmla="*/ 1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45">
                    <a:moveTo>
                      <a:pt x="68" y="17"/>
                    </a:moveTo>
                    <a:cubicBezTo>
                      <a:pt x="18" y="68"/>
                      <a:pt x="18" y="68"/>
                      <a:pt x="18" y="68"/>
                    </a:cubicBezTo>
                    <a:cubicBezTo>
                      <a:pt x="0" y="86"/>
                      <a:pt x="0" y="114"/>
                      <a:pt x="18" y="132"/>
                    </a:cubicBezTo>
                    <a:cubicBezTo>
                      <a:pt x="26" y="141"/>
                      <a:pt x="38" y="145"/>
                      <a:pt x="50" y="145"/>
                    </a:cubicBezTo>
                    <a:cubicBezTo>
                      <a:pt x="61" y="145"/>
                      <a:pt x="73" y="141"/>
                      <a:pt x="82" y="132"/>
                    </a:cubicBezTo>
                    <a:cubicBezTo>
                      <a:pt x="132" y="81"/>
                      <a:pt x="132" y="81"/>
                      <a:pt x="132" y="81"/>
                    </a:cubicBezTo>
                    <a:cubicBezTo>
                      <a:pt x="150" y="64"/>
                      <a:pt x="150" y="35"/>
                      <a:pt x="132" y="17"/>
                    </a:cubicBezTo>
                    <a:cubicBezTo>
                      <a:pt x="115" y="0"/>
                      <a:pt x="86" y="0"/>
                      <a:pt x="68" y="17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  <p:sp>
            <p:nvSpPr>
              <p:cNvPr id="307" name="Freeform 31"/>
              <p:cNvSpPr/>
              <p:nvPr/>
            </p:nvSpPr>
            <p:spPr bwMode="auto">
              <a:xfrm>
                <a:off x="3521075" y="-9525"/>
                <a:ext cx="582612" cy="563563"/>
              </a:xfrm>
              <a:custGeom>
                <a:avLst/>
                <a:gdLst>
                  <a:gd name="T0" fmla="*/ 137 w 155"/>
                  <a:gd name="T1" fmla="*/ 17 h 150"/>
                  <a:gd name="T2" fmla="*/ 73 w 155"/>
                  <a:gd name="T3" fmla="*/ 17 h 150"/>
                  <a:gd name="T4" fmla="*/ 17 w 155"/>
                  <a:gd name="T5" fmla="*/ 73 h 150"/>
                  <a:gd name="T6" fmla="*/ 17 w 155"/>
                  <a:gd name="T7" fmla="*/ 137 h 150"/>
                  <a:gd name="T8" fmla="*/ 49 w 155"/>
                  <a:gd name="T9" fmla="*/ 150 h 150"/>
                  <a:gd name="T10" fmla="*/ 81 w 155"/>
                  <a:gd name="T11" fmla="*/ 137 h 150"/>
                  <a:gd name="T12" fmla="*/ 137 w 155"/>
                  <a:gd name="T13" fmla="*/ 81 h 150"/>
                  <a:gd name="T14" fmla="*/ 137 w 155"/>
                  <a:gd name="T15" fmla="*/ 1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5" h="150">
                    <a:moveTo>
                      <a:pt x="137" y="17"/>
                    </a:moveTo>
                    <a:cubicBezTo>
                      <a:pt x="120" y="0"/>
                      <a:pt x="91" y="0"/>
                      <a:pt x="73" y="17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0" y="91"/>
                      <a:pt x="0" y="120"/>
                      <a:pt x="17" y="137"/>
                    </a:cubicBezTo>
                    <a:cubicBezTo>
                      <a:pt x="26" y="146"/>
                      <a:pt x="38" y="150"/>
                      <a:pt x="49" y="150"/>
                    </a:cubicBezTo>
                    <a:cubicBezTo>
                      <a:pt x="61" y="150"/>
                      <a:pt x="73" y="146"/>
                      <a:pt x="81" y="137"/>
                    </a:cubicBezTo>
                    <a:cubicBezTo>
                      <a:pt x="137" y="81"/>
                      <a:pt x="137" y="81"/>
                      <a:pt x="137" y="81"/>
                    </a:cubicBezTo>
                    <a:cubicBezTo>
                      <a:pt x="155" y="64"/>
                      <a:pt x="155" y="35"/>
                      <a:pt x="137" y="17"/>
                    </a:cubicBezTo>
                    <a:close/>
                  </a:path>
                </a:pathLst>
              </a:custGeom>
              <a:solidFill>
                <a:srgbClr val="0095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sp>
          <p:nvSpPr>
            <p:cNvPr id="308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工作经历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09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3824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33269" y="687977"/>
            <a:ext cx="9848807" cy="5396428"/>
            <a:chOff x="907" y="647"/>
            <a:chExt cx="16524" cy="9054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kumimoji="0" lang="zh-CN" altLang="en-US" sz="3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j-cs"/>
                </a:rPr>
                <a:t>求职意向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grpSp>
          <p:nvGrpSpPr>
            <p:cNvPr id="255" name="Group 3760"/>
            <p:cNvGrpSpPr/>
            <p:nvPr/>
          </p:nvGrpSpPr>
          <p:grpSpPr>
            <a:xfrm>
              <a:off x="7882" y="6881"/>
              <a:ext cx="9549" cy="2821"/>
              <a:chOff x="0" y="0"/>
              <a:chExt cx="6063491" cy="1791382"/>
            </a:xfrm>
          </p:grpSpPr>
          <p:sp>
            <p:nvSpPr>
              <p:cNvPr id="256" name="Shape 3753"/>
              <p:cNvSpPr/>
              <p:nvPr/>
            </p:nvSpPr>
            <p:spPr>
              <a:xfrm>
                <a:off x="318" y="111123"/>
                <a:ext cx="6059825" cy="1680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2" h="21346" extrusionOk="0">
                    <a:moveTo>
                      <a:pt x="10843" y="20925"/>
                    </a:moveTo>
                    <a:cubicBezTo>
                      <a:pt x="10499" y="21382"/>
                      <a:pt x="9851" y="21473"/>
                      <a:pt x="9405" y="21169"/>
                    </a:cubicBezTo>
                    <a:cubicBezTo>
                      <a:pt x="393" y="14871"/>
                      <a:pt x="393" y="14871"/>
                      <a:pt x="393" y="14871"/>
                    </a:cubicBezTo>
                    <a:cubicBezTo>
                      <a:pt x="-53" y="14537"/>
                      <a:pt x="-129" y="13928"/>
                      <a:pt x="216" y="13502"/>
                    </a:cubicBezTo>
                    <a:cubicBezTo>
                      <a:pt x="10499" y="421"/>
                      <a:pt x="10499" y="421"/>
                      <a:pt x="10499" y="421"/>
                    </a:cubicBezTo>
                    <a:cubicBezTo>
                      <a:pt x="10843" y="-36"/>
                      <a:pt x="11483" y="-127"/>
                      <a:pt x="11929" y="177"/>
                    </a:cubicBezTo>
                    <a:cubicBezTo>
                      <a:pt x="20949" y="6079"/>
                      <a:pt x="20949" y="6079"/>
                      <a:pt x="20949" y="6079"/>
                    </a:cubicBezTo>
                    <a:cubicBezTo>
                      <a:pt x="21395" y="6383"/>
                      <a:pt x="21471" y="6992"/>
                      <a:pt x="21126" y="7448"/>
                    </a:cubicBezTo>
                    <a:lnTo>
                      <a:pt x="10843" y="20925"/>
                    </a:lnTo>
                    <a:close/>
                  </a:path>
                </a:pathLst>
              </a:custGeom>
              <a:solidFill>
                <a:srgbClr val="C0C0C0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57" name="Shape 3754"/>
              <p:cNvSpPr/>
              <p:nvPr/>
            </p:nvSpPr>
            <p:spPr>
              <a:xfrm>
                <a:off x="0" y="572916"/>
                <a:ext cx="6063492" cy="1207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583" y="1371"/>
                      <a:pt x="21583" y="1371"/>
                      <a:pt x="21583" y="1371"/>
                    </a:cubicBezTo>
                    <a:cubicBezTo>
                      <a:pt x="20970" y="2786"/>
                      <a:pt x="20970" y="2786"/>
                      <a:pt x="20970" y="2786"/>
                    </a:cubicBezTo>
                    <a:cubicBezTo>
                      <a:pt x="10094" y="21600"/>
                      <a:pt x="10094" y="21600"/>
                      <a:pt x="10094" y="21600"/>
                    </a:cubicBezTo>
                    <a:cubicBezTo>
                      <a:pt x="102" y="12171"/>
                      <a:pt x="102" y="12171"/>
                      <a:pt x="102" y="12171"/>
                    </a:cubicBezTo>
                    <a:cubicBezTo>
                      <a:pt x="0" y="11486"/>
                      <a:pt x="0" y="11486"/>
                      <a:pt x="0" y="11486"/>
                    </a:cubicBezTo>
                    <a:cubicBezTo>
                      <a:pt x="0" y="11486"/>
                      <a:pt x="9" y="9643"/>
                      <a:pt x="17" y="9643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58" name="Shape 3755"/>
              <p:cNvSpPr/>
              <p:nvPr/>
            </p:nvSpPr>
            <p:spPr>
              <a:xfrm>
                <a:off x="2339" y="0"/>
                <a:ext cx="6059824" cy="1682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2" h="21331" extrusionOk="0">
                    <a:moveTo>
                      <a:pt x="10843" y="20926"/>
                    </a:moveTo>
                    <a:cubicBezTo>
                      <a:pt x="10499" y="21351"/>
                      <a:pt x="9859" y="21473"/>
                      <a:pt x="9413" y="21139"/>
                    </a:cubicBezTo>
                    <a:cubicBezTo>
                      <a:pt x="393" y="14850"/>
                      <a:pt x="393" y="14850"/>
                      <a:pt x="393" y="14850"/>
                    </a:cubicBezTo>
                    <a:cubicBezTo>
                      <a:pt x="-53" y="14546"/>
                      <a:pt x="-129" y="13908"/>
                      <a:pt x="216" y="13483"/>
                    </a:cubicBezTo>
                    <a:cubicBezTo>
                      <a:pt x="10499" y="420"/>
                      <a:pt x="10499" y="420"/>
                      <a:pt x="10499" y="420"/>
                    </a:cubicBezTo>
                    <a:cubicBezTo>
                      <a:pt x="10852" y="-36"/>
                      <a:pt x="11491" y="-127"/>
                      <a:pt x="11937" y="177"/>
                    </a:cubicBezTo>
                    <a:cubicBezTo>
                      <a:pt x="20949" y="6496"/>
                      <a:pt x="20949" y="6496"/>
                      <a:pt x="20949" y="6496"/>
                    </a:cubicBezTo>
                    <a:cubicBezTo>
                      <a:pt x="21395" y="6800"/>
                      <a:pt x="21471" y="7407"/>
                      <a:pt x="21126" y="7863"/>
                    </a:cubicBezTo>
                    <a:lnTo>
                      <a:pt x="10843" y="20926"/>
                    </a:lnTo>
                    <a:close/>
                  </a:path>
                </a:pathLst>
              </a:custGeom>
              <a:solidFill>
                <a:srgbClr val="F5F5F5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59" name="Shape 3756"/>
              <p:cNvSpPr/>
              <p:nvPr/>
            </p:nvSpPr>
            <p:spPr>
              <a:xfrm>
                <a:off x="393994" y="64762"/>
                <a:ext cx="5420978" cy="1504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4405"/>
                    </a:moveTo>
                    <a:lnTo>
                      <a:pt x="11327" y="0"/>
                    </a:lnTo>
                    <a:lnTo>
                      <a:pt x="21600" y="7181"/>
                    </a:lnTo>
                    <a:lnTo>
                      <a:pt x="10261" y="21600"/>
                    </a:lnTo>
                    <a:lnTo>
                      <a:pt x="0" y="14405"/>
                    </a:lnTo>
                    <a:close/>
                  </a:path>
                </a:pathLst>
              </a:custGeom>
              <a:solidFill>
                <a:srgbClr val="00959E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60" name="Shape 3757"/>
              <p:cNvSpPr/>
              <p:nvPr/>
            </p:nvSpPr>
            <p:spPr>
              <a:xfrm>
                <a:off x="2969110" y="64762"/>
                <a:ext cx="2845862" cy="1504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7181"/>
                    </a:lnTo>
                    <a:lnTo>
                      <a:pt x="2032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2">
                  <a:alpha val="26000"/>
                </a:schemeClr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61" name="Shape 3758"/>
              <p:cNvSpPr/>
              <p:nvPr/>
            </p:nvSpPr>
            <p:spPr>
              <a:xfrm>
                <a:off x="1408231" y="1335594"/>
                <a:ext cx="254681" cy="67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4" h="19017" extrusionOk="0">
                    <a:moveTo>
                      <a:pt x="3647" y="17104"/>
                    </a:moveTo>
                    <a:cubicBezTo>
                      <a:pt x="7967" y="20479"/>
                      <a:pt x="13907" y="19129"/>
                      <a:pt x="17147" y="15079"/>
                    </a:cubicBezTo>
                    <a:cubicBezTo>
                      <a:pt x="20387" y="11029"/>
                      <a:pt x="19667" y="4954"/>
                      <a:pt x="15527" y="1579"/>
                    </a:cubicBezTo>
                    <a:cubicBezTo>
                      <a:pt x="11387" y="-1121"/>
                      <a:pt x="5267" y="-446"/>
                      <a:pt x="2027" y="4279"/>
                    </a:cubicBezTo>
                    <a:cubicBezTo>
                      <a:pt x="-1213" y="8329"/>
                      <a:pt x="-493" y="14404"/>
                      <a:pt x="3647" y="17104"/>
                    </a:cubicBezTo>
                    <a:close/>
                  </a:path>
                </a:pathLst>
              </a:custGeom>
              <a:solidFill>
                <a:srgbClr val="808183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62" name="Shape 3759"/>
              <p:cNvSpPr/>
              <p:nvPr/>
            </p:nvSpPr>
            <p:spPr>
              <a:xfrm>
                <a:off x="4370285" y="246606"/>
                <a:ext cx="442559" cy="895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1" h="21267" extrusionOk="0">
                    <a:moveTo>
                      <a:pt x="430" y="2274"/>
                    </a:moveTo>
                    <a:cubicBezTo>
                      <a:pt x="-29" y="2274"/>
                      <a:pt x="-144" y="1137"/>
                      <a:pt x="201" y="568"/>
                    </a:cubicBezTo>
                    <a:lnTo>
                      <a:pt x="201" y="568"/>
                    </a:lnTo>
                    <a:cubicBezTo>
                      <a:pt x="545" y="0"/>
                      <a:pt x="1235" y="0"/>
                      <a:pt x="1694" y="0"/>
                    </a:cubicBezTo>
                    <a:cubicBezTo>
                      <a:pt x="20882" y="18758"/>
                      <a:pt x="20882" y="18758"/>
                      <a:pt x="20882" y="18758"/>
                    </a:cubicBezTo>
                    <a:cubicBezTo>
                      <a:pt x="21341" y="19326"/>
                      <a:pt x="21456" y="19895"/>
                      <a:pt x="21111" y="20463"/>
                    </a:cubicBezTo>
                    <a:lnTo>
                      <a:pt x="21111" y="20463"/>
                    </a:lnTo>
                    <a:cubicBezTo>
                      <a:pt x="20767" y="21032"/>
                      <a:pt x="20077" y="21600"/>
                      <a:pt x="19618" y="21032"/>
                    </a:cubicBezTo>
                    <a:lnTo>
                      <a:pt x="430" y="2274"/>
                    </a:lnTo>
                    <a:close/>
                  </a:path>
                </a:pathLst>
              </a:custGeom>
              <a:solidFill>
                <a:srgbClr val="808183"/>
              </a:solidFill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1803" y="3990"/>
              <a:ext cx="1852" cy="1449"/>
              <a:chOff x="7494679" y="2533952"/>
              <a:chExt cx="1176243" cy="920187"/>
            </a:xfrm>
          </p:grpSpPr>
          <p:sp>
            <p:nvSpPr>
              <p:cNvPr id="266" name="Shape 3764"/>
              <p:cNvSpPr/>
              <p:nvPr/>
            </p:nvSpPr>
            <p:spPr>
              <a:xfrm>
                <a:off x="7494679" y="2533952"/>
                <a:ext cx="1176243" cy="920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0" h="21479" extrusionOk="0">
                    <a:moveTo>
                      <a:pt x="13069" y="21479"/>
                    </a:moveTo>
                    <a:lnTo>
                      <a:pt x="10401" y="18393"/>
                    </a:lnTo>
                    <a:cubicBezTo>
                      <a:pt x="4515" y="18269"/>
                      <a:pt x="-140" y="14052"/>
                      <a:pt x="3" y="8974"/>
                    </a:cubicBezTo>
                    <a:cubicBezTo>
                      <a:pt x="146" y="3896"/>
                      <a:pt x="5034" y="-121"/>
                      <a:pt x="10919" y="3"/>
                    </a:cubicBezTo>
                    <a:cubicBezTo>
                      <a:pt x="16805" y="126"/>
                      <a:pt x="21460" y="4343"/>
                      <a:pt x="21317" y="9421"/>
                    </a:cubicBezTo>
                    <a:cubicBezTo>
                      <a:pt x="21211" y="13170"/>
                      <a:pt x="18479" y="16487"/>
                      <a:pt x="14412" y="17807"/>
                    </a:cubicBezTo>
                    <a:close/>
                  </a:path>
                </a:pathLst>
              </a:custGeom>
              <a:solidFill>
                <a:srgbClr val="45F9FF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75" name="Shape 3773"/>
              <p:cNvSpPr/>
              <p:nvPr/>
            </p:nvSpPr>
            <p:spPr>
              <a:xfrm>
                <a:off x="7850231" y="2707015"/>
                <a:ext cx="465138" cy="466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77" y="0"/>
                      <a:pt x="0" y="4877"/>
                      <a:pt x="0" y="10800"/>
                    </a:cubicBezTo>
                    <a:cubicBezTo>
                      <a:pt x="0" y="16723"/>
                      <a:pt x="4877" y="21600"/>
                      <a:pt x="10800" y="21600"/>
                    </a:cubicBezTo>
                    <a:cubicBezTo>
                      <a:pt x="16723" y="21600"/>
                      <a:pt x="21600" y="16723"/>
                      <a:pt x="21600" y="10800"/>
                    </a:cubicBezTo>
                    <a:cubicBezTo>
                      <a:pt x="21600" y="4877"/>
                      <a:pt x="16723" y="0"/>
                      <a:pt x="10800" y="0"/>
                    </a:cubicBezTo>
                    <a:close/>
                    <a:moveTo>
                      <a:pt x="20206" y="10452"/>
                    </a:moveTo>
                    <a:cubicBezTo>
                      <a:pt x="16026" y="10452"/>
                      <a:pt x="16026" y="10452"/>
                      <a:pt x="16026" y="10452"/>
                    </a:cubicBezTo>
                    <a:cubicBezTo>
                      <a:pt x="16026" y="8884"/>
                      <a:pt x="15677" y="7490"/>
                      <a:pt x="15155" y="6097"/>
                    </a:cubicBezTo>
                    <a:cubicBezTo>
                      <a:pt x="16200" y="5748"/>
                      <a:pt x="17071" y="5226"/>
                      <a:pt x="17768" y="4529"/>
                    </a:cubicBezTo>
                    <a:cubicBezTo>
                      <a:pt x="19161" y="6097"/>
                      <a:pt x="20032" y="8187"/>
                      <a:pt x="20206" y="10452"/>
                    </a:cubicBezTo>
                    <a:close/>
                    <a:moveTo>
                      <a:pt x="10452" y="20206"/>
                    </a:moveTo>
                    <a:cubicBezTo>
                      <a:pt x="9232" y="19161"/>
                      <a:pt x="8361" y="17942"/>
                      <a:pt x="7490" y="16548"/>
                    </a:cubicBezTo>
                    <a:cubicBezTo>
                      <a:pt x="8535" y="16200"/>
                      <a:pt x="9406" y="16026"/>
                      <a:pt x="10452" y="16026"/>
                    </a:cubicBezTo>
                    <a:cubicBezTo>
                      <a:pt x="10452" y="20206"/>
                      <a:pt x="10452" y="20206"/>
                      <a:pt x="10452" y="20206"/>
                    </a:cubicBezTo>
                    <a:cubicBezTo>
                      <a:pt x="10452" y="20206"/>
                      <a:pt x="10452" y="20206"/>
                      <a:pt x="10452" y="20206"/>
                    </a:cubicBezTo>
                    <a:close/>
                    <a:moveTo>
                      <a:pt x="11148" y="1394"/>
                    </a:moveTo>
                    <a:cubicBezTo>
                      <a:pt x="12542" y="2439"/>
                      <a:pt x="13587" y="4006"/>
                      <a:pt x="14284" y="5748"/>
                    </a:cubicBezTo>
                    <a:cubicBezTo>
                      <a:pt x="13239" y="6097"/>
                      <a:pt x="12194" y="6271"/>
                      <a:pt x="11148" y="6271"/>
                    </a:cubicBezTo>
                    <a:cubicBezTo>
                      <a:pt x="11148" y="1394"/>
                      <a:pt x="11148" y="1394"/>
                      <a:pt x="11148" y="1394"/>
                    </a:cubicBezTo>
                    <a:cubicBezTo>
                      <a:pt x="11148" y="1394"/>
                      <a:pt x="11148" y="1394"/>
                      <a:pt x="11148" y="1394"/>
                    </a:cubicBezTo>
                    <a:close/>
                    <a:moveTo>
                      <a:pt x="12368" y="1568"/>
                    </a:moveTo>
                    <a:cubicBezTo>
                      <a:pt x="14284" y="1916"/>
                      <a:pt x="16026" y="2787"/>
                      <a:pt x="17419" y="4006"/>
                    </a:cubicBezTo>
                    <a:cubicBezTo>
                      <a:pt x="16548" y="4529"/>
                      <a:pt x="15852" y="5052"/>
                      <a:pt x="14981" y="5400"/>
                    </a:cubicBezTo>
                    <a:cubicBezTo>
                      <a:pt x="14284" y="4006"/>
                      <a:pt x="13413" y="2613"/>
                      <a:pt x="12368" y="1568"/>
                    </a:cubicBezTo>
                    <a:close/>
                    <a:moveTo>
                      <a:pt x="10452" y="1394"/>
                    </a:moveTo>
                    <a:cubicBezTo>
                      <a:pt x="10452" y="6271"/>
                      <a:pt x="10452" y="6271"/>
                      <a:pt x="10452" y="6271"/>
                    </a:cubicBezTo>
                    <a:cubicBezTo>
                      <a:pt x="9406" y="6271"/>
                      <a:pt x="8361" y="6097"/>
                      <a:pt x="7316" y="5748"/>
                    </a:cubicBezTo>
                    <a:cubicBezTo>
                      <a:pt x="8013" y="4006"/>
                      <a:pt x="9058" y="2439"/>
                      <a:pt x="10452" y="1394"/>
                    </a:cubicBezTo>
                    <a:cubicBezTo>
                      <a:pt x="10452" y="1394"/>
                      <a:pt x="10452" y="1394"/>
                      <a:pt x="10452" y="1394"/>
                    </a:cubicBezTo>
                    <a:close/>
                    <a:moveTo>
                      <a:pt x="6619" y="5400"/>
                    </a:moveTo>
                    <a:cubicBezTo>
                      <a:pt x="5748" y="5052"/>
                      <a:pt x="5052" y="4529"/>
                      <a:pt x="4181" y="4006"/>
                    </a:cubicBezTo>
                    <a:cubicBezTo>
                      <a:pt x="5574" y="2787"/>
                      <a:pt x="7316" y="1916"/>
                      <a:pt x="9232" y="1568"/>
                    </a:cubicBezTo>
                    <a:cubicBezTo>
                      <a:pt x="8187" y="2613"/>
                      <a:pt x="7316" y="4006"/>
                      <a:pt x="6619" y="5400"/>
                    </a:cubicBezTo>
                    <a:close/>
                    <a:moveTo>
                      <a:pt x="6968" y="6271"/>
                    </a:moveTo>
                    <a:cubicBezTo>
                      <a:pt x="8187" y="6619"/>
                      <a:pt x="9232" y="6968"/>
                      <a:pt x="10452" y="6968"/>
                    </a:cubicBezTo>
                    <a:cubicBezTo>
                      <a:pt x="10452" y="10452"/>
                      <a:pt x="10452" y="10452"/>
                      <a:pt x="10452" y="10452"/>
                    </a:cubicBezTo>
                    <a:cubicBezTo>
                      <a:pt x="6271" y="10452"/>
                      <a:pt x="6271" y="10452"/>
                      <a:pt x="6271" y="10452"/>
                    </a:cubicBezTo>
                    <a:cubicBezTo>
                      <a:pt x="6271" y="9058"/>
                      <a:pt x="6619" y="7665"/>
                      <a:pt x="6968" y="6271"/>
                    </a:cubicBezTo>
                    <a:close/>
                    <a:moveTo>
                      <a:pt x="10452" y="11148"/>
                    </a:moveTo>
                    <a:cubicBezTo>
                      <a:pt x="10452" y="15329"/>
                      <a:pt x="10452" y="15329"/>
                      <a:pt x="10452" y="15329"/>
                    </a:cubicBezTo>
                    <a:cubicBezTo>
                      <a:pt x="9406" y="15329"/>
                      <a:pt x="8361" y="15503"/>
                      <a:pt x="7316" y="15852"/>
                    </a:cubicBezTo>
                    <a:cubicBezTo>
                      <a:pt x="6619" y="14458"/>
                      <a:pt x="6271" y="12890"/>
                      <a:pt x="6271" y="11148"/>
                    </a:cubicBezTo>
                    <a:lnTo>
                      <a:pt x="10452" y="11148"/>
                    </a:lnTo>
                    <a:close/>
                    <a:moveTo>
                      <a:pt x="9232" y="20032"/>
                    </a:moveTo>
                    <a:cubicBezTo>
                      <a:pt x="7490" y="19858"/>
                      <a:pt x="5923" y="18987"/>
                      <a:pt x="4703" y="17942"/>
                    </a:cubicBezTo>
                    <a:cubicBezTo>
                      <a:pt x="5400" y="17419"/>
                      <a:pt x="6097" y="17071"/>
                      <a:pt x="6968" y="16723"/>
                    </a:cubicBezTo>
                    <a:cubicBezTo>
                      <a:pt x="7490" y="17942"/>
                      <a:pt x="8361" y="19161"/>
                      <a:pt x="9232" y="20032"/>
                    </a:cubicBezTo>
                    <a:close/>
                    <a:moveTo>
                      <a:pt x="11148" y="20206"/>
                    </a:moveTo>
                    <a:cubicBezTo>
                      <a:pt x="11148" y="16026"/>
                      <a:pt x="11148" y="16026"/>
                      <a:pt x="11148" y="16026"/>
                    </a:cubicBezTo>
                    <a:cubicBezTo>
                      <a:pt x="12194" y="16026"/>
                      <a:pt x="13065" y="16200"/>
                      <a:pt x="14110" y="16548"/>
                    </a:cubicBezTo>
                    <a:cubicBezTo>
                      <a:pt x="13239" y="17942"/>
                      <a:pt x="12368" y="19161"/>
                      <a:pt x="11148" y="20206"/>
                    </a:cubicBezTo>
                    <a:cubicBezTo>
                      <a:pt x="11148" y="20206"/>
                      <a:pt x="11148" y="20206"/>
                      <a:pt x="11148" y="20206"/>
                    </a:cubicBezTo>
                    <a:close/>
                    <a:moveTo>
                      <a:pt x="14632" y="16723"/>
                    </a:moveTo>
                    <a:cubicBezTo>
                      <a:pt x="15503" y="17071"/>
                      <a:pt x="16200" y="17419"/>
                      <a:pt x="16897" y="17942"/>
                    </a:cubicBezTo>
                    <a:cubicBezTo>
                      <a:pt x="15677" y="18987"/>
                      <a:pt x="14110" y="19858"/>
                      <a:pt x="12368" y="20032"/>
                    </a:cubicBezTo>
                    <a:cubicBezTo>
                      <a:pt x="13239" y="19161"/>
                      <a:pt x="14110" y="17942"/>
                      <a:pt x="14632" y="16723"/>
                    </a:cubicBezTo>
                    <a:close/>
                    <a:moveTo>
                      <a:pt x="14284" y="15852"/>
                    </a:moveTo>
                    <a:cubicBezTo>
                      <a:pt x="13239" y="15503"/>
                      <a:pt x="12194" y="15329"/>
                      <a:pt x="11148" y="15329"/>
                    </a:cubicBezTo>
                    <a:cubicBezTo>
                      <a:pt x="11148" y="11148"/>
                      <a:pt x="11148" y="11148"/>
                      <a:pt x="11148" y="11148"/>
                    </a:cubicBezTo>
                    <a:cubicBezTo>
                      <a:pt x="15329" y="11148"/>
                      <a:pt x="15329" y="11148"/>
                      <a:pt x="15329" y="11148"/>
                    </a:cubicBezTo>
                    <a:cubicBezTo>
                      <a:pt x="15329" y="12890"/>
                      <a:pt x="14981" y="14458"/>
                      <a:pt x="14284" y="15852"/>
                    </a:cubicBezTo>
                    <a:close/>
                    <a:moveTo>
                      <a:pt x="11148" y="10452"/>
                    </a:moveTo>
                    <a:cubicBezTo>
                      <a:pt x="11148" y="6968"/>
                      <a:pt x="11148" y="6968"/>
                      <a:pt x="11148" y="6968"/>
                    </a:cubicBezTo>
                    <a:cubicBezTo>
                      <a:pt x="12368" y="6968"/>
                      <a:pt x="13413" y="6619"/>
                      <a:pt x="14632" y="6271"/>
                    </a:cubicBezTo>
                    <a:cubicBezTo>
                      <a:pt x="14981" y="7665"/>
                      <a:pt x="15329" y="9058"/>
                      <a:pt x="15329" y="10452"/>
                    </a:cubicBezTo>
                    <a:lnTo>
                      <a:pt x="11148" y="10452"/>
                    </a:lnTo>
                    <a:close/>
                    <a:moveTo>
                      <a:pt x="3832" y="4529"/>
                    </a:moveTo>
                    <a:cubicBezTo>
                      <a:pt x="4529" y="5226"/>
                      <a:pt x="5400" y="5748"/>
                      <a:pt x="6445" y="6097"/>
                    </a:cubicBezTo>
                    <a:cubicBezTo>
                      <a:pt x="5923" y="7490"/>
                      <a:pt x="5574" y="8884"/>
                      <a:pt x="5574" y="10452"/>
                    </a:cubicBezTo>
                    <a:cubicBezTo>
                      <a:pt x="1394" y="10452"/>
                      <a:pt x="1394" y="10452"/>
                      <a:pt x="1394" y="10452"/>
                    </a:cubicBezTo>
                    <a:cubicBezTo>
                      <a:pt x="1568" y="8187"/>
                      <a:pt x="2439" y="6097"/>
                      <a:pt x="3832" y="4529"/>
                    </a:cubicBezTo>
                    <a:close/>
                    <a:moveTo>
                      <a:pt x="1394" y="11148"/>
                    </a:moveTo>
                    <a:cubicBezTo>
                      <a:pt x="5574" y="11148"/>
                      <a:pt x="5574" y="11148"/>
                      <a:pt x="5574" y="11148"/>
                    </a:cubicBezTo>
                    <a:cubicBezTo>
                      <a:pt x="5574" y="12890"/>
                      <a:pt x="5923" y="14632"/>
                      <a:pt x="6619" y="16200"/>
                    </a:cubicBezTo>
                    <a:cubicBezTo>
                      <a:pt x="5748" y="16548"/>
                      <a:pt x="4877" y="16897"/>
                      <a:pt x="4181" y="17419"/>
                    </a:cubicBezTo>
                    <a:cubicBezTo>
                      <a:pt x="2613" y="15852"/>
                      <a:pt x="1568" y="13587"/>
                      <a:pt x="1394" y="11148"/>
                    </a:cubicBezTo>
                    <a:close/>
                    <a:moveTo>
                      <a:pt x="17419" y="17419"/>
                    </a:moveTo>
                    <a:cubicBezTo>
                      <a:pt x="16723" y="16897"/>
                      <a:pt x="15852" y="16548"/>
                      <a:pt x="14981" y="16200"/>
                    </a:cubicBezTo>
                    <a:cubicBezTo>
                      <a:pt x="15677" y="14632"/>
                      <a:pt x="16026" y="12890"/>
                      <a:pt x="16026" y="11148"/>
                    </a:cubicBezTo>
                    <a:cubicBezTo>
                      <a:pt x="20206" y="11148"/>
                      <a:pt x="20206" y="11148"/>
                      <a:pt x="20206" y="11148"/>
                    </a:cubicBezTo>
                    <a:cubicBezTo>
                      <a:pt x="20032" y="13587"/>
                      <a:pt x="18987" y="15852"/>
                      <a:pt x="17419" y="174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10201" y="6548"/>
              <a:ext cx="1567" cy="1208"/>
              <a:chOff x="6477692" y="4157733"/>
              <a:chExt cx="995155" cy="766872"/>
            </a:xfrm>
          </p:grpSpPr>
          <p:sp>
            <p:nvSpPr>
              <p:cNvPr id="272" name="Shape 3770"/>
              <p:cNvSpPr/>
              <p:nvPr/>
            </p:nvSpPr>
            <p:spPr>
              <a:xfrm>
                <a:off x="6477692" y="4157733"/>
                <a:ext cx="995155" cy="766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0" h="20458" extrusionOk="0">
                    <a:moveTo>
                      <a:pt x="17437" y="20458"/>
                    </a:moveTo>
                    <a:lnTo>
                      <a:pt x="13136" y="17249"/>
                    </a:lnTo>
                    <a:cubicBezTo>
                      <a:pt x="8059" y="18931"/>
                      <a:pt x="2444" y="16553"/>
                      <a:pt x="594" y="11939"/>
                    </a:cubicBezTo>
                    <a:cubicBezTo>
                      <a:pt x="-1256" y="7324"/>
                      <a:pt x="1360" y="2221"/>
                      <a:pt x="6437" y="539"/>
                    </a:cubicBezTo>
                    <a:cubicBezTo>
                      <a:pt x="11514" y="-1142"/>
                      <a:pt x="17129" y="1236"/>
                      <a:pt x="18979" y="5850"/>
                    </a:cubicBezTo>
                    <a:cubicBezTo>
                      <a:pt x="20344" y="9256"/>
                      <a:pt x="19298" y="13074"/>
                      <a:pt x="16335" y="15501"/>
                    </a:cubicBezTo>
                    <a:close/>
                  </a:path>
                </a:pathLst>
              </a:custGeom>
              <a:solidFill>
                <a:srgbClr val="45F9FF"/>
              </a:solidFill>
              <a:ln w="12700">
                <a:miter lim="400000"/>
              </a:ln>
              <a:effectLst>
                <a:outerShdw blurRad="152400" dist="317500" dir="5400000" rotWithShape="0">
                  <a:srgbClr val="000000">
                    <a:alpha val="15000"/>
                  </a:srgbClr>
                </a:outerShdw>
              </a:effectLst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276" name="Group 3776"/>
              <p:cNvGrpSpPr/>
              <p:nvPr/>
            </p:nvGrpSpPr>
            <p:grpSpPr>
              <a:xfrm>
                <a:off x="6736368" y="4318965"/>
                <a:ext cx="482601" cy="392114"/>
                <a:chOff x="0" y="0"/>
                <a:chExt cx="482600" cy="392113"/>
              </a:xfrm>
            </p:grpSpPr>
            <p:sp>
              <p:nvSpPr>
                <p:cNvPr id="277" name="Shape 3774"/>
                <p:cNvSpPr/>
                <p:nvPr/>
              </p:nvSpPr>
              <p:spPr>
                <a:xfrm>
                  <a:off x="331787" y="120650"/>
                  <a:ext cx="90488" cy="1206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9900" y="1350"/>
                      </a:moveTo>
                      <a:cubicBezTo>
                        <a:pt x="9900" y="675"/>
                        <a:pt x="8100" y="0"/>
                        <a:pt x="7200" y="0"/>
                      </a:cubicBezTo>
                      <a:cubicBezTo>
                        <a:pt x="3600" y="0"/>
                        <a:pt x="3600" y="0"/>
                        <a:pt x="3600" y="0"/>
                      </a:cubicBezTo>
                      <a:cubicBezTo>
                        <a:pt x="1800" y="0"/>
                        <a:pt x="0" y="1350"/>
                        <a:pt x="0" y="2700"/>
                      </a:cubicBezTo>
                      <a:cubicBezTo>
                        <a:pt x="0" y="18900"/>
                        <a:pt x="0" y="18900"/>
                        <a:pt x="0" y="18900"/>
                      </a:cubicBezTo>
                      <a:cubicBezTo>
                        <a:pt x="0" y="20250"/>
                        <a:pt x="1800" y="21600"/>
                        <a:pt x="3600" y="21600"/>
                      </a:cubicBezTo>
                      <a:cubicBezTo>
                        <a:pt x="18000" y="21600"/>
                        <a:pt x="18000" y="21600"/>
                        <a:pt x="18000" y="21600"/>
                      </a:cubicBezTo>
                      <a:cubicBezTo>
                        <a:pt x="19800" y="21600"/>
                        <a:pt x="21600" y="20250"/>
                        <a:pt x="21600" y="18900"/>
                      </a:cubicBezTo>
                      <a:cubicBezTo>
                        <a:pt x="21600" y="14850"/>
                        <a:pt x="21600" y="14850"/>
                        <a:pt x="21600" y="14850"/>
                      </a:cubicBezTo>
                      <a:cubicBezTo>
                        <a:pt x="21600" y="14175"/>
                        <a:pt x="21600" y="13500"/>
                        <a:pt x="20700" y="13500"/>
                      </a:cubicBezTo>
                      <a:lnTo>
                        <a:pt x="9900" y="1350"/>
                      </a:lnTo>
                      <a:close/>
                      <a:moveTo>
                        <a:pt x="18000" y="18900"/>
                      </a:moveTo>
                      <a:cubicBezTo>
                        <a:pt x="3600" y="18900"/>
                        <a:pt x="3600" y="18900"/>
                        <a:pt x="3600" y="18900"/>
                      </a:cubicBezTo>
                      <a:cubicBezTo>
                        <a:pt x="3600" y="2700"/>
                        <a:pt x="3600" y="2700"/>
                        <a:pt x="3600" y="2700"/>
                      </a:cubicBezTo>
                      <a:cubicBezTo>
                        <a:pt x="7200" y="2700"/>
                        <a:pt x="7200" y="2700"/>
                        <a:pt x="7200" y="2700"/>
                      </a:cubicBezTo>
                      <a:cubicBezTo>
                        <a:pt x="18000" y="14850"/>
                        <a:pt x="18000" y="14850"/>
                        <a:pt x="18000" y="14850"/>
                      </a:cubicBezTo>
                      <a:lnTo>
                        <a:pt x="18000" y="189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78" name="Shape 3775"/>
                <p:cNvSpPr/>
                <p:nvPr/>
              </p:nvSpPr>
              <p:spPr>
                <a:xfrm>
                  <a:off x="0" y="0"/>
                  <a:ext cx="482600" cy="392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63" y="10177"/>
                      </a:moveTo>
                      <a:cubicBezTo>
                        <a:pt x="18563" y="5192"/>
                        <a:pt x="18563" y="5192"/>
                        <a:pt x="18563" y="5192"/>
                      </a:cubicBezTo>
                      <a:cubicBezTo>
                        <a:pt x="18225" y="4569"/>
                        <a:pt x="17550" y="4154"/>
                        <a:pt x="16875" y="4154"/>
                      </a:cubicBezTo>
                      <a:cubicBezTo>
                        <a:pt x="14175" y="4154"/>
                        <a:pt x="14175" y="4154"/>
                        <a:pt x="14175" y="4154"/>
                      </a:cubicBezTo>
                      <a:cubicBezTo>
                        <a:pt x="14175" y="2492"/>
                        <a:pt x="14175" y="2492"/>
                        <a:pt x="14175" y="2492"/>
                      </a:cubicBezTo>
                      <a:cubicBezTo>
                        <a:pt x="14175" y="1038"/>
                        <a:pt x="13331" y="0"/>
                        <a:pt x="12150" y="0"/>
                      </a:cubicBezTo>
                      <a:cubicBezTo>
                        <a:pt x="2025" y="0"/>
                        <a:pt x="2025" y="0"/>
                        <a:pt x="2025" y="0"/>
                      </a:cubicBezTo>
                      <a:cubicBezTo>
                        <a:pt x="844" y="0"/>
                        <a:pt x="0" y="1038"/>
                        <a:pt x="0" y="2492"/>
                      </a:cubicBezTo>
                      <a:cubicBezTo>
                        <a:pt x="0" y="11631"/>
                        <a:pt x="0" y="11631"/>
                        <a:pt x="0" y="11631"/>
                      </a:cubicBezTo>
                      <a:cubicBezTo>
                        <a:pt x="0" y="13085"/>
                        <a:pt x="844" y="14123"/>
                        <a:pt x="2025" y="14123"/>
                      </a:cubicBezTo>
                      <a:cubicBezTo>
                        <a:pt x="2025" y="14123"/>
                        <a:pt x="2025" y="14123"/>
                        <a:pt x="2025" y="14123"/>
                      </a:cubicBezTo>
                      <a:cubicBezTo>
                        <a:pt x="2025" y="16615"/>
                        <a:pt x="2025" y="16615"/>
                        <a:pt x="2025" y="16615"/>
                      </a:cubicBezTo>
                      <a:cubicBezTo>
                        <a:pt x="2025" y="18069"/>
                        <a:pt x="2869" y="19108"/>
                        <a:pt x="4050" y="19108"/>
                      </a:cubicBezTo>
                      <a:cubicBezTo>
                        <a:pt x="4894" y="19108"/>
                        <a:pt x="4894" y="19108"/>
                        <a:pt x="4894" y="19108"/>
                      </a:cubicBezTo>
                      <a:cubicBezTo>
                        <a:pt x="5062" y="20562"/>
                        <a:pt x="6244" y="21600"/>
                        <a:pt x="7425" y="21600"/>
                      </a:cubicBezTo>
                      <a:cubicBezTo>
                        <a:pt x="8606" y="21600"/>
                        <a:pt x="9787" y="20562"/>
                        <a:pt x="9956" y="19108"/>
                      </a:cubicBezTo>
                      <a:cubicBezTo>
                        <a:pt x="13669" y="19108"/>
                        <a:pt x="13669" y="19108"/>
                        <a:pt x="13669" y="19108"/>
                      </a:cubicBezTo>
                      <a:cubicBezTo>
                        <a:pt x="13838" y="20562"/>
                        <a:pt x="15019" y="21600"/>
                        <a:pt x="16200" y="21600"/>
                      </a:cubicBezTo>
                      <a:cubicBezTo>
                        <a:pt x="17381" y="21600"/>
                        <a:pt x="18563" y="20562"/>
                        <a:pt x="18731" y="19108"/>
                      </a:cubicBezTo>
                      <a:cubicBezTo>
                        <a:pt x="19575" y="19108"/>
                        <a:pt x="19575" y="19108"/>
                        <a:pt x="19575" y="19108"/>
                      </a:cubicBezTo>
                      <a:cubicBezTo>
                        <a:pt x="20756" y="19108"/>
                        <a:pt x="21600" y="18069"/>
                        <a:pt x="21600" y="16615"/>
                      </a:cubicBezTo>
                      <a:cubicBezTo>
                        <a:pt x="21600" y="11631"/>
                        <a:pt x="21600" y="11631"/>
                        <a:pt x="21600" y="11631"/>
                      </a:cubicBezTo>
                      <a:cubicBezTo>
                        <a:pt x="21600" y="11215"/>
                        <a:pt x="21431" y="10592"/>
                        <a:pt x="21263" y="10177"/>
                      </a:cubicBezTo>
                      <a:close/>
                      <a:moveTo>
                        <a:pt x="2025" y="12462"/>
                      </a:moveTo>
                      <a:cubicBezTo>
                        <a:pt x="1687" y="12462"/>
                        <a:pt x="1350" y="12046"/>
                        <a:pt x="1350" y="11631"/>
                      </a:cubicBezTo>
                      <a:cubicBezTo>
                        <a:pt x="1350" y="2492"/>
                        <a:pt x="1350" y="2492"/>
                        <a:pt x="1350" y="2492"/>
                      </a:cubicBezTo>
                      <a:cubicBezTo>
                        <a:pt x="1350" y="2077"/>
                        <a:pt x="1687" y="1662"/>
                        <a:pt x="2025" y="1662"/>
                      </a:cubicBezTo>
                      <a:cubicBezTo>
                        <a:pt x="12150" y="1662"/>
                        <a:pt x="12150" y="1662"/>
                        <a:pt x="12150" y="1662"/>
                      </a:cubicBezTo>
                      <a:cubicBezTo>
                        <a:pt x="12488" y="1662"/>
                        <a:pt x="12825" y="2077"/>
                        <a:pt x="12825" y="2492"/>
                      </a:cubicBezTo>
                      <a:cubicBezTo>
                        <a:pt x="12825" y="4154"/>
                        <a:pt x="12825" y="4154"/>
                        <a:pt x="12825" y="4154"/>
                      </a:cubicBezTo>
                      <a:cubicBezTo>
                        <a:pt x="12825" y="5815"/>
                        <a:pt x="12825" y="5815"/>
                        <a:pt x="12825" y="5815"/>
                      </a:cubicBezTo>
                      <a:cubicBezTo>
                        <a:pt x="12825" y="11631"/>
                        <a:pt x="12825" y="11631"/>
                        <a:pt x="12825" y="11631"/>
                      </a:cubicBezTo>
                      <a:cubicBezTo>
                        <a:pt x="12825" y="12046"/>
                        <a:pt x="12488" y="12462"/>
                        <a:pt x="12150" y="12462"/>
                      </a:cubicBezTo>
                      <a:lnTo>
                        <a:pt x="2025" y="12462"/>
                      </a:lnTo>
                      <a:close/>
                      <a:moveTo>
                        <a:pt x="7425" y="19938"/>
                      </a:moveTo>
                      <a:cubicBezTo>
                        <a:pt x="6750" y="19938"/>
                        <a:pt x="6075" y="19108"/>
                        <a:pt x="6075" y="18277"/>
                      </a:cubicBezTo>
                      <a:cubicBezTo>
                        <a:pt x="6075" y="17446"/>
                        <a:pt x="6750" y="16615"/>
                        <a:pt x="7425" y="16615"/>
                      </a:cubicBezTo>
                      <a:cubicBezTo>
                        <a:pt x="8100" y="16615"/>
                        <a:pt x="8775" y="17446"/>
                        <a:pt x="8775" y="18277"/>
                      </a:cubicBezTo>
                      <a:cubicBezTo>
                        <a:pt x="8775" y="19108"/>
                        <a:pt x="8100" y="19938"/>
                        <a:pt x="7425" y="19938"/>
                      </a:cubicBezTo>
                      <a:close/>
                      <a:moveTo>
                        <a:pt x="16200" y="19938"/>
                      </a:moveTo>
                      <a:cubicBezTo>
                        <a:pt x="15525" y="19938"/>
                        <a:pt x="14850" y="19108"/>
                        <a:pt x="14850" y="18277"/>
                      </a:cubicBezTo>
                      <a:cubicBezTo>
                        <a:pt x="14850" y="17446"/>
                        <a:pt x="15525" y="16615"/>
                        <a:pt x="16200" y="16615"/>
                      </a:cubicBezTo>
                      <a:cubicBezTo>
                        <a:pt x="16875" y="16615"/>
                        <a:pt x="17550" y="17446"/>
                        <a:pt x="17550" y="18277"/>
                      </a:cubicBezTo>
                      <a:cubicBezTo>
                        <a:pt x="17550" y="19108"/>
                        <a:pt x="16875" y="19938"/>
                        <a:pt x="16200" y="19938"/>
                      </a:cubicBezTo>
                      <a:close/>
                      <a:moveTo>
                        <a:pt x="20250" y="16615"/>
                      </a:moveTo>
                      <a:cubicBezTo>
                        <a:pt x="20250" y="17031"/>
                        <a:pt x="19913" y="17446"/>
                        <a:pt x="19575" y="17446"/>
                      </a:cubicBezTo>
                      <a:cubicBezTo>
                        <a:pt x="18731" y="17446"/>
                        <a:pt x="18731" y="17446"/>
                        <a:pt x="18731" y="17446"/>
                      </a:cubicBezTo>
                      <a:cubicBezTo>
                        <a:pt x="18563" y="15992"/>
                        <a:pt x="17381" y="14954"/>
                        <a:pt x="16200" y="14954"/>
                      </a:cubicBezTo>
                      <a:cubicBezTo>
                        <a:pt x="15019" y="14954"/>
                        <a:pt x="13838" y="15992"/>
                        <a:pt x="13669" y="17446"/>
                      </a:cubicBezTo>
                      <a:cubicBezTo>
                        <a:pt x="9956" y="17446"/>
                        <a:pt x="9956" y="17446"/>
                        <a:pt x="9956" y="17446"/>
                      </a:cubicBezTo>
                      <a:cubicBezTo>
                        <a:pt x="9787" y="15992"/>
                        <a:pt x="8606" y="14954"/>
                        <a:pt x="7425" y="14954"/>
                      </a:cubicBezTo>
                      <a:cubicBezTo>
                        <a:pt x="6244" y="14954"/>
                        <a:pt x="5062" y="15992"/>
                        <a:pt x="4894" y="17446"/>
                      </a:cubicBezTo>
                      <a:cubicBezTo>
                        <a:pt x="4050" y="17446"/>
                        <a:pt x="4050" y="17446"/>
                        <a:pt x="4050" y="17446"/>
                      </a:cubicBezTo>
                      <a:cubicBezTo>
                        <a:pt x="3712" y="17446"/>
                        <a:pt x="3375" y="17031"/>
                        <a:pt x="3375" y="16615"/>
                      </a:cubicBezTo>
                      <a:cubicBezTo>
                        <a:pt x="3375" y="14123"/>
                        <a:pt x="3375" y="14123"/>
                        <a:pt x="3375" y="14123"/>
                      </a:cubicBezTo>
                      <a:cubicBezTo>
                        <a:pt x="12150" y="14123"/>
                        <a:pt x="12150" y="14123"/>
                        <a:pt x="12150" y="14123"/>
                      </a:cubicBezTo>
                      <a:cubicBezTo>
                        <a:pt x="13331" y="14123"/>
                        <a:pt x="14175" y="13085"/>
                        <a:pt x="14175" y="11631"/>
                      </a:cubicBezTo>
                      <a:cubicBezTo>
                        <a:pt x="14175" y="5815"/>
                        <a:pt x="14175" y="5815"/>
                        <a:pt x="14175" y="5815"/>
                      </a:cubicBezTo>
                      <a:cubicBezTo>
                        <a:pt x="16875" y="5815"/>
                        <a:pt x="16875" y="5815"/>
                        <a:pt x="16875" y="5815"/>
                      </a:cubicBezTo>
                      <a:cubicBezTo>
                        <a:pt x="17044" y="5815"/>
                        <a:pt x="17381" y="6023"/>
                        <a:pt x="17381" y="6231"/>
                      </a:cubicBezTo>
                      <a:cubicBezTo>
                        <a:pt x="20081" y="11215"/>
                        <a:pt x="20081" y="11215"/>
                        <a:pt x="20081" y="11215"/>
                      </a:cubicBezTo>
                      <a:cubicBezTo>
                        <a:pt x="20250" y="11215"/>
                        <a:pt x="20250" y="11423"/>
                        <a:pt x="20250" y="11631"/>
                      </a:cubicBezTo>
                      <a:lnTo>
                        <a:pt x="20250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14" name="组合 13"/>
            <p:cNvGrpSpPr/>
            <p:nvPr/>
          </p:nvGrpSpPr>
          <p:grpSpPr>
            <a:xfrm>
              <a:off x="9950" y="2528"/>
              <a:ext cx="2110" cy="1770"/>
              <a:chOff x="6318243" y="1605367"/>
              <a:chExt cx="1340070" cy="1123896"/>
            </a:xfrm>
          </p:grpSpPr>
          <p:sp>
            <p:nvSpPr>
              <p:cNvPr id="269" name="Shape 3767"/>
              <p:cNvSpPr/>
              <p:nvPr/>
            </p:nvSpPr>
            <p:spPr>
              <a:xfrm>
                <a:off x="6318243" y="1605367"/>
                <a:ext cx="1340070" cy="11238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5" h="21157" extrusionOk="0">
                    <a:moveTo>
                      <a:pt x="11604" y="21157"/>
                    </a:moveTo>
                    <a:lnTo>
                      <a:pt x="9184" y="16854"/>
                    </a:lnTo>
                    <a:cubicBezTo>
                      <a:pt x="3548" y="16364"/>
                      <a:pt x="-538" y="12204"/>
                      <a:pt x="57" y="7563"/>
                    </a:cubicBezTo>
                    <a:cubicBezTo>
                      <a:pt x="652" y="2922"/>
                      <a:pt x="5704" y="-443"/>
                      <a:pt x="11340" y="47"/>
                    </a:cubicBezTo>
                    <a:cubicBezTo>
                      <a:pt x="16976" y="537"/>
                      <a:pt x="21062" y="4697"/>
                      <a:pt x="20467" y="9338"/>
                    </a:cubicBezTo>
                    <a:cubicBezTo>
                      <a:pt x="20027" y="12764"/>
                      <a:pt x="17107" y="15627"/>
                      <a:pt x="13086" y="16575"/>
                    </a:cubicBezTo>
                    <a:close/>
                  </a:path>
                </a:pathLst>
              </a:custGeom>
              <a:solidFill>
                <a:srgbClr val="00DBE8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279" name="Group 3786"/>
              <p:cNvGrpSpPr/>
              <p:nvPr/>
            </p:nvGrpSpPr>
            <p:grpSpPr>
              <a:xfrm>
                <a:off x="6726733" y="1751802"/>
                <a:ext cx="482153" cy="482153"/>
                <a:chOff x="0" y="0"/>
                <a:chExt cx="482151" cy="482151"/>
              </a:xfrm>
            </p:grpSpPr>
            <p:sp>
              <p:nvSpPr>
                <p:cNvPr id="280" name="Shape 3777"/>
                <p:cNvSpPr/>
                <p:nvPr/>
              </p:nvSpPr>
              <p:spPr>
                <a:xfrm>
                  <a:off x="-1" y="-1"/>
                  <a:ext cx="482153" cy="482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18960" extrusionOk="0">
                      <a:moveTo>
                        <a:pt x="13031" y="751"/>
                      </a:moveTo>
                      <a:cubicBezTo>
                        <a:pt x="8148" y="-1320"/>
                        <a:pt x="2675" y="1047"/>
                        <a:pt x="751" y="5929"/>
                      </a:cubicBezTo>
                      <a:cubicBezTo>
                        <a:pt x="-1320" y="10812"/>
                        <a:pt x="1047" y="16285"/>
                        <a:pt x="5929" y="18209"/>
                      </a:cubicBezTo>
                      <a:cubicBezTo>
                        <a:pt x="10812" y="20280"/>
                        <a:pt x="16285" y="17913"/>
                        <a:pt x="18209" y="13031"/>
                      </a:cubicBezTo>
                      <a:cubicBezTo>
                        <a:pt x="20280" y="8148"/>
                        <a:pt x="17913" y="2675"/>
                        <a:pt x="13031" y="751"/>
                      </a:cubicBezTo>
                      <a:close/>
                      <a:moveTo>
                        <a:pt x="6373" y="17173"/>
                      </a:moveTo>
                      <a:cubicBezTo>
                        <a:pt x="2231" y="15546"/>
                        <a:pt x="159" y="10664"/>
                        <a:pt x="1787" y="6373"/>
                      </a:cubicBezTo>
                      <a:cubicBezTo>
                        <a:pt x="3562" y="2231"/>
                        <a:pt x="8296" y="159"/>
                        <a:pt x="12587" y="1787"/>
                      </a:cubicBezTo>
                      <a:cubicBezTo>
                        <a:pt x="16877" y="3562"/>
                        <a:pt x="18801" y="8296"/>
                        <a:pt x="17173" y="12587"/>
                      </a:cubicBezTo>
                      <a:cubicBezTo>
                        <a:pt x="15546" y="16877"/>
                        <a:pt x="10664" y="18801"/>
                        <a:pt x="6373" y="171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1" name="Shape 3778"/>
                <p:cNvSpPr/>
                <p:nvPr/>
              </p:nvSpPr>
              <p:spPr>
                <a:xfrm>
                  <a:off x="212240" y="212347"/>
                  <a:ext cx="57672" cy="59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3" h="18683" extrusionOk="0">
                      <a:moveTo>
                        <a:pt x="12942" y="942"/>
                      </a:moveTo>
                      <a:cubicBezTo>
                        <a:pt x="8142" y="-1458"/>
                        <a:pt x="2142" y="942"/>
                        <a:pt x="942" y="5742"/>
                      </a:cubicBezTo>
                      <a:cubicBezTo>
                        <a:pt x="-1458" y="10542"/>
                        <a:pt x="942" y="16542"/>
                        <a:pt x="5742" y="17742"/>
                      </a:cubicBezTo>
                      <a:cubicBezTo>
                        <a:pt x="10542" y="20142"/>
                        <a:pt x="16542" y="17742"/>
                        <a:pt x="17742" y="12942"/>
                      </a:cubicBezTo>
                      <a:cubicBezTo>
                        <a:pt x="20142" y="8142"/>
                        <a:pt x="17742" y="2142"/>
                        <a:pt x="12942" y="942"/>
                      </a:cubicBezTo>
                      <a:close/>
                      <a:moveTo>
                        <a:pt x="8142" y="14142"/>
                      </a:moveTo>
                      <a:cubicBezTo>
                        <a:pt x="4542" y="12942"/>
                        <a:pt x="3342" y="10542"/>
                        <a:pt x="4542" y="8142"/>
                      </a:cubicBezTo>
                      <a:cubicBezTo>
                        <a:pt x="5742" y="4542"/>
                        <a:pt x="8142" y="3342"/>
                        <a:pt x="11742" y="4542"/>
                      </a:cubicBezTo>
                      <a:cubicBezTo>
                        <a:pt x="14142" y="5742"/>
                        <a:pt x="15342" y="8142"/>
                        <a:pt x="14142" y="11742"/>
                      </a:cubicBezTo>
                      <a:cubicBezTo>
                        <a:pt x="12942" y="14142"/>
                        <a:pt x="10542" y="15342"/>
                        <a:pt x="8142" y="14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2" name="Shape 3779"/>
                <p:cNvSpPr/>
                <p:nvPr/>
              </p:nvSpPr>
              <p:spPr>
                <a:xfrm>
                  <a:off x="151637" y="151635"/>
                  <a:ext cx="178879" cy="17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15" h="19015" extrusionOk="0">
                      <a:moveTo>
                        <a:pt x="13107" y="707"/>
                      </a:moveTo>
                      <a:cubicBezTo>
                        <a:pt x="8307" y="-1293"/>
                        <a:pt x="2707" y="1107"/>
                        <a:pt x="707" y="5907"/>
                      </a:cubicBezTo>
                      <a:cubicBezTo>
                        <a:pt x="-1293" y="10707"/>
                        <a:pt x="1107" y="16307"/>
                        <a:pt x="5907" y="18307"/>
                      </a:cubicBezTo>
                      <a:cubicBezTo>
                        <a:pt x="10707" y="20307"/>
                        <a:pt x="16307" y="17907"/>
                        <a:pt x="18307" y="13107"/>
                      </a:cubicBezTo>
                      <a:cubicBezTo>
                        <a:pt x="20307" y="8307"/>
                        <a:pt x="17907" y="2707"/>
                        <a:pt x="13107" y="707"/>
                      </a:cubicBezTo>
                      <a:close/>
                      <a:moveTo>
                        <a:pt x="7107" y="15507"/>
                      </a:moveTo>
                      <a:cubicBezTo>
                        <a:pt x="3907" y="14307"/>
                        <a:pt x="2307" y="10307"/>
                        <a:pt x="3507" y="7107"/>
                      </a:cubicBezTo>
                      <a:cubicBezTo>
                        <a:pt x="4707" y="3907"/>
                        <a:pt x="8707" y="2307"/>
                        <a:pt x="11907" y="3507"/>
                      </a:cubicBezTo>
                      <a:cubicBezTo>
                        <a:pt x="15107" y="4707"/>
                        <a:pt x="16707" y="8707"/>
                        <a:pt x="15507" y="11907"/>
                      </a:cubicBezTo>
                      <a:cubicBezTo>
                        <a:pt x="14307" y="15107"/>
                        <a:pt x="10307" y="16707"/>
                        <a:pt x="7107" y="155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3" name="Shape 3780"/>
                <p:cNvSpPr/>
                <p:nvPr/>
              </p:nvSpPr>
              <p:spPr>
                <a:xfrm>
                  <a:off x="279175" y="276000"/>
                  <a:ext cx="74613" cy="75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97" extrusionOk="0">
                      <a:moveTo>
                        <a:pt x="21600" y="3086"/>
                      </a:moveTo>
                      <a:cubicBezTo>
                        <a:pt x="21600" y="2057"/>
                        <a:pt x="21600" y="1029"/>
                        <a:pt x="20520" y="0"/>
                      </a:cubicBezTo>
                      <a:cubicBezTo>
                        <a:pt x="19440" y="0"/>
                        <a:pt x="17280" y="0"/>
                        <a:pt x="17280" y="1029"/>
                      </a:cubicBezTo>
                      <a:lnTo>
                        <a:pt x="17280" y="1029"/>
                      </a:lnTo>
                      <a:cubicBezTo>
                        <a:pt x="14040" y="9257"/>
                        <a:pt x="8640" y="14400"/>
                        <a:pt x="1080" y="17486"/>
                      </a:cubicBezTo>
                      <a:cubicBezTo>
                        <a:pt x="0" y="17486"/>
                        <a:pt x="0" y="18514"/>
                        <a:pt x="0" y="19543"/>
                      </a:cubicBezTo>
                      <a:cubicBezTo>
                        <a:pt x="0" y="20571"/>
                        <a:pt x="2160" y="21600"/>
                        <a:pt x="3240" y="20571"/>
                      </a:cubicBezTo>
                      <a:lnTo>
                        <a:pt x="3240" y="20571"/>
                      </a:lnTo>
                      <a:cubicBezTo>
                        <a:pt x="10800" y="17486"/>
                        <a:pt x="17280" y="11314"/>
                        <a:pt x="21600" y="30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4" name="Shape 3781"/>
                <p:cNvSpPr/>
                <p:nvPr/>
              </p:nvSpPr>
              <p:spPr>
                <a:xfrm>
                  <a:off x="301400" y="298225"/>
                  <a:ext cx="109538" cy="110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8" extrusionOk="0">
                      <a:moveTo>
                        <a:pt x="20110" y="0"/>
                      </a:moveTo>
                      <a:cubicBezTo>
                        <a:pt x="19366" y="0"/>
                        <a:pt x="18621" y="0"/>
                        <a:pt x="18621" y="720"/>
                      </a:cubicBezTo>
                      <a:cubicBezTo>
                        <a:pt x="14897" y="9360"/>
                        <a:pt x="8938" y="15120"/>
                        <a:pt x="745" y="18000"/>
                      </a:cubicBezTo>
                      <a:cubicBezTo>
                        <a:pt x="0" y="18720"/>
                        <a:pt x="0" y="19440"/>
                        <a:pt x="0" y="20160"/>
                      </a:cubicBezTo>
                      <a:cubicBezTo>
                        <a:pt x="745" y="20880"/>
                        <a:pt x="1490" y="21600"/>
                        <a:pt x="2234" y="20880"/>
                      </a:cubicBezTo>
                      <a:lnTo>
                        <a:pt x="2234" y="20880"/>
                      </a:lnTo>
                      <a:cubicBezTo>
                        <a:pt x="10428" y="17280"/>
                        <a:pt x="17876" y="10800"/>
                        <a:pt x="21600" y="2160"/>
                      </a:cubicBezTo>
                      <a:cubicBezTo>
                        <a:pt x="21600" y="1440"/>
                        <a:pt x="20855" y="720"/>
                        <a:pt x="201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5" name="Shape 3782"/>
                <p:cNvSpPr/>
                <p:nvPr/>
              </p:nvSpPr>
              <p:spPr>
                <a:xfrm>
                  <a:off x="290288" y="287113"/>
                  <a:ext cx="91468" cy="9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4" h="21600" extrusionOk="0">
                      <a:moveTo>
                        <a:pt x="19872" y="0"/>
                      </a:moveTo>
                      <a:cubicBezTo>
                        <a:pt x="19008" y="0"/>
                        <a:pt x="18144" y="0"/>
                        <a:pt x="17280" y="864"/>
                      </a:cubicBezTo>
                      <a:cubicBezTo>
                        <a:pt x="14688" y="9504"/>
                        <a:pt x="8640" y="14688"/>
                        <a:pt x="864" y="18144"/>
                      </a:cubicBezTo>
                      <a:lnTo>
                        <a:pt x="864" y="18144"/>
                      </a:lnTo>
                      <a:cubicBezTo>
                        <a:pt x="0" y="19008"/>
                        <a:pt x="0" y="19872"/>
                        <a:pt x="0" y="20736"/>
                      </a:cubicBezTo>
                      <a:cubicBezTo>
                        <a:pt x="864" y="21600"/>
                        <a:pt x="1728" y="21600"/>
                        <a:pt x="2592" y="21600"/>
                      </a:cubicBezTo>
                      <a:lnTo>
                        <a:pt x="2592" y="21600"/>
                      </a:lnTo>
                      <a:cubicBezTo>
                        <a:pt x="10368" y="18144"/>
                        <a:pt x="17280" y="11232"/>
                        <a:pt x="20736" y="2592"/>
                      </a:cubicBezTo>
                      <a:cubicBezTo>
                        <a:pt x="21600" y="1728"/>
                        <a:pt x="20736" y="864"/>
                        <a:pt x="1987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6" name="Shape 3783"/>
                <p:cNvSpPr/>
                <p:nvPr/>
              </p:nvSpPr>
              <p:spPr>
                <a:xfrm>
                  <a:off x="128363" y="130577"/>
                  <a:ext cx="74613" cy="77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997" extrusionOk="0">
                      <a:moveTo>
                        <a:pt x="21600" y="1454"/>
                      </a:moveTo>
                      <a:cubicBezTo>
                        <a:pt x="21600" y="426"/>
                        <a:pt x="19440" y="-603"/>
                        <a:pt x="18360" y="426"/>
                      </a:cubicBezTo>
                      <a:lnTo>
                        <a:pt x="18360" y="426"/>
                      </a:lnTo>
                      <a:cubicBezTo>
                        <a:pt x="10800" y="3511"/>
                        <a:pt x="4320" y="9683"/>
                        <a:pt x="0" y="17911"/>
                      </a:cubicBezTo>
                      <a:lnTo>
                        <a:pt x="0" y="17911"/>
                      </a:lnTo>
                      <a:cubicBezTo>
                        <a:pt x="0" y="18940"/>
                        <a:pt x="0" y="19968"/>
                        <a:pt x="1080" y="20997"/>
                      </a:cubicBezTo>
                      <a:cubicBezTo>
                        <a:pt x="2160" y="20997"/>
                        <a:pt x="4320" y="20997"/>
                        <a:pt x="4320" y="19968"/>
                      </a:cubicBezTo>
                      <a:lnTo>
                        <a:pt x="4320" y="19968"/>
                      </a:lnTo>
                      <a:cubicBezTo>
                        <a:pt x="7560" y="11740"/>
                        <a:pt x="12960" y="6597"/>
                        <a:pt x="20520" y="3511"/>
                      </a:cubicBezTo>
                      <a:cubicBezTo>
                        <a:pt x="21600" y="3511"/>
                        <a:pt x="21600" y="2483"/>
                        <a:pt x="21600" y="14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7" name="Shape 3784"/>
                <p:cNvSpPr/>
                <p:nvPr/>
              </p:nvSpPr>
              <p:spPr>
                <a:xfrm>
                  <a:off x="71213" y="75001"/>
                  <a:ext cx="109538" cy="110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78" extrusionOk="0">
                      <a:moveTo>
                        <a:pt x="21600" y="1018"/>
                      </a:moveTo>
                      <a:cubicBezTo>
                        <a:pt x="20855" y="298"/>
                        <a:pt x="20110" y="-422"/>
                        <a:pt x="19366" y="298"/>
                      </a:cubicBezTo>
                      <a:lnTo>
                        <a:pt x="19366" y="298"/>
                      </a:lnTo>
                      <a:cubicBezTo>
                        <a:pt x="11172" y="3898"/>
                        <a:pt x="3724" y="10378"/>
                        <a:pt x="0" y="19018"/>
                      </a:cubicBezTo>
                      <a:cubicBezTo>
                        <a:pt x="0" y="19738"/>
                        <a:pt x="745" y="20458"/>
                        <a:pt x="1490" y="21178"/>
                      </a:cubicBezTo>
                      <a:cubicBezTo>
                        <a:pt x="2234" y="21178"/>
                        <a:pt x="2979" y="21178"/>
                        <a:pt x="2979" y="20458"/>
                      </a:cubicBezTo>
                      <a:cubicBezTo>
                        <a:pt x="6703" y="11818"/>
                        <a:pt x="12662" y="6058"/>
                        <a:pt x="20855" y="3178"/>
                      </a:cubicBezTo>
                      <a:cubicBezTo>
                        <a:pt x="21600" y="2458"/>
                        <a:pt x="21600" y="1738"/>
                        <a:pt x="21600" y="10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88" name="Shape 3785"/>
                <p:cNvSpPr/>
                <p:nvPr/>
              </p:nvSpPr>
              <p:spPr>
                <a:xfrm>
                  <a:off x="100395" y="102963"/>
                  <a:ext cx="91468" cy="936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4" h="21600" extrusionOk="0">
                      <a:moveTo>
                        <a:pt x="20230" y="3456"/>
                      </a:moveTo>
                      <a:cubicBezTo>
                        <a:pt x="21094" y="2592"/>
                        <a:pt x="21094" y="1728"/>
                        <a:pt x="21094" y="864"/>
                      </a:cubicBezTo>
                      <a:cubicBezTo>
                        <a:pt x="20230" y="0"/>
                        <a:pt x="19366" y="0"/>
                        <a:pt x="18502" y="0"/>
                      </a:cubicBezTo>
                      <a:lnTo>
                        <a:pt x="18502" y="0"/>
                      </a:lnTo>
                      <a:cubicBezTo>
                        <a:pt x="10726" y="3456"/>
                        <a:pt x="3814" y="10368"/>
                        <a:pt x="358" y="19008"/>
                      </a:cubicBezTo>
                      <a:cubicBezTo>
                        <a:pt x="-506" y="19872"/>
                        <a:pt x="358" y="20736"/>
                        <a:pt x="1222" y="21600"/>
                      </a:cubicBezTo>
                      <a:cubicBezTo>
                        <a:pt x="2086" y="21600"/>
                        <a:pt x="2950" y="21600"/>
                        <a:pt x="3814" y="20736"/>
                      </a:cubicBezTo>
                      <a:cubicBezTo>
                        <a:pt x="6406" y="12096"/>
                        <a:pt x="12454" y="6912"/>
                        <a:pt x="20230" y="34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11802" y="5548"/>
              <a:ext cx="2782" cy="2097"/>
              <a:chOff x="7494528" y="3523105"/>
              <a:chExt cx="1766836" cy="1331622"/>
            </a:xfrm>
          </p:grpSpPr>
          <p:sp>
            <p:nvSpPr>
              <p:cNvPr id="263" name="Shape 3761"/>
              <p:cNvSpPr/>
              <p:nvPr/>
            </p:nvSpPr>
            <p:spPr>
              <a:xfrm>
                <a:off x="7494528" y="3523105"/>
                <a:ext cx="1766836" cy="1331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2" h="20317" extrusionOk="0">
                    <a:moveTo>
                      <a:pt x="5517" y="20317"/>
                    </a:moveTo>
                    <a:lnTo>
                      <a:pt x="4810" y="16894"/>
                    </a:lnTo>
                    <a:cubicBezTo>
                      <a:pt x="262" y="14444"/>
                      <a:pt x="-1344" y="8937"/>
                      <a:pt x="1222" y="4594"/>
                    </a:cubicBezTo>
                    <a:cubicBezTo>
                      <a:pt x="3788" y="251"/>
                      <a:pt x="9555" y="-1283"/>
                      <a:pt x="14102" y="1168"/>
                    </a:cubicBezTo>
                    <a:cubicBezTo>
                      <a:pt x="18650" y="3618"/>
                      <a:pt x="20256" y="9125"/>
                      <a:pt x="17690" y="13468"/>
                    </a:cubicBezTo>
                    <a:cubicBezTo>
                      <a:pt x="15796" y="16673"/>
                      <a:pt x="12054" y="18460"/>
                      <a:pt x="8233" y="17984"/>
                    </a:cubicBezTo>
                    <a:close/>
                  </a:path>
                </a:pathLst>
              </a:custGeom>
              <a:solidFill>
                <a:srgbClr val="00DBE8"/>
              </a:solidFill>
              <a:ln w="12700">
                <a:miter lim="400000"/>
              </a:ln>
              <a:effectLst>
                <a:outerShdw blurRad="152400" dist="317500" dir="5400000" rotWithShape="0">
                  <a:srgbClr val="000000">
                    <a:alpha val="15000"/>
                  </a:srgbClr>
                </a:outerShdw>
              </a:effectLst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289" name="Group 3789"/>
              <p:cNvGrpSpPr/>
              <p:nvPr/>
            </p:nvGrpSpPr>
            <p:grpSpPr>
              <a:xfrm>
                <a:off x="8175619" y="3898882"/>
                <a:ext cx="480291" cy="466726"/>
                <a:chOff x="0" y="0"/>
                <a:chExt cx="480290" cy="466725"/>
              </a:xfrm>
            </p:grpSpPr>
            <p:sp>
              <p:nvSpPr>
                <p:cNvPr id="290" name="Shape 3787"/>
                <p:cNvSpPr/>
                <p:nvPr/>
              </p:nvSpPr>
              <p:spPr>
                <a:xfrm>
                  <a:off x="239711" y="255588"/>
                  <a:ext cx="60327" cy="603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91" name="Shape 3788"/>
                <p:cNvSpPr/>
                <p:nvPr/>
              </p:nvSpPr>
              <p:spPr>
                <a:xfrm>
                  <a:off x="0" y="0"/>
                  <a:ext cx="480291" cy="466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5" h="21600" extrusionOk="0">
                      <a:moveTo>
                        <a:pt x="18982" y="8361"/>
                      </a:moveTo>
                      <a:cubicBezTo>
                        <a:pt x="18982" y="8361"/>
                        <a:pt x="18982" y="8361"/>
                        <a:pt x="18982" y="8361"/>
                      </a:cubicBezTo>
                      <a:cubicBezTo>
                        <a:pt x="18982" y="4181"/>
                        <a:pt x="18982" y="4181"/>
                        <a:pt x="18982" y="4181"/>
                      </a:cubicBezTo>
                      <a:cubicBezTo>
                        <a:pt x="18982" y="3832"/>
                        <a:pt x="18982" y="3832"/>
                        <a:pt x="18982" y="3832"/>
                      </a:cubicBezTo>
                      <a:cubicBezTo>
                        <a:pt x="18982" y="2090"/>
                        <a:pt x="18982" y="2090"/>
                        <a:pt x="18982" y="2090"/>
                      </a:cubicBezTo>
                      <a:cubicBezTo>
                        <a:pt x="18982" y="871"/>
                        <a:pt x="18164" y="0"/>
                        <a:pt x="17018" y="0"/>
                      </a:cubicBezTo>
                      <a:cubicBezTo>
                        <a:pt x="14400" y="0"/>
                        <a:pt x="14400" y="0"/>
                        <a:pt x="14400" y="0"/>
                      </a:cubicBezTo>
                      <a:cubicBezTo>
                        <a:pt x="3600" y="0"/>
                        <a:pt x="3600" y="0"/>
                        <a:pt x="3600" y="0"/>
                      </a:cubicBezTo>
                      <a:cubicBezTo>
                        <a:pt x="1636" y="0"/>
                        <a:pt x="0" y="1742"/>
                        <a:pt x="0" y="3832"/>
                      </a:cubicBezTo>
                      <a:cubicBezTo>
                        <a:pt x="0" y="17768"/>
                        <a:pt x="0" y="17768"/>
                        <a:pt x="0" y="17768"/>
                      </a:cubicBezTo>
                      <a:cubicBezTo>
                        <a:pt x="0" y="19858"/>
                        <a:pt x="1636" y="21600"/>
                        <a:pt x="3600" y="21600"/>
                      </a:cubicBezTo>
                      <a:cubicBezTo>
                        <a:pt x="15382" y="21600"/>
                        <a:pt x="15382" y="21600"/>
                        <a:pt x="15382" y="21600"/>
                      </a:cubicBezTo>
                      <a:cubicBezTo>
                        <a:pt x="17345" y="21600"/>
                        <a:pt x="18982" y="19858"/>
                        <a:pt x="18982" y="17768"/>
                      </a:cubicBezTo>
                      <a:cubicBezTo>
                        <a:pt x="18982" y="16723"/>
                        <a:pt x="18982" y="16723"/>
                        <a:pt x="18982" y="16723"/>
                      </a:cubicBezTo>
                      <a:cubicBezTo>
                        <a:pt x="18982" y="16723"/>
                        <a:pt x="18982" y="16723"/>
                        <a:pt x="18982" y="16723"/>
                      </a:cubicBezTo>
                      <a:cubicBezTo>
                        <a:pt x="21600" y="14632"/>
                        <a:pt x="21600" y="10452"/>
                        <a:pt x="18982" y="8361"/>
                      </a:cubicBezTo>
                      <a:close/>
                      <a:moveTo>
                        <a:pt x="3600" y="1394"/>
                      </a:moveTo>
                      <a:cubicBezTo>
                        <a:pt x="14400" y="1394"/>
                        <a:pt x="14400" y="1394"/>
                        <a:pt x="14400" y="1394"/>
                      </a:cubicBezTo>
                      <a:cubicBezTo>
                        <a:pt x="17018" y="1394"/>
                        <a:pt x="17018" y="1394"/>
                        <a:pt x="17018" y="1394"/>
                      </a:cubicBezTo>
                      <a:cubicBezTo>
                        <a:pt x="17345" y="1394"/>
                        <a:pt x="17673" y="1742"/>
                        <a:pt x="17673" y="2090"/>
                      </a:cubicBezTo>
                      <a:cubicBezTo>
                        <a:pt x="17673" y="3832"/>
                        <a:pt x="17673" y="3832"/>
                        <a:pt x="17673" y="3832"/>
                      </a:cubicBezTo>
                      <a:cubicBezTo>
                        <a:pt x="17673" y="4181"/>
                        <a:pt x="17673" y="4181"/>
                        <a:pt x="17673" y="4181"/>
                      </a:cubicBezTo>
                      <a:cubicBezTo>
                        <a:pt x="17673" y="6445"/>
                        <a:pt x="17673" y="6445"/>
                        <a:pt x="17673" y="6445"/>
                      </a:cubicBezTo>
                      <a:cubicBezTo>
                        <a:pt x="17509" y="6271"/>
                        <a:pt x="17182" y="6271"/>
                        <a:pt x="17018" y="6271"/>
                      </a:cubicBezTo>
                      <a:cubicBezTo>
                        <a:pt x="17018" y="6271"/>
                        <a:pt x="17018" y="6271"/>
                        <a:pt x="17018" y="6271"/>
                      </a:cubicBezTo>
                      <a:cubicBezTo>
                        <a:pt x="17018" y="5574"/>
                        <a:pt x="17018" y="5574"/>
                        <a:pt x="17018" y="5574"/>
                      </a:cubicBezTo>
                      <a:cubicBezTo>
                        <a:pt x="17018" y="4181"/>
                        <a:pt x="17018" y="4181"/>
                        <a:pt x="17018" y="4181"/>
                      </a:cubicBezTo>
                      <a:cubicBezTo>
                        <a:pt x="17018" y="2787"/>
                        <a:pt x="17018" y="2787"/>
                        <a:pt x="17018" y="2787"/>
                      </a:cubicBezTo>
                      <a:cubicBezTo>
                        <a:pt x="17018" y="2439"/>
                        <a:pt x="16691" y="2090"/>
                        <a:pt x="16364" y="2090"/>
                      </a:cubicBezTo>
                      <a:cubicBezTo>
                        <a:pt x="2618" y="2090"/>
                        <a:pt x="2618" y="2090"/>
                        <a:pt x="2618" y="2090"/>
                      </a:cubicBezTo>
                      <a:cubicBezTo>
                        <a:pt x="2291" y="2090"/>
                        <a:pt x="1964" y="2439"/>
                        <a:pt x="1964" y="2787"/>
                      </a:cubicBezTo>
                      <a:cubicBezTo>
                        <a:pt x="1964" y="4181"/>
                        <a:pt x="1964" y="4181"/>
                        <a:pt x="1964" y="4181"/>
                      </a:cubicBezTo>
                      <a:cubicBezTo>
                        <a:pt x="1964" y="5574"/>
                        <a:pt x="1964" y="5574"/>
                        <a:pt x="1964" y="5574"/>
                      </a:cubicBezTo>
                      <a:cubicBezTo>
                        <a:pt x="1636" y="5052"/>
                        <a:pt x="1309" y="4529"/>
                        <a:pt x="1309" y="3832"/>
                      </a:cubicBezTo>
                      <a:cubicBezTo>
                        <a:pt x="1309" y="2439"/>
                        <a:pt x="2291" y="1394"/>
                        <a:pt x="3600" y="1394"/>
                      </a:cubicBezTo>
                      <a:close/>
                      <a:moveTo>
                        <a:pt x="16364" y="3484"/>
                      </a:moveTo>
                      <a:cubicBezTo>
                        <a:pt x="2618" y="3484"/>
                        <a:pt x="2618" y="3484"/>
                        <a:pt x="2618" y="3484"/>
                      </a:cubicBezTo>
                      <a:cubicBezTo>
                        <a:pt x="2618" y="2787"/>
                        <a:pt x="2618" y="2787"/>
                        <a:pt x="2618" y="2787"/>
                      </a:cubicBezTo>
                      <a:cubicBezTo>
                        <a:pt x="16364" y="2787"/>
                        <a:pt x="16364" y="2787"/>
                        <a:pt x="16364" y="2787"/>
                      </a:cubicBezTo>
                      <a:lnTo>
                        <a:pt x="16364" y="3484"/>
                      </a:lnTo>
                      <a:close/>
                      <a:moveTo>
                        <a:pt x="16364" y="4181"/>
                      </a:moveTo>
                      <a:cubicBezTo>
                        <a:pt x="16364" y="4877"/>
                        <a:pt x="16364" y="4877"/>
                        <a:pt x="16364" y="4877"/>
                      </a:cubicBezTo>
                      <a:cubicBezTo>
                        <a:pt x="2618" y="4877"/>
                        <a:pt x="2618" y="4877"/>
                        <a:pt x="2618" y="4877"/>
                      </a:cubicBezTo>
                      <a:cubicBezTo>
                        <a:pt x="2618" y="4181"/>
                        <a:pt x="2618" y="4181"/>
                        <a:pt x="2618" y="4181"/>
                      </a:cubicBezTo>
                      <a:lnTo>
                        <a:pt x="16364" y="4181"/>
                      </a:lnTo>
                      <a:close/>
                      <a:moveTo>
                        <a:pt x="16364" y="5574"/>
                      </a:moveTo>
                      <a:cubicBezTo>
                        <a:pt x="16364" y="6271"/>
                        <a:pt x="16364" y="6271"/>
                        <a:pt x="16364" y="6271"/>
                      </a:cubicBezTo>
                      <a:cubicBezTo>
                        <a:pt x="14400" y="6271"/>
                        <a:pt x="14400" y="6271"/>
                        <a:pt x="14400" y="6271"/>
                      </a:cubicBezTo>
                      <a:cubicBezTo>
                        <a:pt x="3600" y="6271"/>
                        <a:pt x="3600" y="6271"/>
                        <a:pt x="3600" y="6271"/>
                      </a:cubicBezTo>
                      <a:cubicBezTo>
                        <a:pt x="3273" y="6271"/>
                        <a:pt x="2945" y="6097"/>
                        <a:pt x="2618" y="6097"/>
                      </a:cubicBezTo>
                      <a:cubicBezTo>
                        <a:pt x="2618" y="5574"/>
                        <a:pt x="2618" y="5574"/>
                        <a:pt x="2618" y="5574"/>
                      </a:cubicBezTo>
                      <a:lnTo>
                        <a:pt x="16364" y="5574"/>
                      </a:lnTo>
                      <a:close/>
                      <a:moveTo>
                        <a:pt x="17673" y="17768"/>
                      </a:moveTo>
                      <a:cubicBezTo>
                        <a:pt x="17673" y="19161"/>
                        <a:pt x="16691" y="20206"/>
                        <a:pt x="15382" y="20206"/>
                      </a:cubicBezTo>
                      <a:cubicBezTo>
                        <a:pt x="3600" y="20206"/>
                        <a:pt x="3600" y="20206"/>
                        <a:pt x="3600" y="20206"/>
                      </a:cubicBezTo>
                      <a:cubicBezTo>
                        <a:pt x="2291" y="20206"/>
                        <a:pt x="1309" y="19161"/>
                        <a:pt x="1309" y="17768"/>
                      </a:cubicBezTo>
                      <a:cubicBezTo>
                        <a:pt x="1309" y="6794"/>
                        <a:pt x="1309" y="6794"/>
                        <a:pt x="1309" y="6794"/>
                      </a:cubicBezTo>
                      <a:cubicBezTo>
                        <a:pt x="1964" y="7316"/>
                        <a:pt x="2782" y="7665"/>
                        <a:pt x="3600" y="7665"/>
                      </a:cubicBezTo>
                      <a:cubicBezTo>
                        <a:pt x="14400" y="7665"/>
                        <a:pt x="14400" y="7665"/>
                        <a:pt x="14400" y="7665"/>
                      </a:cubicBezTo>
                      <a:cubicBezTo>
                        <a:pt x="17018" y="7665"/>
                        <a:pt x="17018" y="7665"/>
                        <a:pt x="17018" y="7665"/>
                      </a:cubicBezTo>
                      <a:cubicBezTo>
                        <a:pt x="17345" y="7665"/>
                        <a:pt x="17673" y="8013"/>
                        <a:pt x="17673" y="8361"/>
                      </a:cubicBezTo>
                      <a:cubicBezTo>
                        <a:pt x="17673" y="9755"/>
                        <a:pt x="17673" y="9755"/>
                        <a:pt x="17673" y="9755"/>
                      </a:cubicBezTo>
                      <a:cubicBezTo>
                        <a:pt x="11782" y="9755"/>
                        <a:pt x="11782" y="9755"/>
                        <a:pt x="11782" y="9755"/>
                      </a:cubicBezTo>
                      <a:cubicBezTo>
                        <a:pt x="9982" y="9755"/>
                        <a:pt x="8509" y="11323"/>
                        <a:pt x="8509" y="13239"/>
                      </a:cubicBezTo>
                      <a:cubicBezTo>
                        <a:pt x="8509" y="15155"/>
                        <a:pt x="9982" y="16723"/>
                        <a:pt x="11782" y="16723"/>
                      </a:cubicBezTo>
                      <a:cubicBezTo>
                        <a:pt x="17673" y="16723"/>
                        <a:pt x="17673" y="16723"/>
                        <a:pt x="17673" y="16723"/>
                      </a:cubicBezTo>
                      <a:lnTo>
                        <a:pt x="17673" y="17768"/>
                      </a:lnTo>
                      <a:close/>
                      <a:moveTo>
                        <a:pt x="18491" y="15329"/>
                      </a:moveTo>
                      <a:cubicBezTo>
                        <a:pt x="11782" y="15329"/>
                        <a:pt x="11782" y="15329"/>
                        <a:pt x="11782" y="15329"/>
                      </a:cubicBezTo>
                      <a:cubicBezTo>
                        <a:pt x="10636" y="15329"/>
                        <a:pt x="9818" y="14458"/>
                        <a:pt x="9818" y="13239"/>
                      </a:cubicBezTo>
                      <a:cubicBezTo>
                        <a:pt x="9818" y="12019"/>
                        <a:pt x="10636" y="11148"/>
                        <a:pt x="11782" y="11148"/>
                      </a:cubicBezTo>
                      <a:cubicBezTo>
                        <a:pt x="17673" y="11148"/>
                        <a:pt x="17673" y="11148"/>
                        <a:pt x="17673" y="11148"/>
                      </a:cubicBezTo>
                      <a:cubicBezTo>
                        <a:pt x="18000" y="11148"/>
                        <a:pt x="18491" y="10974"/>
                        <a:pt x="18655" y="10626"/>
                      </a:cubicBezTo>
                      <a:cubicBezTo>
                        <a:pt x="18818" y="10452"/>
                        <a:pt x="18818" y="10452"/>
                        <a:pt x="18818" y="10277"/>
                      </a:cubicBezTo>
                      <a:cubicBezTo>
                        <a:pt x="18818" y="10277"/>
                        <a:pt x="18982" y="10277"/>
                        <a:pt x="18982" y="10277"/>
                      </a:cubicBezTo>
                      <a:cubicBezTo>
                        <a:pt x="19309" y="10800"/>
                        <a:pt x="19636" y="11671"/>
                        <a:pt x="19636" y="12542"/>
                      </a:cubicBezTo>
                      <a:cubicBezTo>
                        <a:pt x="19636" y="13587"/>
                        <a:pt x="19309" y="14632"/>
                        <a:pt x="18491" y="153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4915" y="2543"/>
              <a:ext cx="1567" cy="1208"/>
              <a:chOff x="9471015" y="1614613"/>
              <a:chExt cx="995154" cy="766873"/>
            </a:xfrm>
          </p:grpSpPr>
          <p:sp>
            <p:nvSpPr>
              <p:cNvPr id="267" name="Shape 3765"/>
              <p:cNvSpPr/>
              <p:nvPr/>
            </p:nvSpPr>
            <p:spPr>
              <a:xfrm>
                <a:off x="9471015" y="1614613"/>
                <a:ext cx="995154" cy="766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0" h="20458" extrusionOk="0">
                    <a:moveTo>
                      <a:pt x="17437" y="20458"/>
                    </a:moveTo>
                    <a:lnTo>
                      <a:pt x="13136" y="17249"/>
                    </a:lnTo>
                    <a:cubicBezTo>
                      <a:pt x="8059" y="18931"/>
                      <a:pt x="2444" y="16553"/>
                      <a:pt x="594" y="11939"/>
                    </a:cubicBezTo>
                    <a:cubicBezTo>
                      <a:pt x="-1256" y="7324"/>
                      <a:pt x="1360" y="2221"/>
                      <a:pt x="6437" y="539"/>
                    </a:cubicBezTo>
                    <a:cubicBezTo>
                      <a:pt x="11514" y="-1142"/>
                      <a:pt x="17129" y="1236"/>
                      <a:pt x="18979" y="5850"/>
                    </a:cubicBezTo>
                    <a:cubicBezTo>
                      <a:pt x="20344" y="9256"/>
                      <a:pt x="19298" y="13074"/>
                      <a:pt x="16335" y="15501"/>
                    </a:cubicBezTo>
                    <a:close/>
                  </a:path>
                </a:pathLst>
              </a:custGeom>
              <a:solidFill>
                <a:srgbClr val="45F9FF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92" name="Shape 3790"/>
              <p:cNvSpPr/>
              <p:nvPr/>
            </p:nvSpPr>
            <p:spPr>
              <a:xfrm>
                <a:off x="9728143" y="1689119"/>
                <a:ext cx="481013" cy="48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75" y="0"/>
                    </a:moveTo>
                    <a:cubicBezTo>
                      <a:pt x="15525" y="0"/>
                      <a:pt x="14344" y="1012"/>
                      <a:pt x="13669" y="2362"/>
                    </a:cubicBezTo>
                    <a:cubicBezTo>
                      <a:pt x="13669" y="2362"/>
                      <a:pt x="13669" y="2362"/>
                      <a:pt x="13669" y="2362"/>
                    </a:cubicBezTo>
                    <a:cubicBezTo>
                      <a:pt x="12487" y="4556"/>
                      <a:pt x="10800" y="6075"/>
                      <a:pt x="8944" y="6075"/>
                    </a:cubicBezTo>
                    <a:cubicBezTo>
                      <a:pt x="8437" y="6075"/>
                      <a:pt x="8437" y="6075"/>
                      <a:pt x="8437" y="6075"/>
                    </a:cubicBezTo>
                    <a:cubicBezTo>
                      <a:pt x="5569" y="6075"/>
                      <a:pt x="5569" y="6075"/>
                      <a:pt x="5569" y="6075"/>
                    </a:cubicBezTo>
                    <a:cubicBezTo>
                      <a:pt x="2700" y="6075"/>
                      <a:pt x="2700" y="6075"/>
                      <a:pt x="2700" y="6075"/>
                    </a:cubicBezTo>
                    <a:cubicBezTo>
                      <a:pt x="1181" y="6075"/>
                      <a:pt x="0" y="7594"/>
                      <a:pt x="0" y="9450"/>
                    </a:cubicBezTo>
                    <a:cubicBezTo>
                      <a:pt x="0" y="11306"/>
                      <a:pt x="1181" y="12825"/>
                      <a:pt x="2700" y="12825"/>
                    </a:cubicBezTo>
                    <a:cubicBezTo>
                      <a:pt x="3375" y="12825"/>
                      <a:pt x="4050" y="13500"/>
                      <a:pt x="4050" y="14175"/>
                    </a:cubicBezTo>
                    <a:cubicBezTo>
                      <a:pt x="4050" y="20250"/>
                      <a:pt x="4050" y="20250"/>
                      <a:pt x="4050" y="20250"/>
                    </a:cubicBezTo>
                    <a:cubicBezTo>
                      <a:pt x="4050" y="20925"/>
                      <a:pt x="4725" y="21600"/>
                      <a:pt x="5400" y="21600"/>
                    </a:cubicBezTo>
                    <a:cubicBezTo>
                      <a:pt x="8100" y="21600"/>
                      <a:pt x="8100" y="21600"/>
                      <a:pt x="8100" y="21600"/>
                    </a:cubicBezTo>
                    <a:cubicBezTo>
                      <a:pt x="8775" y="21600"/>
                      <a:pt x="9450" y="20925"/>
                      <a:pt x="9450" y="20250"/>
                    </a:cubicBezTo>
                    <a:cubicBezTo>
                      <a:pt x="9450" y="19575"/>
                      <a:pt x="9450" y="19575"/>
                      <a:pt x="9450" y="19575"/>
                    </a:cubicBezTo>
                    <a:cubicBezTo>
                      <a:pt x="9450" y="18900"/>
                      <a:pt x="8775" y="18563"/>
                      <a:pt x="8775" y="18225"/>
                    </a:cubicBezTo>
                    <a:cubicBezTo>
                      <a:pt x="8775" y="13500"/>
                      <a:pt x="8775" y="13500"/>
                      <a:pt x="8775" y="13500"/>
                    </a:cubicBezTo>
                    <a:cubicBezTo>
                      <a:pt x="8775" y="13500"/>
                      <a:pt x="8775" y="13500"/>
                      <a:pt x="8775" y="13500"/>
                    </a:cubicBezTo>
                    <a:cubicBezTo>
                      <a:pt x="8775" y="13331"/>
                      <a:pt x="8775" y="13331"/>
                      <a:pt x="8944" y="13163"/>
                    </a:cubicBezTo>
                    <a:cubicBezTo>
                      <a:pt x="8944" y="13163"/>
                      <a:pt x="8944" y="13163"/>
                      <a:pt x="8944" y="13163"/>
                    </a:cubicBezTo>
                    <a:cubicBezTo>
                      <a:pt x="8944" y="12994"/>
                      <a:pt x="8944" y="12994"/>
                      <a:pt x="9112" y="12994"/>
                    </a:cubicBezTo>
                    <a:cubicBezTo>
                      <a:pt x="9112" y="12994"/>
                      <a:pt x="9112" y="12994"/>
                      <a:pt x="9112" y="12994"/>
                    </a:cubicBezTo>
                    <a:cubicBezTo>
                      <a:pt x="9112" y="12994"/>
                      <a:pt x="9112" y="12994"/>
                      <a:pt x="9112" y="12994"/>
                    </a:cubicBezTo>
                    <a:cubicBezTo>
                      <a:pt x="9112" y="12825"/>
                      <a:pt x="9281" y="12825"/>
                      <a:pt x="9281" y="12825"/>
                    </a:cubicBezTo>
                    <a:cubicBezTo>
                      <a:pt x="10969" y="12994"/>
                      <a:pt x="12487" y="14344"/>
                      <a:pt x="13669" y="16538"/>
                    </a:cubicBezTo>
                    <a:cubicBezTo>
                      <a:pt x="13669" y="16538"/>
                      <a:pt x="13669" y="16538"/>
                      <a:pt x="13669" y="16538"/>
                    </a:cubicBezTo>
                    <a:cubicBezTo>
                      <a:pt x="14344" y="17888"/>
                      <a:pt x="15525" y="18900"/>
                      <a:pt x="16875" y="18900"/>
                    </a:cubicBezTo>
                    <a:cubicBezTo>
                      <a:pt x="19913" y="18900"/>
                      <a:pt x="21600" y="14175"/>
                      <a:pt x="21600" y="9450"/>
                    </a:cubicBezTo>
                    <a:cubicBezTo>
                      <a:pt x="21600" y="4725"/>
                      <a:pt x="19913" y="0"/>
                      <a:pt x="16875" y="0"/>
                    </a:cubicBezTo>
                    <a:close/>
                    <a:moveTo>
                      <a:pt x="13500" y="9450"/>
                    </a:moveTo>
                    <a:cubicBezTo>
                      <a:pt x="13500" y="8775"/>
                      <a:pt x="13500" y="8100"/>
                      <a:pt x="13669" y="7425"/>
                    </a:cubicBezTo>
                    <a:cubicBezTo>
                      <a:pt x="15525" y="7425"/>
                      <a:pt x="15525" y="7425"/>
                      <a:pt x="15525" y="7425"/>
                    </a:cubicBezTo>
                    <a:cubicBezTo>
                      <a:pt x="16200" y="7425"/>
                      <a:pt x="16875" y="8269"/>
                      <a:pt x="16875" y="9450"/>
                    </a:cubicBezTo>
                    <a:cubicBezTo>
                      <a:pt x="16875" y="10631"/>
                      <a:pt x="16200" y="11475"/>
                      <a:pt x="15525" y="11475"/>
                    </a:cubicBezTo>
                    <a:cubicBezTo>
                      <a:pt x="13669" y="11475"/>
                      <a:pt x="13669" y="11475"/>
                      <a:pt x="13669" y="11475"/>
                    </a:cubicBezTo>
                    <a:cubicBezTo>
                      <a:pt x="13500" y="10800"/>
                      <a:pt x="13500" y="10125"/>
                      <a:pt x="13500" y="9450"/>
                    </a:cubicBezTo>
                    <a:close/>
                    <a:moveTo>
                      <a:pt x="1350" y="9450"/>
                    </a:moveTo>
                    <a:cubicBezTo>
                      <a:pt x="1350" y="8269"/>
                      <a:pt x="2025" y="7425"/>
                      <a:pt x="2700" y="7425"/>
                    </a:cubicBezTo>
                    <a:cubicBezTo>
                      <a:pt x="7425" y="7425"/>
                      <a:pt x="7425" y="7425"/>
                      <a:pt x="7425" y="7425"/>
                    </a:cubicBezTo>
                    <a:cubicBezTo>
                      <a:pt x="7088" y="7931"/>
                      <a:pt x="6750" y="8606"/>
                      <a:pt x="6750" y="9450"/>
                    </a:cubicBezTo>
                    <a:cubicBezTo>
                      <a:pt x="6750" y="10294"/>
                      <a:pt x="7088" y="10969"/>
                      <a:pt x="7425" y="11475"/>
                    </a:cubicBezTo>
                    <a:cubicBezTo>
                      <a:pt x="2700" y="11475"/>
                      <a:pt x="2700" y="11475"/>
                      <a:pt x="2700" y="11475"/>
                    </a:cubicBezTo>
                    <a:cubicBezTo>
                      <a:pt x="2025" y="11475"/>
                      <a:pt x="1350" y="10631"/>
                      <a:pt x="1350" y="9450"/>
                    </a:cubicBezTo>
                    <a:close/>
                    <a:moveTo>
                      <a:pt x="8100" y="20250"/>
                    </a:moveTo>
                    <a:cubicBezTo>
                      <a:pt x="5400" y="20250"/>
                      <a:pt x="5400" y="20250"/>
                      <a:pt x="5400" y="20250"/>
                    </a:cubicBezTo>
                    <a:cubicBezTo>
                      <a:pt x="5400" y="14175"/>
                      <a:pt x="5400" y="14175"/>
                      <a:pt x="5400" y="14175"/>
                    </a:cubicBezTo>
                    <a:cubicBezTo>
                      <a:pt x="5400" y="13669"/>
                      <a:pt x="5231" y="13163"/>
                      <a:pt x="5062" y="12825"/>
                    </a:cubicBezTo>
                    <a:cubicBezTo>
                      <a:pt x="5569" y="12825"/>
                      <a:pt x="5569" y="12825"/>
                      <a:pt x="5569" y="12825"/>
                    </a:cubicBezTo>
                    <a:cubicBezTo>
                      <a:pt x="5569" y="12825"/>
                      <a:pt x="5569" y="12825"/>
                      <a:pt x="5569" y="12825"/>
                    </a:cubicBezTo>
                    <a:cubicBezTo>
                      <a:pt x="7594" y="12825"/>
                      <a:pt x="7594" y="12825"/>
                      <a:pt x="7594" y="12825"/>
                    </a:cubicBezTo>
                    <a:cubicBezTo>
                      <a:pt x="7425" y="12994"/>
                      <a:pt x="7425" y="13331"/>
                      <a:pt x="7425" y="13500"/>
                    </a:cubicBezTo>
                    <a:cubicBezTo>
                      <a:pt x="7425" y="18225"/>
                      <a:pt x="7425" y="18225"/>
                      <a:pt x="7425" y="18225"/>
                    </a:cubicBezTo>
                    <a:cubicBezTo>
                      <a:pt x="7425" y="18900"/>
                      <a:pt x="7762" y="19238"/>
                      <a:pt x="7931" y="19575"/>
                    </a:cubicBezTo>
                    <a:cubicBezTo>
                      <a:pt x="8100" y="19575"/>
                      <a:pt x="8100" y="19575"/>
                      <a:pt x="8100" y="19744"/>
                    </a:cubicBezTo>
                    <a:lnTo>
                      <a:pt x="8100" y="20250"/>
                    </a:lnTo>
                    <a:close/>
                    <a:moveTo>
                      <a:pt x="8944" y="11475"/>
                    </a:moveTo>
                    <a:cubicBezTo>
                      <a:pt x="8775" y="11475"/>
                      <a:pt x="8775" y="11475"/>
                      <a:pt x="8775" y="11475"/>
                    </a:cubicBezTo>
                    <a:cubicBezTo>
                      <a:pt x="8775" y="11475"/>
                      <a:pt x="8775" y="11475"/>
                      <a:pt x="8775" y="11475"/>
                    </a:cubicBezTo>
                    <a:cubicBezTo>
                      <a:pt x="8100" y="11475"/>
                      <a:pt x="7425" y="10631"/>
                      <a:pt x="7425" y="9450"/>
                    </a:cubicBezTo>
                    <a:cubicBezTo>
                      <a:pt x="7425" y="8269"/>
                      <a:pt x="8100" y="7425"/>
                      <a:pt x="8775" y="7425"/>
                    </a:cubicBezTo>
                    <a:cubicBezTo>
                      <a:pt x="8944" y="7425"/>
                      <a:pt x="8944" y="7425"/>
                      <a:pt x="8944" y="7425"/>
                    </a:cubicBezTo>
                    <a:cubicBezTo>
                      <a:pt x="10125" y="7425"/>
                      <a:pt x="11475" y="6919"/>
                      <a:pt x="12487" y="6075"/>
                    </a:cubicBezTo>
                    <a:cubicBezTo>
                      <a:pt x="12319" y="7087"/>
                      <a:pt x="12150" y="8269"/>
                      <a:pt x="12150" y="9450"/>
                    </a:cubicBezTo>
                    <a:cubicBezTo>
                      <a:pt x="12150" y="10631"/>
                      <a:pt x="12319" y="11813"/>
                      <a:pt x="12487" y="12825"/>
                    </a:cubicBezTo>
                    <a:cubicBezTo>
                      <a:pt x="11475" y="11981"/>
                      <a:pt x="10125" y="11475"/>
                      <a:pt x="8944" y="11475"/>
                    </a:cubicBezTo>
                    <a:close/>
                    <a:moveTo>
                      <a:pt x="16875" y="17550"/>
                    </a:moveTo>
                    <a:cubicBezTo>
                      <a:pt x="15525" y="17550"/>
                      <a:pt x="14344" y="15694"/>
                      <a:pt x="13837" y="12825"/>
                    </a:cubicBezTo>
                    <a:cubicBezTo>
                      <a:pt x="15525" y="12825"/>
                      <a:pt x="15525" y="12825"/>
                      <a:pt x="15525" y="12825"/>
                    </a:cubicBezTo>
                    <a:cubicBezTo>
                      <a:pt x="17044" y="12825"/>
                      <a:pt x="18225" y="11306"/>
                      <a:pt x="18225" y="9450"/>
                    </a:cubicBezTo>
                    <a:cubicBezTo>
                      <a:pt x="18225" y="7594"/>
                      <a:pt x="17044" y="6075"/>
                      <a:pt x="15525" y="6075"/>
                    </a:cubicBezTo>
                    <a:cubicBezTo>
                      <a:pt x="13837" y="6075"/>
                      <a:pt x="13837" y="6075"/>
                      <a:pt x="13837" y="6075"/>
                    </a:cubicBezTo>
                    <a:cubicBezTo>
                      <a:pt x="14344" y="3206"/>
                      <a:pt x="15525" y="1350"/>
                      <a:pt x="16875" y="1350"/>
                    </a:cubicBezTo>
                    <a:cubicBezTo>
                      <a:pt x="18731" y="1350"/>
                      <a:pt x="20250" y="4894"/>
                      <a:pt x="20250" y="9450"/>
                    </a:cubicBezTo>
                    <a:cubicBezTo>
                      <a:pt x="20250" y="14006"/>
                      <a:pt x="18731" y="17550"/>
                      <a:pt x="16875" y="175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7825" y="3593"/>
              <a:ext cx="2030" cy="1636"/>
              <a:chOff x="4968949" y="2281334"/>
              <a:chExt cx="1289053" cy="1038792"/>
            </a:xfrm>
          </p:grpSpPr>
          <p:sp>
            <p:nvSpPr>
              <p:cNvPr id="268" name="Shape 3766"/>
              <p:cNvSpPr/>
              <p:nvPr/>
            </p:nvSpPr>
            <p:spPr>
              <a:xfrm>
                <a:off x="4968949" y="2281334"/>
                <a:ext cx="1289053" cy="103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9" h="21273" extrusionOk="0">
                    <a:moveTo>
                      <a:pt x="12183" y="21273"/>
                    </a:moveTo>
                    <a:lnTo>
                      <a:pt x="9668" y="17664"/>
                    </a:lnTo>
                    <a:cubicBezTo>
                      <a:pt x="3931" y="17313"/>
                      <a:pt x="-385" y="13080"/>
                      <a:pt x="28" y="8209"/>
                    </a:cubicBezTo>
                    <a:cubicBezTo>
                      <a:pt x="440" y="3338"/>
                      <a:pt x="5425" y="-327"/>
                      <a:pt x="11162" y="23"/>
                    </a:cubicBezTo>
                    <a:cubicBezTo>
                      <a:pt x="16899" y="374"/>
                      <a:pt x="21215" y="4607"/>
                      <a:pt x="20802" y="9478"/>
                    </a:cubicBezTo>
                    <a:cubicBezTo>
                      <a:pt x="20498" y="13073"/>
                      <a:pt x="17654" y="16152"/>
                      <a:pt x="13614" y="17259"/>
                    </a:cubicBezTo>
                    <a:close/>
                  </a:path>
                </a:pathLst>
              </a:custGeom>
              <a:solidFill>
                <a:srgbClr val="45F9FF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sp>
            <p:nvSpPr>
              <p:cNvPr id="293" name="Shape 3791"/>
              <p:cNvSpPr/>
              <p:nvPr/>
            </p:nvSpPr>
            <p:spPr>
              <a:xfrm>
                <a:off x="5292915" y="2476442"/>
                <a:ext cx="482349" cy="482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extrusionOk="0">
                    <a:moveTo>
                      <a:pt x="20946" y="337"/>
                    </a:moveTo>
                    <a:cubicBezTo>
                      <a:pt x="20778" y="169"/>
                      <a:pt x="20443" y="0"/>
                      <a:pt x="20108" y="0"/>
                    </a:cubicBezTo>
                    <a:cubicBezTo>
                      <a:pt x="20108" y="0"/>
                      <a:pt x="19941" y="0"/>
                      <a:pt x="19941" y="0"/>
                    </a:cubicBezTo>
                    <a:cubicBezTo>
                      <a:pt x="8555" y="2025"/>
                      <a:pt x="8555" y="2025"/>
                      <a:pt x="8555" y="2025"/>
                    </a:cubicBezTo>
                    <a:cubicBezTo>
                      <a:pt x="7885" y="2194"/>
                      <a:pt x="7383" y="2700"/>
                      <a:pt x="7383" y="3375"/>
                    </a:cubicBezTo>
                    <a:cubicBezTo>
                      <a:pt x="7383" y="4725"/>
                      <a:pt x="7383" y="4725"/>
                      <a:pt x="7383" y="4725"/>
                    </a:cubicBezTo>
                    <a:cubicBezTo>
                      <a:pt x="7383" y="5400"/>
                      <a:pt x="7383" y="5400"/>
                      <a:pt x="7383" y="5400"/>
                    </a:cubicBezTo>
                    <a:cubicBezTo>
                      <a:pt x="7383" y="15019"/>
                      <a:pt x="7383" y="15019"/>
                      <a:pt x="7383" y="15019"/>
                    </a:cubicBezTo>
                    <a:cubicBezTo>
                      <a:pt x="6713" y="14513"/>
                      <a:pt x="5876" y="14175"/>
                      <a:pt x="4871" y="14175"/>
                    </a:cubicBezTo>
                    <a:cubicBezTo>
                      <a:pt x="4201" y="14175"/>
                      <a:pt x="3699" y="14344"/>
                      <a:pt x="3197" y="14513"/>
                    </a:cubicBezTo>
                    <a:cubicBezTo>
                      <a:pt x="1857" y="14850"/>
                      <a:pt x="853" y="15694"/>
                      <a:pt x="350" y="16875"/>
                    </a:cubicBezTo>
                    <a:cubicBezTo>
                      <a:pt x="15" y="17550"/>
                      <a:pt x="-152" y="18563"/>
                      <a:pt x="183" y="19406"/>
                    </a:cubicBezTo>
                    <a:cubicBezTo>
                      <a:pt x="685" y="20756"/>
                      <a:pt x="2192" y="21600"/>
                      <a:pt x="3867" y="21600"/>
                    </a:cubicBezTo>
                    <a:cubicBezTo>
                      <a:pt x="4536" y="21600"/>
                      <a:pt x="5039" y="21431"/>
                      <a:pt x="5541" y="21263"/>
                    </a:cubicBezTo>
                    <a:cubicBezTo>
                      <a:pt x="6881" y="20925"/>
                      <a:pt x="7885" y="20081"/>
                      <a:pt x="8388" y="18900"/>
                    </a:cubicBezTo>
                    <a:cubicBezTo>
                      <a:pt x="8555" y="18563"/>
                      <a:pt x="8722" y="18056"/>
                      <a:pt x="8722" y="17550"/>
                    </a:cubicBezTo>
                    <a:cubicBezTo>
                      <a:pt x="8722" y="17550"/>
                      <a:pt x="8722" y="17550"/>
                      <a:pt x="8722" y="17550"/>
                    </a:cubicBezTo>
                    <a:cubicBezTo>
                      <a:pt x="8722" y="6750"/>
                      <a:pt x="8722" y="6750"/>
                      <a:pt x="8722" y="6750"/>
                    </a:cubicBezTo>
                    <a:cubicBezTo>
                      <a:pt x="8722" y="6750"/>
                      <a:pt x="8890" y="6750"/>
                      <a:pt x="8890" y="6750"/>
                    </a:cubicBezTo>
                    <a:cubicBezTo>
                      <a:pt x="20108" y="4725"/>
                      <a:pt x="20108" y="4725"/>
                      <a:pt x="20108" y="4725"/>
                    </a:cubicBezTo>
                    <a:cubicBezTo>
                      <a:pt x="20108" y="12994"/>
                      <a:pt x="20108" y="12994"/>
                      <a:pt x="20108" y="12994"/>
                    </a:cubicBezTo>
                    <a:cubicBezTo>
                      <a:pt x="19439" y="12488"/>
                      <a:pt x="18601" y="12150"/>
                      <a:pt x="17597" y="12150"/>
                    </a:cubicBezTo>
                    <a:cubicBezTo>
                      <a:pt x="16927" y="12150"/>
                      <a:pt x="16425" y="12319"/>
                      <a:pt x="15922" y="12488"/>
                    </a:cubicBezTo>
                    <a:cubicBezTo>
                      <a:pt x="14583" y="12825"/>
                      <a:pt x="13578" y="13669"/>
                      <a:pt x="13076" y="14850"/>
                    </a:cubicBezTo>
                    <a:cubicBezTo>
                      <a:pt x="12741" y="15525"/>
                      <a:pt x="12574" y="16538"/>
                      <a:pt x="12908" y="17381"/>
                    </a:cubicBezTo>
                    <a:cubicBezTo>
                      <a:pt x="13411" y="18731"/>
                      <a:pt x="14918" y="19575"/>
                      <a:pt x="16592" y="19575"/>
                    </a:cubicBezTo>
                    <a:cubicBezTo>
                      <a:pt x="17262" y="19575"/>
                      <a:pt x="17764" y="19406"/>
                      <a:pt x="18267" y="19238"/>
                    </a:cubicBezTo>
                    <a:cubicBezTo>
                      <a:pt x="19606" y="18900"/>
                      <a:pt x="20611" y="18056"/>
                      <a:pt x="21113" y="16875"/>
                    </a:cubicBezTo>
                    <a:cubicBezTo>
                      <a:pt x="21281" y="16538"/>
                      <a:pt x="21448" y="16031"/>
                      <a:pt x="21448" y="15525"/>
                    </a:cubicBezTo>
                    <a:cubicBezTo>
                      <a:pt x="21448" y="15525"/>
                      <a:pt x="21448" y="15525"/>
                      <a:pt x="21448" y="15525"/>
                    </a:cubicBezTo>
                    <a:cubicBezTo>
                      <a:pt x="21448" y="3375"/>
                      <a:pt x="21448" y="3375"/>
                      <a:pt x="21448" y="3375"/>
                    </a:cubicBezTo>
                    <a:cubicBezTo>
                      <a:pt x="21448" y="2700"/>
                      <a:pt x="21448" y="2700"/>
                      <a:pt x="21448" y="2700"/>
                    </a:cubicBezTo>
                    <a:cubicBezTo>
                      <a:pt x="21448" y="1350"/>
                      <a:pt x="21448" y="1350"/>
                      <a:pt x="21448" y="1350"/>
                    </a:cubicBezTo>
                    <a:cubicBezTo>
                      <a:pt x="21448" y="1012"/>
                      <a:pt x="21281" y="506"/>
                      <a:pt x="20946" y="337"/>
                    </a:cubicBezTo>
                    <a:close/>
                    <a:moveTo>
                      <a:pt x="5206" y="20081"/>
                    </a:moveTo>
                    <a:cubicBezTo>
                      <a:pt x="3532" y="20588"/>
                      <a:pt x="1857" y="20081"/>
                      <a:pt x="1522" y="18900"/>
                    </a:cubicBezTo>
                    <a:cubicBezTo>
                      <a:pt x="1020" y="17719"/>
                      <a:pt x="2025" y="16200"/>
                      <a:pt x="3532" y="15694"/>
                    </a:cubicBezTo>
                    <a:cubicBezTo>
                      <a:pt x="5206" y="15188"/>
                      <a:pt x="6881" y="15694"/>
                      <a:pt x="7215" y="16875"/>
                    </a:cubicBezTo>
                    <a:cubicBezTo>
                      <a:pt x="7718" y="18056"/>
                      <a:pt x="6713" y="19575"/>
                      <a:pt x="5206" y="20081"/>
                    </a:cubicBezTo>
                    <a:close/>
                    <a:moveTo>
                      <a:pt x="17932" y="18056"/>
                    </a:moveTo>
                    <a:cubicBezTo>
                      <a:pt x="16257" y="18563"/>
                      <a:pt x="14583" y="18056"/>
                      <a:pt x="14081" y="16875"/>
                    </a:cubicBezTo>
                    <a:cubicBezTo>
                      <a:pt x="13746" y="15694"/>
                      <a:pt x="14583" y="14175"/>
                      <a:pt x="16257" y="13669"/>
                    </a:cubicBezTo>
                    <a:cubicBezTo>
                      <a:pt x="17932" y="13163"/>
                      <a:pt x="19606" y="13669"/>
                      <a:pt x="19941" y="14850"/>
                    </a:cubicBezTo>
                    <a:cubicBezTo>
                      <a:pt x="20443" y="16031"/>
                      <a:pt x="19439" y="17550"/>
                      <a:pt x="17932" y="18056"/>
                    </a:cubicBezTo>
                    <a:close/>
                    <a:moveTo>
                      <a:pt x="20108" y="3375"/>
                    </a:moveTo>
                    <a:cubicBezTo>
                      <a:pt x="8722" y="5400"/>
                      <a:pt x="8722" y="5400"/>
                      <a:pt x="8722" y="5400"/>
                    </a:cubicBezTo>
                    <a:cubicBezTo>
                      <a:pt x="8722" y="4725"/>
                      <a:pt x="8722" y="4725"/>
                      <a:pt x="8722" y="4725"/>
                    </a:cubicBezTo>
                    <a:cubicBezTo>
                      <a:pt x="8722" y="3375"/>
                      <a:pt x="8722" y="3375"/>
                      <a:pt x="8722" y="3375"/>
                    </a:cubicBezTo>
                    <a:cubicBezTo>
                      <a:pt x="20108" y="1350"/>
                      <a:pt x="20108" y="1350"/>
                      <a:pt x="20108" y="1350"/>
                    </a:cubicBezTo>
                    <a:cubicBezTo>
                      <a:pt x="20108" y="2700"/>
                      <a:pt x="20108" y="2700"/>
                      <a:pt x="20108" y="2700"/>
                    </a:cubicBezTo>
                    <a:lnTo>
                      <a:pt x="20108" y="33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round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1742" y="945"/>
              <a:ext cx="1567" cy="1221"/>
              <a:chOff x="7456063" y="599797"/>
              <a:chExt cx="995255" cy="775268"/>
            </a:xfrm>
          </p:grpSpPr>
          <p:sp>
            <p:nvSpPr>
              <p:cNvPr id="274" name="Shape 3772"/>
              <p:cNvSpPr/>
              <p:nvPr/>
            </p:nvSpPr>
            <p:spPr>
              <a:xfrm>
                <a:off x="7456063" y="599797"/>
                <a:ext cx="995255" cy="7752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4" h="20602" extrusionOk="0">
                    <a:moveTo>
                      <a:pt x="8613" y="20602"/>
                    </a:moveTo>
                    <a:lnTo>
                      <a:pt x="7054" y="17381"/>
                    </a:lnTo>
                    <a:cubicBezTo>
                      <a:pt x="1899" y="16043"/>
                      <a:pt x="-1093" y="11144"/>
                      <a:pt x="372" y="6439"/>
                    </a:cubicBezTo>
                    <a:cubicBezTo>
                      <a:pt x="1837" y="1733"/>
                      <a:pt x="7204" y="-998"/>
                      <a:pt x="12360" y="339"/>
                    </a:cubicBezTo>
                    <a:cubicBezTo>
                      <a:pt x="17515" y="1676"/>
                      <a:pt x="20507" y="6575"/>
                      <a:pt x="19042" y="11281"/>
                    </a:cubicBezTo>
                    <a:cubicBezTo>
                      <a:pt x="17961" y="14754"/>
                      <a:pt x="14678" y="17281"/>
                      <a:pt x="10744" y="17667"/>
                    </a:cubicBezTo>
                    <a:close/>
                  </a:path>
                </a:pathLst>
              </a:custGeom>
              <a:solidFill>
                <a:srgbClr val="00959E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294" name="Group 3796"/>
              <p:cNvGrpSpPr/>
              <p:nvPr/>
            </p:nvGrpSpPr>
            <p:grpSpPr>
              <a:xfrm>
                <a:off x="7724599" y="678632"/>
                <a:ext cx="422276" cy="482601"/>
                <a:chOff x="0" y="0"/>
                <a:chExt cx="422275" cy="482600"/>
              </a:xfrm>
            </p:grpSpPr>
            <p:sp>
              <p:nvSpPr>
                <p:cNvPr id="295" name="Shape 3792"/>
                <p:cNvSpPr/>
                <p:nvPr/>
              </p:nvSpPr>
              <p:spPr>
                <a:xfrm>
                  <a:off x="0" y="0"/>
                  <a:ext cx="422275" cy="482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5593" y="0"/>
                        <a:pt x="0" y="1350"/>
                        <a:pt x="0" y="4387"/>
                      </a:cubicBezTo>
                      <a:cubicBezTo>
                        <a:pt x="0" y="17213"/>
                        <a:pt x="0" y="17213"/>
                        <a:pt x="0" y="17213"/>
                      </a:cubicBezTo>
                      <a:cubicBezTo>
                        <a:pt x="0" y="20250"/>
                        <a:pt x="5593" y="21600"/>
                        <a:pt x="10800" y="21600"/>
                      </a:cubicBezTo>
                      <a:cubicBezTo>
                        <a:pt x="16007" y="21600"/>
                        <a:pt x="21600" y="20250"/>
                        <a:pt x="21600" y="17213"/>
                      </a:cubicBezTo>
                      <a:cubicBezTo>
                        <a:pt x="21600" y="4387"/>
                        <a:pt x="21600" y="4387"/>
                        <a:pt x="21600" y="4387"/>
                      </a:cubicBezTo>
                      <a:cubicBezTo>
                        <a:pt x="21600" y="1350"/>
                        <a:pt x="16007" y="0"/>
                        <a:pt x="10800" y="0"/>
                      </a:cubicBezTo>
                      <a:close/>
                      <a:moveTo>
                        <a:pt x="20057" y="17213"/>
                      </a:moveTo>
                      <a:cubicBezTo>
                        <a:pt x="20057" y="18900"/>
                        <a:pt x="16007" y="20250"/>
                        <a:pt x="10800" y="20250"/>
                      </a:cubicBezTo>
                      <a:cubicBezTo>
                        <a:pt x="5593" y="20250"/>
                        <a:pt x="1543" y="18900"/>
                        <a:pt x="1543" y="17213"/>
                      </a:cubicBezTo>
                      <a:cubicBezTo>
                        <a:pt x="1543" y="14681"/>
                        <a:pt x="1543" y="14681"/>
                        <a:pt x="1543" y="14681"/>
                      </a:cubicBezTo>
                      <a:cubicBezTo>
                        <a:pt x="3086" y="16200"/>
                        <a:pt x="6943" y="16875"/>
                        <a:pt x="10800" y="16875"/>
                      </a:cubicBezTo>
                      <a:cubicBezTo>
                        <a:pt x="14657" y="16875"/>
                        <a:pt x="18514" y="16200"/>
                        <a:pt x="20057" y="14681"/>
                      </a:cubicBezTo>
                      <a:lnTo>
                        <a:pt x="20057" y="17213"/>
                      </a:lnTo>
                      <a:close/>
                      <a:moveTo>
                        <a:pt x="20057" y="13163"/>
                      </a:moveTo>
                      <a:cubicBezTo>
                        <a:pt x="20057" y="13163"/>
                        <a:pt x="20057" y="13163"/>
                        <a:pt x="20057" y="13163"/>
                      </a:cubicBezTo>
                      <a:cubicBezTo>
                        <a:pt x="20057" y="13163"/>
                        <a:pt x="20057" y="13163"/>
                        <a:pt x="20057" y="13163"/>
                      </a:cubicBezTo>
                      <a:cubicBezTo>
                        <a:pt x="20057" y="14850"/>
                        <a:pt x="16007" y="16200"/>
                        <a:pt x="10800" y="16200"/>
                      </a:cubicBezTo>
                      <a:cubicBezTo>
                        <a:pt x="5593" y="16200"/>
                        <a:pt x="1543" y="14850"/>
                        <a:pt x="1543" y="13163"/>
                      </a:cubicBezTo>
                      <a:cubicBezTo>
                        <a:pt x="1543" y="13163"/>
                        <a:pt x="1543" y="13163"/>
                        <a:pt x="1543" y="13163"/>
                      </a:cubicBezTo>
                      <a:cubicBezTo>
                        <a:pt x="1543" y="13163"/>
                        <a:pt x="1543" y="13163"/>
                        <a:pt x="1543" y="13163"/>
                      </a:cubicBezTo>
                      <a:cubicBezTo>
                        <a:pt x="1543" y="10631"/>
                        <a:pt x="1543" y="10631"/>
                        <a:pt x="1543" y="10631"/>
                      </a:cubicBezTo>
                      <a:cubicBezTo>
                        <a:pt x="3086" y="12150"/>
                        <a:pt x="6943" y="12825"/>
                        <a:pt x="10800" y="12825"/>
                      </a:cubicBezTo>
                      <a:cubicBezTo>
                        <a:pt x="14657" y="12825"/>
                        <a:pt x="18514" y="12150"/>
                        <a:pt x="20057" y="10631"/>
                      </a:cubicBezTo>
                      <a:lnTo>
                        <a:pt x="20057" y="13163"/>
                      </a:lnTo>
                      <a:close/>
                      <a:moveTo>
                        <a:pt x="20057" y="9112"/>
                      </a:moveTo>
                      <a:cubicBezTo>
                        <a:pt x="20057" y="9112"/>
                        <a:pt x="20057" y="9112"/>
                        <a:pt x="20057" y="9112"/>
                      </a:cubicBezTo>
                      <a:cubicBezTo>
                        <a:pt x="20057" y="9112"/>
                        <a:pt x="20057" y="9112"/>
                        <a:pt x="20057" y="9112"/>
                      </a:cubicBezTo>
                      <a:cubicBezTo>
                        <a:pt x="20057" y="10800"/>
                        <a:pt x="16007" y="12150"/>
                        <a:pt x="10800" y="12150"/>
                      </a:cubicBezTo>
                      <a:cubicBezTo>
                        <a:pt x="5593" y="12150"/>
                        <a:pt x="1543" y="10800"/>
                        <a:pt x="1543" y="9112"/>
                      </a:cubicBezTo>
                      <a:cubicBezTo>
                        <a:pt x="1543" y="9112"/>
                        <a:pt x="1543" y="9112"/>
                        <a:pt x="1543" y="9112"/>
                      </a:cubicBezTo>
                      <a:cubicBezTo>
                        <a:pt x="1543" y="9112"/>
                        <a:pt x="1543" y="9112"/>
                        <a:pt x="1543" y="9112"/>
                      </a:cubicBezTo>
                      <a:cubicBezTo>
                        <a:pt x="1543" y="6750"/>
                        <a:pt x="1543" y="6750"/>
                        <a:pt x="1543" y="6750"/>
                      </a:cubicBezTo>
                      <a:cubicBezTo>
                        <a:pt x="3471" y="8100"/>
                        <a:pt x="7329" y="8775"/>
                        <a:pt x="10800" y="8775"/>
                      </a:cubicBezTo>
                      <a:cubicBezTo>
                        <a:pt x="14271" y="8775"/>
                        <a:pt x="18129" y="8100"/>
                        <a:pt x="20057" y="6750"/>
                      </a:cubicBezTo>
                      <a:lnTo>
                        <a:pt x="20057" y="9112"/>
                      </a:lnTo>
                      <a:close/>
                      <a:moveTo>
                        <a:pt x="10800" y="7425"/>
                      </a:moveTo>
                      <a:cubicBezTo>
                        <a:pt x="5593" y="7425"/>
                        <a:pt x="1543" y="6075"/>
                        <a:pt x="1543" y="4387"/>
                      </a:cubicBezTo>
                      <a:cubicBezTo>
                        <a:pt x="1543" y="2700"/>
                        <a:pt x="5593" y="1350"/>
                        <a:pt x="10800" y="1350"/>
                      </a:cubicBezTo>
                      <a:cubicBezTo>
                        <a:pt x="16007" y="1350"/>
                        <a:pt x="20057" y="2700"/>
                        <a:pt x="20057" y="4387"/>
                      </a:cubicBezTo>
                      <a:cubicBezTo>
                        <a:pt x="20057" y="6075"/>
                        <a:pt x="16007" y="7425"/>
                        <a:pt x="10800" y="74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96" name="Shape 3793"/>
                <p:cNvSpPr/>
                <p:nvPr/>
              </p:nvSpPr>
              <p:spPr>
                <a:xfrm>
                  <a:off x="331787" y="376237"/>
                  <a:ext cx="30163" cy="30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97" name="Shape 3794"/>
                <p:cNvSpPr/>
                <p:nvPr/>
              </p:nvSpPr>
              <p:spPr>
                <a:xfrm>
                  <a:off x="331787" y="285750"/>
                  <a:ext cx="30163" cy="30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298" name="Shape 3795"/>
                <p:cNvSpPr/>
                <p:nvPr/>
              </p:nvSpPr>
              <p:spPr>
                <a:xfrm>
                  <a:off x="331787" y="195262"/>
                  <a:ext cx="30163" cy="30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14683" y="5951"/>
              <a:ext cx="1567" cy="1221"/>
              <a:chOff x="9323559" y="3778892"/>
              <a:chExt cx="995255" cy="775267"/>
            </a:xfrm>
          </p:grpSpPr>
          <p:sp>
            <p:nvSpPr>
              <p:cNvPr id="271" name="Shape 3769"/>
              <p:cNvSpPr/>
              <p:nvPr/>
            </p:nvSpPr>
            <p:spPr>
              <a:xfrm>
                <a:off x="9323559" y="3778892"/>
                <a:ext cx="995255" cy="775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14" h="20602" extrusionOk="0">
                    <a:moveTo>
                      <a:pt x="8613" y="20602"/>
                    </a:moveTo>
                    <a:lnTo>
                      <a:pt x="7054" y="17381"/>
                    </a:lnTo>
                    <a:cubicBezTo>
                      <a:pt x="1899" y="16043"/>
                      <a:pt x="-1093" y="11144"/>
                      <a:pt x="372" y="6439"/>
                    </a:cubicBezTo>
                    <a:cubicBezTo>
                      <a:pt x="1837" y="1733"/>
                      <a:pt x="7204" y="-998"/>
                      <a:pt x="12360" y="339"/>
                    </a:cubicBezTo>
                    <a:cubicBezTo>
                      <a:pt x="17515" y="1676"/>
                      <a:pt x="20507" y="6575"/>
                      <a:pt x="19042" y="11281"/>
                    </a:cubicBezTo>
                    <a:cubicBezTo>
                      <a:pt x="17961" y="14754"/>
                      <a:pt x="14678" y="17281"/>
                      <a:pt x="10744" y="17667"/>
                    </a:cubicBezTo>
                    <a:close/>
                  </a:path>
                </a:pathLst>
              </a:custGeom>
              <a:solidFill>
                <a:srgbClr val="45F9FF"/>
              </a:solidFill>
              <a:ln w="12700">
                <a:miter lim="400000"/>
              </a:ln>
              <a:effectLst>
                <a:outerShdw blurRad="152400" dist="317500" dir="5400000" rotWithShape="0">
                  <a:srgbClr val="000000">
                    <a:alpha val="15000"/>
                  </a:srgbClr>
                </a:outerShdw>
              </a:effectLst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299" name="Group 3801"/>
              <p:cNvGrpSpPr/>
              <p:nvPr/>
            </p:nvGrpSpPr>
            <p:grpSpPr>
              <a:xfrm>
                <a:off x="9596064" y="3878677"/>
                <a:ext cx="484380" cy="482601"/>
                <a:chOff x="0" y="0"/>
                <a:chExt cx="484378" cy="482600"/>
              </a:xfrm>
            </p:grpSpPr>
            <p:sp>
              <p:nvSpPr>
                <p:cNvPr id="300" name="Shape 3797"/>
                <p:cNvSpPr/>
                <p:nvPr/>
              </p:nvSpPr>
              <p:spPr>
                <a:xfrm>
                  <a:off x="-1" y="0"/>
                  <a:ext cx="484380" cy="482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8" h="21600" extrusionOk="0">
                      <a:moveTo>
                        <a:pt x="21001" y="7087"/>
                      </a:moveTo>
                      <a:cubicBezTo>
                        <a:pt x="14354" y="337"/>
                        <a:pt x="14354" y="337"/>
                        <a:pt x="14354" y="337"/>
                      </a:cubicBezTo>
                      <a:cubicBezTo>
                        <a:pt x="14022" y="0"/>
                        <a:pt x="13524" y="0"/>
                        <a:pt x="13025" y="0"/>
                      </a:cubicBezTo>
                      <a:cubicBezTo>
                        <a:pt x="12859" y="169"/>
                        <a:pt x="12527" y="169"/>
                        <a:pt x="12361" y="337"/>
                      </a:cubicBezTo>
                      <a:cubicBezTo>
                        <a:pt x="12194" y="506"/>
                        <a:pt x="12194" y="675"/>
                        <a:pt x="12028" y="1012"/>
                      </a:cubicBezTo>
                      <a:cubicBezTo>
                        <a:pt x="11862" y="2025"/>
                        <a:pt x="11197" y="2869"/>
                        <a:pt x="10533" y="3544"/>
                      </a:cubicBezTo>
                      <a:cubicBezTo>
                        <a:pt x="9536" y="4556"/>
                        <a:pt x="8207" y="5400"/>
                        <a:pt x="6711" y="6244"/>
                      </a:cubicBezTo>
                      <a:cubicBezTo>
                        <a:pt x="5216" y="7087"/>
                        <a:pt x="3721" y="8100"/>
                        <a:pt x="2391" y="9281"/>
                      </a:cubicBezTo>
                      <a:cubicBezTo>
                        <a:pt x="1228" y="10462"/>
                        <a:pt x="564" y="11644"/>
                        <a:pt x="65" y="13163"/>
                      </a:cubicBezTo>
                      <a:cubicBezTo>
                        <a:pt x="-101" y="13500"/>
                        <a:pt x="65" y="14175"/>
                        <a:pt x="397" y="14513"/>
                      </a:cubicBezTo>
                      <a:cubicBezTo>
                        <a:pt x="7044" y="21263"/>
                        <a:pt x="7044" y="21263"/>
                        <a:pt x="7044" y="21263"/>
                      </a:cubicBezTo>
                      <a:cubicBezTo>
                        <a:pt x="7376" y="21600"/>
                        <a:pt x="7874" y="21600"/>
                        <a:pt x="8373" y="21600"/>
                      </a:cubicBezTo>
                      <a:cubicBezTo>
                        <a:pt x="8539" y="21431"/>
                        <a:pt x="8871" y="21431"/>
                        <a:pt x="9037" y="21263"/>
                      </a:cubicBezTo>
                      <a:cubicBezTo>
                        <a:pt x="9204" y="21094"/>
                        <a:pt x="9204" y="20925"/>
                        <a:pt x="9370" y="20588"/>
                      </a:cubicBezTo>
                      <a:cubicBezTo>
                        <a:pt x="9536" y="19575"/>
                        <a:pt x="10201" y="18731"/>
                        <a:pt x="10865" y="18056"/>
                      </a:cubicBezTo>
                      <a:cubicBezTo>
                        <a:pt x="11862" y="17044"/>
                        <a:pt x="13191" y="16200"/>
                        <a:pt x="14687" y="15356"/>
                      </a:cubicBezTo>
                      <a:cubicBezTo>
                        <a:pt x="16182" y="14513"/>
                        <a:pt x="17677" y="13500"/>
                        <a:pt x="19007" y="12319"/>
                      </a:cubicBezTo>
                      <a:cubicBezTo>
                        <a:pt x="20170" y="11138"/>
                        <a:pt x="20834" y="9956"/>
                        <a:pt x="21333" y="8437"/>
                      </a:cubicBezTo>
                      <a:cubicBezTo>
                        <a:pt x="21499" y="8100"/>
                        <a:pt x="21333" y="7425"/>
                        <a:pt x="21001" y="7087"/>
                      </a:cubicBezTo>
                      <a:close/>
                      <a:moveTo>
                        <a:pt x="8041" y="20250"/>
                      </a:moveTo>
                      <a:cubicBezTo>
                        <a:pt x="5881" y="18056"/>
                        <a:pt x="3554" y="15694"/>
                        <a:pt x="1394" y="13500"/>
                      </a:cubicBezTo>
                      <a:cubicBezTo>
                        <a:pt x="3222" y="7256"/>
                        <a:pt x="11530" y="7594"/>
                        <a:pt x="13357" y="1350"/>
                      </a:cubicBezTo>
                      <a:cubicBezTo>
                        <a:pt x="15517" y="3544"/>
                        <a:pt x="17844" y="5906"/>
                        <a:pt x="20004" y="8100"/>
                      </a:cubicBezTo>
                      <a:cubicBezTo>
                        <a:pt x="18176" y="14344"/>
                        <a:pt x="9868" y="14006"/>
                        <a:pt x="8041" y="202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01" name="Shape 3798"/>
                <p:cNvSpPr/>
                <p:nvPr/>
              </p:nvSpPr>
              <p:spPr>
                <a:xfrm>
                  <a:off x="177604" y="169862"/>
                  <a:ext cx="129672" cy="1349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7" h="21600" extrusionOk="0">
                      <a:moveTo>
                        <a:pt x="19406" y="9000"/>
                      </a:moveTo>
                      <a:cubicBezTo>
                        <a:pt x="18788" y="8400"/>
                        <a:pt x="18171" y="7800"/>
                        <a:pt x="16937" y="7200"/>
                      </a:cubicBezTo>
                      <a:cubicBezTo>
                        <a:pt x="16320" y="7200"/>
                        <a:pt x="15703" y="7200"/>
                        <a:pt x="14468" y="7200"/>
                      </a:cubicBezTo>
                      <a:cubicBezTo>
                        <a:pt x="13851" y="7200"/>
                        <a:pt x="13234" y="7200"/>
                        <a:pt x="12000" y="7800"/>
                      </a:cubicBezTo>
                      <a:cubicBezTo>
                        <a:pt x="11383" y="7800"/>
                        <a:pt x="10766" y="8400"/>
                        <a:pt x="9531" y="9000"/>
                      </a:cubicBezTo>
                      <a:cubicBezTo>
                        <a:pt x="8297" y="7200"/>
                        <a:pt x="7063" y="6000"/>
                        <a:pt x="5828" y="4200"/>
                      </a:cubicBezTo>
                      <a:cubicBezTo>
                        <a:pt x="6446" y="4200"/>
                        <a:pt x="7063" y="3600"/>
                        <a:pt x="7680" y="3600"/>
                      </a:cubicBezTo>
                      <a:cubicBezTo>
                        <a:pt x="8297" y="3600"/>
                        <a:pt x="8297" y="3600"/>
                        <a:pt x="8914" y="3600"/>
                      </a:cubicBezTo>
                      <a:cubicBezTo>
                        <a:pt x="9531" y="4200"/>
                        <a:pt x="10148" y="4200"/>
                        <a:pt x="10766" y="4200"/>
                      </a:cubicBezTo>
                      <a:cubicBezTo>
                        <a:pt x="10766" y="4200"/>
                        <a:pt x="11383" y="4200"/>
                        <a:pt x="11383" y="3600"/>
                      </a:cubicBezTo>
                      <a:cubicBezTo>
                        <a:pt x="12000" y="3600"/>
                        <a:pt x="12000" y="3000"/>
                        <a:pt x="12000" y="3000"/>
                      </a:cubicBezTo>
                      <a:cubicBezTo>
                        <a:pt x="12000" y="2400"/>
                        <a:pt x="12000" y="1800"/>
                        <a:pt x="12000" y="1200"/>
                      </a:cubicBezTo>
                      <a:cubicBezTo>
                        <a:pt x="11383" y="600"/>
                        <a:pt x="10766" y="600"/>
                        <a:pt x="9531" y="0"/>
                      </a:cubicBezTo>
                      <a:cubicBezTo>
                        <a:pt x="8914" y="0"/>
                        <a:pt x="8297" y="0"/>
                        <a:pt x="7680" y="600"/>
                      </a:cubicBezTo>
                      <a:cubicBezTo>
                        <a:pt x="6446" y="600"/>
                        <a:pt x="5828" y="600"/>
                        <a:pt x="5211" y="1200"/>
                      </a:cubicBezTo>
                      <a:cubicBezTo>
                        <a:pt x="4594" y="1800"/>
                        <a:pt x="3977" y="1800"/>
                        <a:pt x="3360" y="2400"/>
                      </a:cubicBezTo>
                      <a:cubicBezTo>
                        <a:pt x="3360" y="2400"/>
                        <a:pt x="3360" y="1800"/>
                        <a:pt x="3360" y="1800"/>
                      </a:cubicBezTo>
                      <a:cubicBezTo>
                        <a:pt x="2743" y="1800"/>
                        <a:pt x="2743" y="1800"/>
                        <a:pt x="2743" y="1800"/>
                      </a:cubicBezTo>
                      <a:cubicBezTo>
                        <a:pt x="2126" y="1800"/>
                        <a:pt x="2126" y="1800"/>
                        <a:pt x="1508" y="1800"/>
                      </a:cubicBezTo>
                      <a:cubicBezTo>
                        <a:pt x="1508" y="2400"/>
                        <a:pt x="1508" y="2400"/>
                        <a:pt x="1508" y="3000"/>
                      </a:cubicBezTo>
                      <a:cubicBezTo>
                        <a:pt x="1508" y="3000"/>
                        <a:pt x="1508" y="3000"/>
                        <a:pt x="2126" y="3600"/>
                      </a:cubicBezTo>
                      <a:cubicBezTo>
                        <a:pt x="2126" y="3600"/>
                        <a:pt x="2126" y="3600"/>
                        <a:pt x="2126" y="3600"/>
                      </a:cubicBezTo>
                      <a:cubicBezTo>
                        <a:pt x="1508" y="4200"/>
                        <a:pt x="891" y="5400"/>
                        <a:pt x="891" y="6000"/>
                      </a:cubicBezTo>
                      <a:cubicBezTo>
                        <a:pt x="274" y="7200"/>
                        <a:pt x="274" y="7800"/>
                        <a:pt x="274" y="9000"/>
                      </a:cubicBezTo>
                      <a:cubicBezTo>
                        <a:pt x="-343" y="9600"/>
                        <a:pt x="274" y="10200"/>
                        <a:pt x="274" y="10800"/>
                      </a:cubicBezTo>
                      <a:cubicBezTo>
                        <a:pt x="274" y="12000"/>
                        <a:pt x="891" y="12600"/>
                        <a:pt x="1508" y="13200"/>
                      </a:cubicBezTo>
                      <a:cubicBezTo>
                        <a:pt x="2743" y="13800"/>
                        <a:pt x="4594" y="14400"/>
                        <a:pt x="5828" y="14400"/>
                      </a:cubicBezTo>
                      <a:cubicBezTo>
                        <a:pt x="7680" y="13800"/>
                        <a:pt x="8914" y="13800"/>
                        <a:pt x="10766" y="12600"/>
                      </a:cubicBezTo>
                      <a:cubicBezTo>
                        <a:pt x="12617" y="14400"/>
                        <a:pt x="13851" y="16200"/>
                        <a:pt x="15086" y="17400"/>
                      </a:cubicBezTo>
                      <a:cubicBezTo>
                        <a:pt x="14468" y="18000"/>
                        <a:pt x="14468" y="18000"/>
                        <a:pt x="13851" y="18600"/>
                      </a:cubicBezTo>
                      <a:cubicBezTo>
                        <a:pt x="13234" y="18600"/>
                        <a:pt x="12617" y="18600"/>
                        <a:pt x="12617" y="18600"/>
                      </a:cubicBezTo>
                      <a:cubicBezTo>
                        <a:pt x="12000" y="18000"/>
                        <a:pt x="12000" y="18000"/>
                        <a:pt x="11383" y="18000"/>
                      </a:cubicBezTo>
                      <a:cubicBezTo>
                        <a:pt x="10766" y="17400"/>
                        <a:pt x="10766" y="17400"/>
                        <a:pt x="10148" y="17400"/>
                      </a:cubicBezTo>
                      <a:cubicBezTo>
                        <a:pt x="10148" y="16800"/>
                        <a:pt x="9531" y="16800"/>
                        <a:pt x="9531" y="16800"/>
                      </a:cubicBezTo>
                      <a:cubicBezTo>
                        <a:pt x="8914" y="16800"/>
                        <a:pt x="8914" y="17400"/>
                        <a:pt x="8297" y="17400"/>
                      </a:cubicBezTo>
                      <a:cubicBezTo>
                        <a:pt x="7680" y="18000"/>
                        <a:pt x="7680" y="18000"/>
                        <a:pt x="7680" y="18600"/>
                      </a:cubicBezTo>
                      <a:cubicBezTo>
                        <a:pt x="7680" y="19200"/>
                        <a:pt x="7680" y="19800"/>
                        <a:pt x="8297" y="19800"/>
                      </a:cubicBezTo>
                      <a:cubicBezTo>
                        <a:pt x="8914" y="20400"/>
                        <a:pt x="9531" y="21000"/>
                        <a:pt x="10148" y="21000"/>
                      </a:cubicBezTo>
                      <a:cubicBezTo>
                        <a:pt x="10766" y="21600"/>
                        <a:pt x="11383" y="21600"/>
                        <a:pt x="12000" y="21600"/>
                      </a:cubicBezTo>
                      <a:cubicBezTo>
                        <a:pt x="13234" y="21600"/>
                        <a:pt x="13851" y="21600"/>
                        <a:pt x="15086" y="21600"/>
                      </a:cubicBezTo>
                      <a:cubicBezTo>
                        <a:pt x="15703" y="21000"/>
                        <a:pt x="16320" y="20400"/>
                        <a:pt x="17554" y="19800"/>
                      </a:cubicBezTo>
                      <a:cubicBezTo>
                        <a:pt x="18171" y="19800"/>
                        <a:pt x="18171" y="20400"/>
                        <a:pt x="18788" y="21000"/>
                      </a:cubicBezTo>
                      <a:cubicBezTo>
                        <a:pt x="18788" y="21000"/>
                        <a:pt x="19406" y="21000"/>
                        <a:pt x="19406" y="21000"/>
                      </a:cubicBezTo>
                      <a:cubicBezTo>
                        <a:pt x="20023" y="21000"/>
                        <a:pt x="20023" y="21000"/>
                        <a:pt x="20023" y="20400"/>
                      </a:cubicBezTo>
                      <a:cubicBezTo>
                        <a:pt x="20023" y="20400"/>
                        <a:pt x="20640" y="20400"/>
                        <a:pt x="20640" y="19800"/>
                      </a:cubicBezTo>
                      <a:cubicBezTo>
                        <a:pt x="20640" y="19800"/>
                        <a:pt x="20023" y="19200"/>
                        <a:pt x="20023" y="19200"/>
                      </a:cubicBezTo>
                      <a:cubicBezTo>
                        <a:pt x="19406" y="19200"/>
                        <a:pt x="19406" y="18600"/>
                        <a:pt x="18788" y="18000"/>
                      </a:cubicBezTo>
                      <a:cubicBezTo>
                        <a:pt x="19406" y="17400"/>
                        <a:pt x="20023" y="16200"/>
                        <a:pt x="20640" y="15600"/>
                      </a:cubicBezTo>
                      <a:cubicBezTo>
                        <a:pt x="21257" y="14400"/>
                        <a:pt x="21257" y="13800"/>
                        <a:pt x="21257" y="12600"/>
                      </a:cubicBezTo>
                      <a:cubicBezTo>
                        <a:pt x="21257" y="12000"/>
                        <a:pt x="21257" y="11400"/>
                        <a:pt x="21257" y="10800"/>
                      </a:cubicBezTo>
                      <a:cubicBezTo>
                        <a:pt x="20640" y="10200"/>
                        <a:pt x="20023" y="9600"/>
                        <a:pt x="19406" y="9000"/>
                      </a:cubicBezTo>
                      <a:close/>
                      <a:moveTo>
                        <a:pt x="5828" y="10200"/>
                      </a:moveTo>
                      <a:cubicBezTo>
                        <a:pt x="5211" y="10200"/>
                        <a:pt x="4594" y="10200"/>
                        <a:pt x="3977" y="9600"/>
                      </a:cubicBezTo>
                      <a:cubicBezTo>
                        <a:pt x="3977" y="9600"/>
                        <a:pt x="3360" y="9000"/>
                        <a:pt x="3360" y="9000"/>
                      </a:cubicBezTo>
                      <a:cubicBezTo>
                        <a:pt x="3360" y="8400"/>
                        <a:pt x="3360" y="8400"/>
                        <a:pt x="3360" y="7800"/>
                      </a:cubicBezTo>
                      <a:cubicBezTo>
                        <a:pt x="3360" y="7800"/>
                        <a:pt x="3360" y="7200"/>
                        <a:pt x="3977" y="6600"/>
                      </a:cubicBezTo>
                      <a:cubicBezTo>
                        <a:pt x="3977" y="6600"/>
                        <a:pt x="3977" y="6000"/>
                        <a:pt x="4594" y="5400"/>
                      </a:cubicBezTo>
                      <a:cubicBezTo>
                        <a:pt x="5828" y="6600"/>
                        <a:pt x="7063" y="8400"/>
                        <a:pt x="8297" y="9600"/>
                      </a:cubicBezTo>
                      <a:cubicBezTo>
                        <a:pt x="7063" y="10200"/>
                        <a:pt x="6446" y="10200"/>
                        <a:pt x="5828" y="10200"/>
                      </a:cubicBezTo>
                      <a:close/>
                      <a:moveTo>
                        <a:pt x="17554" y="15000"/>
                      </a:moveTo>
                      <a:cubicBezTo>
                        <a:pt x="16937" y="15600"/>
                        <a:pt x="16937" y="16200"/>
                        <a:pt x="16320" y="16200"/>
                      </a:cubicBezTo>
                      <a:cubicBezTo>
                        <a:pt x="15086" y="15000"/>
                        <a:pt x="13851" y="13200"/>
                        <a:pt x="12617" y="12000"/>
                      </a:cubicBezTo>
                      <a:cubicBezTo>
                        <a:pt x="12617" y="12000"/>
                        <a:pt x="13234" y="11400"/>
                        <a:pt x="13851" y="11400"/>
                      </a:cubicBezTo>
                      <a:cubicBezTo>
                        <a:pt x="13851" y="11400"/>
                        <a:pt x="14468" y="11400"/>
                        <a:pt x="15086" y="10800"/>
                      </a:cubicBezTo>
                      <a:cubicBezTo>
                        <a:pt x="15086" y="10800"/>
                        <a:pt x="15703" y="10800"/>
                        <a:pt x="16320" y="11400"/>
                      </a:cubicBezTo>
                      <a:cubicBezTo>
                        <a:pt x="16320" y="11400"/>
                        <a:pt x="16937" y="11400"/>
                        <a:pt x="16937" y="12000"/>
                      </a:cubicBezTo>
                      <a:cubicBezTo>
                        <a:pt x="17554" y="12000"/>
                        <a:pt x="17554" y="12600"/>
                        <a:pt x="17554" y="12600"/>
                      </a:cubicBezTo>
                      <a:cubicBezTo>
                        <a:pt x="18171" y="13200"/>
                        <a:pt x="18171" y="13800"/>
                        <a:pt x="17554" y="13800"/>
                      </a:cubicBezTo>
                      <a:cubicBezTo>
                        <a:pt x="17554" y="14400"/>
                        <a:pt x="17554" y="15000"/>
                        <a:pt x="17554" y="15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02" name="Shape 3799"/>
                <p:cNvSpPr/>
                <p:nvPr/>
              </p:nvSpPr>
              <p:spPr>
                <a:xfrm>
                  <a:off x="164400" y="332732"/>
                  <a:ext cx="71438" cy="77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86" extrusionOk="0">
                      <a:moveTo>
                        <a:pt x="18189" y="772"/>
                      </a:moveTo>
                      <a:lnTo>
                        <a:pt x="18189" y="772"/>
                      </a:lnTo>
                      <a:cubicBezTo>
                        <a:pt x="14779" y="2829"/>
                        <a:pt x="12505" y="4886"/>
                        <a:pt x="10232" y="6943"/>
                      </a:cubicBezTo>
                      <a:cubicBezTo>
                        <a:pt x="6821" y="9000"/>
                        <a:pt x="5684" y="11057"/>
                        <a:pt x="3411" y="14143"/>
                      </a:cubicBezTo>
                      <a:cubicBezTo>
                        <a:pt x="0" y="17229"/>
                        <a:pt x="0" y="17229"/>
                        <a:pt x="0" y="17229"/>
                      </a:cubicBezTo>
                      <a:lnTo>
                        <a:pt x="0" y="17229"/>
                      </a:lnTo>
                      <a:cubicBezTo>
                        <a:pt x="0" y="18257"/>
                        <a:pt x="0" y="19286"/>
                        <a:pt x="0" y="20314"/>
                      </a:cubicBezTo>
                      <a:cubicBezTo>
                        <a:pt x="1137" y="21343"/>
                        <a:pt x="2274" y="21343"/>
                        <a:pt x="3411" y="20314"/>
                      </a:cubicBezTo>
                      <a:lnTo>
                        <a:pt x="3411" y="20314"/>
                      </a:lnTo>
                      <a:cubicBezTo>
                        <a:pt x="6821" y="16200"/>
                        <a:pt x="6821" y="16200"/>
                        <a:pt x="6821" y="16200"/>
                      </a:cubicBezTo>
                      <a:cubicBezTo>
                        <a:pt x="9095" y="14143"/>
                        <a:pt x="10232" y="12086"/>
                        <a:pt x="12505" y="10029"/>
                      </a:cubicBezTo>
                      <a:cubicBezTo>
                        <a:pt x="15916" y="7972"/>
                        <a:pt x="18189" y="5914"/>
                        <a:pt x="20463" y="3857"/>
                      </a:cubicBezTo>
                      <a:lnTo>
                        <a:pt x="20463" y="3857"/>
                      </a:lnTo>
                      <a:cubicBezTo>
                        <a:pt x="20463" y="3857"/>
                        <a:pt x="20463" y="3857"/>
                        <a:pt x="21600" y="3857"/>
                      </a:cubicBezTo>
                      <a:cubicBezTo>
                        <a:pt x="21600" y="2829"/>
                        <a:pt x="21600" y="1800"/>
                        <a:pt x="21600" y="772"/>
                      </a:cubicBezTo>
                      <a:cubicBezTo>
                        <a:pt x="20463" y="-257"/>
                        <a:pt x="19326" y="-257"/>
                        <a:pt x="18189" y="7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03" name="Shape 3800"/>
                <p:cNvSpPr/>
                <p:nvPr/>
              </p:nvSpPr>
              <p:spPr>
                <a:xfrm>
                  <a:off x="250125" y="76200"/>
                  <a:ext cx="73681" cy="768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30" h="21343" extrusionOk="0">
                      <a:moveTo>
                        <a:pt x="8640" y="11314"/>
                      </a:moveTo>
                      <a:cubicBezTo>
                        <a:pt x="5400" y="13371"/>
                        <a:pt x="3240" y="15429"/>
                        <a:pt x="1080" y="17486"/>
                      </a:cubicBezTo>
                      <a:lnTo>
                        <a:pt x="0" y="17486"/>
                      </a:lnTo>
                      <a:cubicBezTo>
                        <a:pt x="0" y="18514"/>
                        <a:pt x="0" y="19543"/>
                        <a:pt x="0" y="20571"/>
                      </a:cubicBezTo>
                      <a:cubicBezTo>
                        <a:pt x="1080" y="21600"/>
                        <a:pt x="2160" y="21600"/>
                        <a:pt x="3240" y="20571"/>
                      </a:cubicBezTo>
                      <a:lnTo>
                        <a:pt x="3240" y="20571"/>
                      </a:lnTo>
                      <a:cubicBezTo>
                        <a:pt x="6480" y="18514"/>
                        <a:pt x="8640" y="16457"/>
                        <a:pt x="10800" y="14400"/>
                      </a:cubicBezTo>
                      <a:cubicBezTo>
                        <a:pt x="14040" y="12343"/>
                        <a:pt x="15120" y="9257"/>
                        <a:pt x="17280" y="7200"/>
                      </a:cubicBezTo>
                      <a:cubicBezTo>
                        <a:pt x="20520" y="3086"/>
                        <a:pt x="20520" y="3086"/>
                        <a:pt x="20520" y="3086"/>
                      </a:cubicBezTo>
                      <a:lnTo>
                        <a:pt x="20520" y="3086"/>
                      </a:lnTo>
                      <a:cubicBezTo>
                        <a:pt x="21600" y="2057"/>
                        <a:pt x="21600" y="1029"/>
                        <a:pt x="20520" y="0"/>
                      </a:cubicBezTo>
                      <a:cubicBezTo>
                        <a:pt x="19440" y="0"/>
                        <a:pt x="18360" y="0"/>
                        <a:pt x="17280" y="0"/>
                      </a:cubicBezTo>
                      <a:cubicBezTo>
                        <a:pt x="17280" y="1029"/>
                        <a:pt x="17280" y="1029"/>
                        <a:pt x="17280" y="1029"/>
                      </a:cubicBezTo>
                      <a:cubicBezTo>
                        <a:pt x="14040" y="5143"/>
                        <a:pt x="14040" y="5143"/>
                        <a:pt x="14040" y="5143"/>
                      </a:cubicBezTo>
                      <a:cubicBezTo>
                        <a:pt x="11880" y="7200"/>
                        <a:pt x="10800" y="9257"/>
                        <a:pt x="8640" y="113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7" name="组合 6"/>
            <p:cNvGrpSpPr/>
            <p:nvPr/>
          </p:nvGrpSpPr>
          <p:grpSpPr>
            <a:xfrm>
              <a:off x="9531" y="4899"/>
              <a:ext cx="2110" cy="1590"/>
              <a:chOff x="6051960" y="3110874"/>
              <a:chExt cx="1339829" cy="1009862"/>
            </a:xfrm>
          </p:grpSpPr>
          <p:sp>
            <p:nvSpPr>
              <p:cNvPr id="264" name="Shape 3762"/>
              <p:cNvSpPr/>
              <p:nvPr/>
            </p:nvSpPr>
            <p:spPr>
              <a:xfrm>
                <a:off x="6051960" y="3110874"/>
                <a:ext cx="1339829" cy="1009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4" h="20759" extrusionOk="0">
                    <a:moveTo>
                      <a:pt x="15286" y="20759"/>
                    </a:moveTo>
                    <a:lnTo>
                      <a:pt x="12072" y="18260"/>
                    </a:lnTo>
                    <a:cubicBezTo>
                      <a:pt x="6648" y="19296"/>
                      <a:pt x="1338" y="16092"/>
                      <a:pt x="212" y="11104"/>
                    </a:cubicBezTo>
                    <a:cubicBezTo>
                      <a:pt x="-915" y="6115"/>
                      <a:pt x="2569" y="1231"/>
                      <a:pt x="7993" y="195"/>
                    </a:cubicBezTo>
                    <a:cubicBezTo>
                      <a:pt x="13417" y="-841"/>
                      <a:pt x="18727" y="2363"/>
                      <a:pt x="19854" y="7352"/>
                    </a:cubicBezTo>
                    <a:cubicBezTo>
                      <a:pt x="20685" y="11033"/>
                      <a:pt x="19003" y="14811"/>
                      <a:pt x="15603" y="16899"/>
                    </a:cubicBezTo>
                    <a:close/>
                  </a:path>
                </a:pathLst>
              </a:custGeom>
              <a:solidFill>
                <a:srgbClr val="00959E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304" name="Group 3811"/>
              <p:cNvGrpSpPr/>
              <p:nvPr/>
            </p:nvGrpSpPr>
            <p:grpSpPr>
              <a:xfrm>
                <a:off x="6566713" y="3316230"/>
                <a:ext cx="331788" cy="482601"/>
                <a:chOff x="0" y="0"/>
                <a:chExt cx="331787" cy="482600"/>
              </a:xfrm>
            </p:grpSpPr>
            <p:sp>
              <p:nvSpPr>
                <p:cNvPr id="305" name="Shape 3802"/>
                <p:cNvSpPr/>
                <p:nvPr/>
              </p:nvSpPr>
              <p:spPr>
                <a:xfrm>
                  <a:off x="134937" y="136524"/>
                  <a:ext cx="30163" cy="30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06" name="Shape 3803"/>
                <p:cNvSpPr/>
                <p:nvPr/>
              </p:nvSpPr>
              <p:spPr>
                <a:xfrm>
                  <a:off x="134937" y="317499"/>
                  <a:ext cx="30163" cy="285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07" name="Shape 3804"/>
                <p:cNvSpPr/>
                <p:nvPr/>
              </p:nvSpPr>
              <p:spPr>
                <a:xfrm>
                  <a:off x="44450" y="227012"/>
                  <a:ext cx="30162" cy="30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08" name="Shape 3805"/>
                <p:cNvSpPr/>
                <p:nvPr/>
              </p:nvSpPr>
              <p:spPr>
                <a:xfrm>
                  <a:off x="225425" y="227012"/>
                  <a:ext cx="30162" cy="30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09" name="Shape 3806"/>
                <p:cNvSpPr/>
                <p:nvPr/>
              </p:nvSpPr>
              <p:spPr>
                <a:xfrm>
                  <a:off x="72380" y="291455"/>
                  <a:ext cx="28277" cy="28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0" h="20250" extrusionOk="0">
                      <a:moveTo>
                        <a:pt x="2025" y="2025"/>
                      </a:moveTo>
                      <a:cubicBezTo>
                        <a:pt x="-675" y="7425"/>
                        <a:pt x="-675" y="12825"/>
                        <a:pt x="2025" y="18225"/>
                      </a:cubicBezTo>
                      <a:cubicBezTo>
                        <a:pt x="7425" y="20925"/>
                        <a:pt x="12825" y="20925"/>
                        <a:pt x="18225" y="18225"/>
                      </a:cubicBezTo>
                      <a:cubicBezTo>
                        <a:pt x="20925" y="12825"/>
                        <a:pt x="20925" y="7425"/>
                        <a:pt x="18225" y="2025"/>
                      </a:cubicBezTo>
                      <a:cubicBezTo>
                        <a:pt x="12825" y="-675"/>
                        <a:pt x="7425" y="-675"/>
                        <a:pt x="2025" y="20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0" name="Shape 3807"/>
                <p:cNvSpPr/>
                <p:nvPr/>
              </p:nvSpPr>
              <p:spPr>
                <a:xfrm>
                  <a:off x="72380" y="162867"/>
                  <a:ext cx="28277" cy="28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0" h="20250" extrusionOk="0">
                      <a:moveTo>
                        <a:pt x="2025" y="2025"/>
                      </a:moveTo>
                      <a:cubicBezTo>
                        <a:pt x="-675" y="7425"/>
                        <a:pt x="-675" y="12825"/>
                        <a:pt x="2025" y="18225"/>
                      </a:cubicBezTo>
                      <a:cubicBezTo>
                        <a:pt x="7425" y="20925"/>
                        <a:pt x="12825" y="20925"/>
                        <a:pt x="18225" y="18225"/>
                      </a:cubicBezTo>
                      <a:cubicBezTo>
                        <a:pt x="20925" y="12825"/>
                        <a:pt x="20925" y="7425"/>
                        <a:pt x="18225" y="2025"/>
                      </a:cubicBezTo>
                      <a:cubicBezTo>
                        <a:pt x="12825" y="-675"/>
                        <a:pt x="7425" y="-675"/>
                        <a:pt x="2025" y="20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1" name="Shape 3808"/>
                <p:cNvSpPr/>
                <p:nvPr/>
              </p:nvSpPr>
              <p:spPr>
                <a:xfrm>
                  <a:off x="200967" y="291455"/>
                  <a:ext cx="28278" cy="28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0" h="20250" extrusionOk="0">
                      <a:moveTo>
                        <a:pt x="2025" y="2025"/>
                      </a:moveTo>
                      <a:cubicBezTo>
                        <a:pt x="-675" y="7425"/>
                        <a:pt x="-675" y="12825"/>
                        <a:pt x="2025" y="18225"/>
                      </a:cubicBezTo>
                      <a:cubicBezTo>
                        <a:pt x="7425" y="20925"/>
                        <a:pt x="12825" y="20925"/>
                        <a:pt x="18225" y="18225"/>
                      </a:cubicBezTo>
                      <a:cubicBezTo>
                        <a:pt x="20925" y="12825"/>
                        <a:pt x="20925" y="7425"/>
                        <a:pt x="18225" y="2025"/>
                      </a:cubicBezTo>
                      <a:cubicBezTo>
                        <a:pt x="12825" y="-675"/>
                        <a:pt x="7425" y="-675"/>
                        <a:pt x="2025" y="20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2" name="Shape 3809"/>
                <p:cNvSpPr/>
                <p:nvPr/>
              </p:nvSpPr>
              <p:spPr>
                <a:xfrm>
                  <a:off x="0" y="0"/>
                  <a:ext cx="331788" cy="482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636" y="9450"/>
                      </a:moveTo>
                      <a:cubicBezTo>
                        <a:pt x="19636" y="9450"/>
                        <a:pt x="19391" y="9450"/>
                        <a:pt x="19391" y="9450"/>
                      </a:cubicBezTo>
                      <a:cubicBezTo>
                        <a:pt x="19145" y="8269"/>
                        <a:pt x="18409" y="7256"/>
                        <a:pt x="17182" y="6412"/>
                      </a:cubicBezTo>
                      <a:cubicBezTo>
                        <a:pt x="15709" y="1181"/>
                        <a:pt x="15709" y="1181"/>
                        <a:pt x="15709" y="1181"/>
                      </a:cubicBezTo>
                      <a:cubicBezTo>
                        <a:pt x="15709" y="506"/>
                        <a:pt x="14727" y="0"/>
                        <a:pt x="13745" y="0"/>
                      </a:cubicBezTo>
                      <a:cubicBezTo>
                        <a:pt x="5891" y="0"/>
                        <a:pt x="5891" y="0"/>
                        <a:pt x="5891" y="0"/>
                      </a:cubicBezTo>
                      <a:cubicBezTo>
                        <a:pt x="5155" y="0"/>
                        <a:pt x="4173" y="506"/>
                        <a:pt x="4173" y="1181"/>
                      </a:cubicBezTo>
                      <a:cubicBezTo>
                        <a:pt x="2700" y="6244"/>
                        <a:pt x="2700" y="6244"/>
                        <a:pt x="2700" y="6244"/>
                      </a:cubicBezTo>
                      <a:cubicBezTo>
                        <a:pt x="982" y="7425"/>
                        <a:pt x="0" y="8944"/>
                        <a:pt x="0" y="10800"/>
                      </a:cubicBezTo>
                      <a:cubicBezTo>
                        <a:pt x="0" y="12488"/>
                        <a:pt x="982" y="14175"/>
                        <a:pt x="2455" y="15356"/>
                      </a:cubicBezTo>
                      <a:cubicBezTo>
                        <a:pt x="3927" y="20419"/>
                        <a:pt x="3927" y="20419"/>
                        <a:pt x="3927" y="20419"/>
                      </a:cubicBezTo>
                      <a:cubicBezTo>
                        <a:pt x="4173" y="21094"/>
                        <a:pt x="4909" y="21600"/>
                        <a:pt x="5891" y="21600"/>
                      </a:cubicBezTo>
                      <a:cubicBezTo>
                        <a:pt x="13745" y="21600"/>
                        <a:pt x="13745" y="21600"/>
                        <a:pt x="13745" y="21600"/>
                      </a:cubicBezTo>
                      <a:cubicBezTo>
                        <a:pt x="14727" y="21600"/>
                        <a:pt x="15464" y="21094"/>
                        <a:pt x="15709" y="20419"/>
                      </a:cubicBezTo>
                      <a:cubicBezTo>
                        <a:pt x="17182" y="15356"/>
                        <a:pt x="17182" y="15356"/>
                        <a:pt x="17182" y="15356"/>
                      </a:cubicBezTo>
                      <a:cubicBezTo>
                        <a:pt x="18164" y="14344"/>
                        <a:pt x="19145" y="13331"/>
                        <a:pt x="19391" y="12150"/>
                      </a:cubicBezTo>
                      <a:cubicBezTo>
                        <a:pt x="19391" y="12150"/>
                        <a:pt x="19636" y="12150"/>
                        <a:pt x="19636" y="12150"/>
                      </a:cubicBezTo>
                      <a:cubicBezTo>
                        <a:pt x="20618" y="12150"/>
                        <a:pt x="21600" y="11475"/>
                        <a:pt x="21600" y="10800"/>
                      </a:cubicBezTo>
                      <a:cubicBezTo>
                        <a:pt x="21600" y="10125"/>
                        <a:pt x="20618" y="9450"/>
                        <a:pt x="19636" y="9450"/>
                      </a:cubicBezTo>
                      <a:close/>
                      <a:moveTo>
                        <a:pt x="5891" y="1350"/>
                      </a:moveTo>
                      <a:cubicBezTo>
                        <a:pt x="13745" y="1350"/>
                        <a:pt x="13745" y="1350"/>
                        <a:pt x="13745" y="1350"/>
                      </a:cubicBezTo>
                      <a:cubicBezTo>
                        <a:pt x="14727" y="5062"/>
                        <a:pt x="14727" y="5062"/>
                        <a:pt x="14727" y="5062"/>
                      </a:cubicBezTo>
                      <a:cubicBezTo>
                        <a:pt x="13500" y="4387"/>
                        <a:pt x="11782" y="4050"/>
                        <a:pt x="9818" y="4050"/>
                      </a:cubicBezTo>
                      <a:cubicBezTo>
                        <a:pt x="8100" y="4050"/>
                        <a:pt x="6382" y="4387"/>
                        <a:pt x="4909" y="5062"/>
                      </a:cubicBezTo>
                      <a:lnTo>
                        <a:pt x="5891" y="1350"/>
                      </a:lnTo>
                      <a:close/>
                      <a:moveTo>
                        <a:pt x="13745" y="20250"/>
                      </a:moveTo>
                      <a:cubicBezTo>
                        <a:pt x="5891" y="20250"/>
                        <a:pt x="5891" y="20250"/>
                        <a:pt x="5891" y="20250"/>
                      </a:cubicBezTo>
                      <a:cubicBezTo>
                        <a:pt x="4909" y="16538"/>
                        <a:pt x="4909" y="16538"/>
                        <a:pt x="4909" y="16538"/>
                      </a:cubicBezTo>
                      <a:cubicBezTo>
                        <a:pt x="6382" y="17213"/>
                        <a:pt x="8100" y="17550"/>
                        <a:pt x="9818" y="17550"/>
                      </a:cubicBezTo>
                      <a:cubicBezTo>
                        <a:pt x="11536" y="17550"/>
                        <a:pt x="13255" y="17213"/>
                        <a:pt x="14727" y="16538"/>
                      </a:cubicBezTo>
                      <a:lnTo>
                        <a:pt x="13745" y="20250"/>
                      </a:lnTo>
                      <a:close/>
                      <a:moveTo>
                        <a:pt x="9818" y="16200"/>
                      </a:moveTo>
                      <a:cubicBezTo>
                        <a:pt x="5400" y="16200"/>
                        <a:pt x="1964" y="13838"/>
                        <a:pt x="1964" y="10800"/>
                      </a:cubicBezTo>
                      <a:cubicBezTo>
                        <a:pt x="1964" y="7762"/>
                        <a:pt x="5400" y="5400"/>
                        <a:pt x="9818" y="5400"/>
                      </a:cubicBezTo>
                      <a:cubicBezTo>
                        <a:pt x="14236" y="5400"/>
                        <a:pt x="17673" y="7762"/>
                        <a:pt x="17673" y="10800"/>
                      </a:cubicBezTo>
                      <a:cubicBezTo>
                        <a:pt x="17673" y="13838"/>
                        <a:pt x="14236" y="16200"/>
                        <a:pt x="9818" y="16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3" name="Shape 3810"/>
                <p:cNvSpPr/>
                <p:nvPr/>
              </p:nvSpPr>
              <p:spPr>
                <a:xfrm>
                  <a:off x="134937" y="166687"/>
                  <a:ext cx="90488" cy="9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0700" y="0"/>
                        <a:pt x="20700" y="0"/>
                        <a:pt x="19800" y="0"/>
                      </a:cubicBezTo>
                      <a:cubicBezTo>
                        <a:pt x="900" y="15300"/>
                        <a:pt x="900" y="15300"/>
                        <a:pt x="900" y="15300"/>
                      </a:cubicBezTo>
                      <a:cubicBezTo>
                        <a:pt x="0" y="16200"/>
                        <a:pt x="0" y="17100"/>
                        <a:pt x="0" y="18000"/>
                      </a:cubicBezTo>
                      <a:cubicBezTo>
                        <a:pt x="0" y="18900"/>
                        <a:pt x="0" y="19800"/>
                        <a:pt x="900" y="20700"/>
                      </a:cubicBezTo>
                      <a:cubicBezTo>
                        <a:pt x="1800" y="21600"/>
                        <a:pt x="2700" y="21600"/>
                        <a:pt x="3600" y="21600"/>
                      </a:cubicBezTo>
                      <a:cubicBezTo>
                        <a:pt x="4500" y="21600"/>
                        <a:pt x="5400" y="21600"/>
                        <a:pt x="6300" y="20700"/>
                      </a:cubicBezTo>
                      <a:cubicBezTo>
                        <a:pt x="12600" y="12600"/>
                        <a:pt x="12600" y="12600"/>
                        <a:pt x="12600" y="12600"/>
                      </a:cubicBezTo>
                      <a:cubicBezTo>
                        <a:pt x="21600" y="1800"/>
                        <a:pt x="21600" y="1800"/>
                        <a:pt x="21600" y="1800"/>
                      </a:cubicBezTo>
                      <a:cubicBezTo>
                        <a:pt x="21600" y="900"/>
                        <a:pt x="21600" y="900"/>
                        <a:pt x="216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12" name="组合 11"/>
            <p:cNvGrpSpPr/>
            <p:nvPr/>
          </p:nvGrpSpPr>
          <p:grpSpPr>
            <a:xfrm>
              <a:off x="12654" y="2265"/>
              <a:ext cx="1853" cy="1396"/>
              <a:chOff x="8035474" y="1438475"/>
              <a:chExt cx="1176444" cy="886658"/>
            </a:xfrm>
          </p:grpSpPr>
          <p:sp>
            <p:nvSpPr>
              <p:cNvPr id="270" name="Shape 3768"/>
              <p:cNvSpPr/>
              <p:nvPr/>
            </p:nvSpPr>
            <p:spPr>
              <a:xfrm>
                <a:off x="8035474" y="1438475"/>
                <a:ext cx="1176444" cy="886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2" h="20317" extrusionOk="0">
                    <a:moveTo>
                      <a:pt x="5517" y="20317"/>
                    </a:moveTo>
                    <a:lnTo>
                      <a:pt x="4810" y="16894"/>
                    </a:lnTo>
                    <a:cubicBezTo>
                      <a:pt x="262" y="14444"/>
                      <a:pt x="-1344" y="8937"/>
                      <a:pt x="1222" y="4594"/>
                    </a:cubicBezTo>
                    <a:cubicBezTo>
                      <a:pt x="3788" y="251"/>
                      <a:pt x="9555" y="-1283"/>
                      <a:pt x="14102" y="1168"/>
                    </a:cubicBezTo>
                    <a:cubicBezTo>
                      <a:pt x="18650" y="3618"/>
                      <a:pt x="20256" y="9125"/>
                      <a:pt x="17690" y="13468"/>
                    </a:cubicBezTo>
                    <a:cubicBezTo>
                      <a:pt x="15796" y="16673"/>
                      <a:pt x="12054" y="18460"/>
                      <a:pt x="8233" y="17984"/>
                    </a:cubicBezTo>
                    <a:close/>
                  </a:path>
                </a:pathLst>
              </a:custGeom>
              <a:solidFill>
                <a:srgbClr val="00959E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314" name="Group 3821"/>
              <p:cNvGrpSpPr/>
              <p:nvPr/>
            </p:nvGrpSpPr>
            <p:grpSpPr>
              <a:xfrm>
                <a:off x="8382394" y="1590694"/>
                <a:ext cx="482601" cy="452439"/>
                <a:chOff x="0" y="0"/>
                <a:chExt cx="482600" cy="452437"/>
              </a:xfrm>
            </p:grpSpPr>
            <p:sp>
              <p:nvSpPr>
                <p:cNvPr id="315" name="Shape 3812"/>
                <p:cNvSpPr/>
                <p:nvPr/>
              </p:nvSpPr>
              <p:spPr>
                <a:xfrm>
                  <a:off x="0" y="0"/>
                  <a:ext cx="482600" cy="452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263" y="4680"/>
                      </a:moveTo>
                      <a:cubicBezTo>
                        <a:pt x="17213" y="360"/>
                        <a:pt x="17213" y="360"/>
                        <a:pt x="17213" y="360"/>
                      </a:cubicBezTo>
                      <a:cubicBezTo>
                        <a:pt x="16875" y="180"/>
                        <a:pt x="16538" y="0"/>
                        <a:pt x="16200" y="0"/>
                      </a:cubicBezTo>
                      <a:cubicBezTo>
                        <a:pt x="2025" y="0"/>
                        <a:pt x="2025" y="0"/>
                        <a:pt x="2025" y="0"/>
                      </a:cubicBezTo>
                      <a:cubicBezTo>
                        <a:pt x="844" y="0"/>
                        <a:pt x="0" y="900"/>
                        <a:pt x="0" y="2160"/>
                      </a:cubicBezTo>
                      <a:cubicBezTo>
                        <a:pt x="0" y="19440"/>
                        <a:pt x="0" y="19440"/>
                        <a:pt x="0" y="19440"/>
                      </a:cubicBezTo>
                      <a:cubicBezTo>
                        <a:pt x="0" y="20700"/>
                        <a:pt x="844" y="21600"/>
                        <a:pt x="2025" y="21600"/>
                      </a:cubicBezTo>
                      <a:cubicBezTo>
                        <a:pt x="19575" y="21600"/>
                        <a:pt x="19575" y="21600"/>
                        <a:pt x="19575" y="21600"/>
                      </a:cubicBezTo>
                      <a:cubicBezTo>
                        <a:pt x="20756" y="21600"/>
                        <a:pt x="21600" y="20700"/>
                        <a:pt x="21600" y="19440"/>
                      </a:cubicBezTo>
                      <a:cubicBezTo>
                        <a:pt x="21600" y="5760"/>
                        <a:pt x="21600" y="5760"/>
                        <a:pt x="21600" y="5760"/>
                      </a:cubicBezTo>
                      <a:cubicBezTo>
                        <a:pt x="21600" y="5400"/>
                        <a:pt x="21431" y="5040"/>
                        <a:pt x="21263" y="4680"/>
                      </a:cubicBezTo>
                      <a:close/>
                      <a:moveTo>
                        <a:pt x="20250" y="19440"/>
                      </a:moveTo>
                      <a:cubicBezTo>
                        <a:pt x="20250" y="19800"/>
                        <a:pt x="19913" y="20160"/>
                        <a:pt x="19575" y="20160"/>
                      </a:cubicBezTo>
                      <a:cubicBezTo>
                        <a:pt x="2025" y="20160"/>
                        <a:pt x="2025" y="20160"/>
                        <a:pt x="2025" y="20160"/>
                      </a:cubicBezTo>
                      <a:cubicBezTo>
                        <a:pt x="1687" y="20160"/>
                        <a:pt x="1350" y="19800"/>
                        <a:pt x="1350" y="19440"/>
                      </a:cubicBezTo>
                      <a:cubicBezTo>
                        <a:pt x="1350" y="2160"/>
                        <a:pt x="1350" y="2160"/>
                        <a:pt x="1350" y="2160"/>
                      </a:cubicBezTo>
                      <a:cubicBezTo>
                        <a:pt x="1350" y="1800"/>
                        <a:pt x="1687" y="1440"/>
                        <a:pt x="2025" y="1440"/>
                      </a:cubicBezTo>
                      <a:cubicBezTo>
                        <a:pt x="15525" y="1440"/>
                        <a:pt x="15525" y="1440"/>
                        <a:pt x="15525" y="1440"/>
                      </a:cubicBezTo>
                      <a:cubicBezTo>
                        <a:pt x="15525" y="4320"/>
                        <a:pt x="15525" y="4320"/>
                        <a:pt x="15525" y="4320"/>
                      </a:cubicBezTo>
                      <a:cubicBezTo>
                        <a:pt x="15525" y="4320"/>
                        <a:pt x="15525" y="4320"/>
                        <a:pt x="15525" y="4320"/>
                      </a:cubicBezTo>
                      <a:cubicBezTo>
                        <a:pt x="15525" y="5580"/>
                        <a:pt x="16369" y="6480"/>
                        <a:pt x="17550" y="6480"/>
                      </a:cubicBezTo>
                      <a:cubicBezTo>
                        <a:pt x="18225" y="6480"/>
                        <a:pt x="18225" y="6480"/>
                        <a:pt x="18225" y="6480"/>
                      </a:cubicBezTo>
                      <a:cubicBezTo>
                        <a:pt x="20250" y="6480"/>
                        <a:pt x="20250" y="6480"/>
                        <a:pt x="20250" y="6480"/>
                      </a:cubicBezTo>
                      <a:lnTo>
                        <a:pt x="20250" y="19440"/>
                      </a:lnTo>
                      <a:close/>
                      <a:moveTo>
                        <a:pt x="18225" y="5760"/>
                      </a:moveTo>
                      <a:cubicBezTo>
                        <a:pt x="17550" y="5760"/>
                        <a:pt x="17550" y="5760"/>
                        <a:pt x="17550" y="5760"/>
                      </a:cubicBezTo>
                      <a:cubicBezTo>
                        <a:pt x="16875" y="5760"/>
                        <a:pt x="16200" y="5040"/>
                        <a:pt x="16200" y="4320"/>
                      </a:cubicBezTo>
                      <a:cubicBezTo>
                        <a:pt x="16200" y="4320"/>
                        <a:pt x="16200" y="4320"/>
                        <a:pt x="16200" y="4320"/>
                      </a:cubicBezTo>
                      <a:cubicBezTo>
                        <a:pt x="16200" y="1440"/>
                        <a:pt x="16200" y="1440"/>
                        <a:pt x="16200" y="1440"/>
                      </a:cubicBezTo>
                      <a:cubicBezTo>
                        <a:pt x="20250" y="5760"/>
                        <a:pt x="20250" y="5760"/>
                        <a:pt x="20250" y="5760"/>
                      </a:cubicBezTo>
                      <a:lnTo>
                        <a:pt x="18225" y="57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6" name="Shape 3813"/>
                <p:cNvSpPr/>
                <p:nvPr/>
              </p:nvSpPr>
              <p:spPr>
                <a:xfrm>
                  <a:off x="225425" y="90487"/>
                  <a:ext cx="90488" cy="158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00" y="21600"/>
                      </a:moveTo>
                      <a:cubicBezTo>
                        <a:pt x="19800" y="21600"/>
                        <a:pt x="19800" y="21600"/>
                        <a:pt x="19800" y="21600"/>
                      </a:cubicBezTo>
                      <a:cubicBezTo>
                        <a:pt x="20700" y="21600"/>
                        <a:pt x="21600" y="16200"/>
                        <a:pt x="21600" y="10800"/>
                      </a:cubicBezTo>
                      <a:cubicBezTo>
                        <a:pt x="21600" y="5400"/>
                        <a:pt x="20700" y="0"/>
                        <a:pt x="19800" y="0"/>
                      </a:cubicBezTo>
                      <a:cubicBezTo>
                        <a:pt x="1800" y="0"/>
                        <a:pt x="1800" y="0"/>
                        <a:pt x="1800" y="0"/>
                      </a:cubicBezTo>
                      <a:cubicBezTo>
                        <a:pt x="900" y="0"/>
                        <a:pt x="0" y="5400"/>
                        <a:pt x="0" y="10800"/>
                      </a:cubicBezTo>
                      <a:cubicBezTo>
                        <a:pt x="0" y="16200"/>
                        <a:pt x="900" y="21600"/>
                        <a:pt x="18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7" name="Shape 3814"/>
                <p:cNvSpPr/>
                <p:nvPr/>
              </p:nvSpPr>
              <p:spPr>
                <a:xfrm>
                  <a:off x="225425" y="136525"/>
                  <a:ext cx="90488" cy="142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00" y="21600"/>
                      </a:moveTo>
                      <a:cubicBezTo>
                        <a:pt x="19800" y="21600"/>
                        <a:pt x="19800" y="21600"/>
                        <a:pt x="19800" y="21600"/>
                      </a:cubicBezTo>
                      <a:cubicBezTo>
                        <a:pt x="20700" y="21600"/>
                        <a:pt x="21600" y="16200"/>
                        <a:pt x="21600" y="10800"/>
                      </a:cubicBezTo>
                      <a:cubicBezTo>
                        <a:pt x="21600" y="5400"/>
                        <a:pt x="20700" y="0"/>
                        <a:pt x="19800" y="0"/>
                      </a:cubicBezTo>
                      <a:cubicBezTo>
                        <a:pt x="1800" y="0"/>
                        <a:pt x="1800" y="0"/>
                        <a:pt x="1800" y="0"/>
                      </a:cubicBezTo>
                      <a:cubicBezTo>
                        <a:pt x="900" y="0"/>
                        <a:pt x="0" y="5400"/>
                        <a:pt x="0" y="10800"/>
                      </a:cubicBezTo>
                      <a:cubicBezTo>
                        <a:pt x="0" y="16200"/>
                        <a:pt x="900" y="21600"/>
                        <a:pt x="1800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8" name="Shape 3815"/>
                <p:cNvSpPr/>
                <p:nvPr/>
              </p:nvSpPr>
              <p:spPr>
                <a:xfrm>
                  <a:off x="225425" y="180975"/>
                  <a:ext cx="196850" cy="15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0800"/>
                      </a:moveTo>
                      <a:cubicBezTo>
                        <a:pt x="0" y="16200"/>
                        <a:pt x="415" y="21600"/>
                        <a:pt x="831" y="21600"/>
                      </a:cubicBezTo>
                      <a:cubicBezTo>
                        <a:pt x="20769" y="21600"/>
                        <a:pt x="20769" y="21600"/>
                        <a:pt x="20769" y="21600"/>
                      </a:cubicBezTo>
                      <a:cubicBezTo>
                        <a:pt x="21185" y="21600"/>
                        <a:pt x="21600" y="16200"/>
                        <a:pt x="21600" y="10800"/>
                      </a:cubicBezTo>
                      <a:cubicBezTo>
                        <a:pt x="21600" y="5400"/>
                        <a:pt x="21185" y="0"/>
                        <a:pt x="20769" y="0"/>
                      </a:cubicBezTo>
                      <a:cubicBezTo>
                        <a:pt x="831" y="0"/>
                        <a:pt x="831" y="0"/>
                        <a:pt x="831" y="0"/>
                      </a:cubicBezTo>
                      <a:cubicBezTo>
                        <a:pt x="415" y="0"/>
                        <a:pt x="0" y="5400"/>
                        <a:pt x="0" y="108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19" name="Shape 3816"/>
                <p:cNvSpPr/>
                <p:nvPr/>
              </p:nvSpPr>
              <p:spPr>
                <a:xfrm>
                  <a:off x="60325" y="271462"/>
                  <a:ext cx="361950" cy="158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50" y="0"/>
                      </a:moveTo>
                      <a:cubicBezTo>
                        <a:pt x="450" y="0"/>
                        <a:pt x="450" y="0"/>
                        <a:pt x="450" y="0"/>
                      </a:cubicBezTo>
                      <a:cubicBezTo>
                        <a:pt x="225" y="0"/>
                        <a:pt x="0" y="5400"/>
                        <a:pt x="0" y="10800"/>
                      </a:cubicBezTo>
                      <a:cubicBezTo>
                        <a:pt x="0" y="16200"/>
                        <a:pt x="225" y="21600"/>
                        <a:pt x="450" y="21600"/>
                      </a:cubicBezTo>
                      <a:cubicBezTo>
                        <a:pt x="21150" y="21600"/>
                        <a:pt x="21150" y="21600"/>
                        <a:pt x="21150" y="21600"/>
                      </a:cubicBezTo>
                      <a:cubicBezTo>
                        <a:pt x="21375" y="21600"/>
                        <a:pt x="21600" y="16200"/>
                        <a:pt x="21600" y="10800"/>
                      </a:cubicBezTo>
                      <a:cubicBezTo>
                        <a:pt x="21600" y="5400"/>
                        <a:pt x="21375" y="0"/>
                        <a:pt x="211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20" name="Shape 3817"/>
                <p:cNvSpPr/>
                <p:nvPr/>
              </p:nvSpPr>
              <p:spPr>
                <a:xfrm>
                  <a:off x="60325" y="317500"/>
                  <a:ext cx="361950" cy="142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50" y="0"/>
                      </a:moveTo>
                      <a:cubicBezTo>
                        <a:pt x="450" y="0"/>
                        <a:pt x="450" y="0"/>
                        <a:pt x="450" y="0"/>
                      </a:cubicBezTo>
                      <a:cubicBezTo>
                        <a:pt x="225" y="0"/>
                        <a:pt x="0" y="5400"/>
                        <a:pt x="0" y="10800"/>
                      </a:cubicBezTo>
                      <a:cubicBezTo>
                        <a:pt x="0" y="16200"/>
                        <a:pt x="225" y="21600"/>
                        <a:pt x="450" y="21600"/>
                      </a:cubicBezTo>
                      <a:cubicBezTo>
                        <a:pt x="21150" y="21600"/>
                        <a:pt x="21150" y="21600"/>
                        <a:pt x="21150" y="21600"/>
                      </a:cubicBezTo>
                      <a:cubicBezTo>
                        <a:pt x="21375" y="21600"/>
                        <a:pt x="21600" y="16200"/>
                        <a:pt x="21600" y="10800"/>
                      </a:cubicBezTo>
                      <a:cubicBezTo>
                        <a:pt x="21600" y="5400"/>
                        <a:pt x="21375" y="0"/>
                        <a:pt x="211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21" name="Shape 3818"/>
                <p:cNvSpPr/>
                <p:nvPr/>
              </p:nvSpPr>
              <p:spPr>
                <a:xfrm>
                  <a:off x="60325" y="361950"/>
                  <a:ext cx="361950" cy="142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50" y="0"/>
                      </a:moveTo>
                      <a:cubicBezTo>
                        <a:pt x="450" y="0"/>
                        <a:pt x="450" y="0"/>
                        <a:pt x="450" y="0"/>
                      </a:cubicBezTo>
                      <a:cubicBezTo>
                        <a:pt x="225" y="0"/>
                        <a:pt x="0" y="5400"/>
                        <a:pt x="0" y="10800"/>
                      </a:cubicBezTo>
                      <a:cubicBezTo>
                        <a:pt x="0" y="16200"/>
                        <a:pt x="225" y="21600"/>
                        <a:pt x="450" y="21600"/>
                      </a:cubicBezTo>
                      <a:cubicBezTo>
                        <a:pt x="21150" y="21600"/>
                        <a:pt x="21150" y="21600"/>
                        <a:pt x="21150" y="21600"/>
                      </a:cubicBezTo>
                      <a:cubicBezTo>
                        <a:pt x="21375" y="21600"/>
                        <a:pt x="21600" y="16200"/>
                        <a:pt x="21600" y="10800"/>
                      </a:cubicBezTo>
                      <a:cubicBezTo>
                        <a:pt x="21600" y="5400"/>
                        <a:pt x="21375" y="0"/>
                        <a:pt x="211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22" name="Shape 3819"/>
                <p:cNvSpPr/>
                <p:nvPr/>
              </p:nvSpPr>
              <p:spPr>
                <a:xfrm>
                  <a:off x="60325" y="227012"/>
                  <a:ext cx="361950" cy="14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150" y="0"/>
                      </a:moveTo>
                      <a:cubicBezTo>
                        <a:pt x="450" y="0"/>
                        <a:pt x="450" y="0"/>
                        <a:pt x="450" y="0"/>
                      </a:cubicBezTo>
                      <a:cubicBezTo>
                        <a:pt x="225" y="0"/>
                        <a:pt x="0" y="5400"/>
                        <a:pt x="0" y="10800"/>
                      </a:cubicBezTo>
                      <a:cubicBezTo>
                        <a:pt x="0" y="16200"/>
                        <a:pt x="225" y="21600"/>
                        <a:pt x="450" y="21600"/>
                      </a:cubicBezTo>
                      <a:cubicBezTo>
                        <a:pt x="21150" y="21600"/>
                        <a:pt x="21150" y="21600"/>
                        <a:pt x="21150" y="21600"/>
                      </a:cubicBezTo>
                      <a:cubicBezTo>
                        <a:pt x="21375" y="21600"/>
                        <a:pt x="21600" y="16200"/>
                        <a:pt x="21600" y="10800"/>
                      </a:cubicBezTo>
                      <a:cubicBezTo>
                        <a:pt x="21600" y="5400"/>
                        <a:pt x="21375" y="0"/>
                        <a:pt x="211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23" name="Shape 3820"/>
                <p:cNvSpPr/>
                <p:nvPr/>
              </p:nvSpPr>
              <p:spPr>
                <a:xfrm>
                  <a:off x="60325" y="76200"/>
                  <a:ext cx="134937" cy="1206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400" y="21600"/>
                      </a:moveTo>
                      <a:cubicBezTo>
                        <a:pt x="19200" y="21600"/>
                        <a:pt x="19200" y="21600"/>
                        <a:pt x="19200" y="21600"/>
                      </a:cubicBezTo>
                      <a:cubicBezTo>
                        <a:pt x="20400" y="21600"/>
                        <a:pt x="21600" y="20250"/>
                        <a:pt x="21600" y="18900"/>
                      </a:cubicBezTo>
                      <a:cubicBezTo>
                        <a:pt x="21600" y="2700"/>
                        <a:pt x="21600" y="2700"/>
                        <a:pt x="21600" y="2700"/>
                      </a:cubicBezTo>
                      <a:cubicBezTo>
                        <a:pt x="21600" y="1350"/>
                        <a:pt x="20400" y="0"/>
                        <a:pt x="19200" y="0"/>
                      </a:cubicBezTo>
                      <a:cubicBezTo>
                        <a:pt x="2400" y="0"/>
                        <a:pt x="2400" y="0"/>
                        <a:pt x="2400" y="0"/>
                      </a:cubicBezTo>
                      <a:cubicBezTo>
                        <a:pt x="1200" y="0"/>
                        <a:pt x="0" y="1350"/>
                        <a:pt x="0" y="2700"/>
                      </a:cubicBezTo>
                      <a:cubicBezTo>
                        <a:pt x="0" y="18900"/>
                        <a:pt x="0" y="18900"/>
                        <a:pt x="0" y="18900"/>
                      </a:cubicBezTo>
                      <a:cubicBezTo>
                        <a:pt x="0" y="20250"/>
                        <a:pt x="1200" y="21600"/>
                        <a:pt x="2400" y="21600"/>
                      </a:cubicBezTo>
                      <a:close/>
                      <a:moveTo>
                        <a:pt x="4800" y="5400"/>
                      </a:moveTo>
                      <a:cubicBezTo>
                        <a:pt x="16800" y="5400"/>
                        <a:pt x="16800" y="5400"/>
                        <a:pt x="16800" y="5400"/>
                      </a:cubicBezTo>
                      <a:cubicBezTo>
                        <a:pt x="16800" y="16200"/>
                        <a:pt x="16800" y="16200"/>
                        <a:pt x="16800" y="16200"/>
                      </a:cubicBezTo>
                      <a:cubicBezTo>
                        <a:pt x="4800" y="16200"/>
                        <a:pt x="4800" y="16200"/>
                        <a:pt x="4800" y="16200"/>
                      </a:cubicBezTo>
                      <a:lnTo>
                        <a:pt x="4800" y="5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11" name="组合 10"/>
            <p:cNvGrpSpPr/>
            <p:nvPr/>
          </p:nvGrpSpPr>
          <p:grpSpPr>
            <a:xfrm>
              <a:off x="14028" y="647"/>
              <a:ext cx="2110" cy="1683"/>
              <a:chOff x="8907892" y="411135"/>
              <a:chExt cx="1340025" cy="1068684"/>
            </a:xfrm>
          </p:grpSpPr>
          <p:sp>
            <p:nvSpPr>
              <p:cNvPr id="273" name="Shape 3771"/>
              <p:cNvSpPr/>
              <p:nvPr/>
            </p:nvSpPr>
            <p:spPr>
              <a:xfrm>
                <a:off x="8907892" y="411135"/>
                <a:ext cx="1340025" cy="106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9" h="20474" extrusionOk="0">
                    <a:moveTo>
                      <a:pt x="7248" y="20474"/>
                    </a:moveTo>
                    <a:lnTo>
                      <a:pt x="6144" y="16632"/>
                    </a:lnTo>
                    <a:cubicBezTo>
                      <a:pt x="1218" y="14938"/>
                      <a:pt x="-1250" y="9968"/>
                      <a:pt x="631" y="5533"/>
                    </a:cubicBezTo>
                    <a:cubicBezTo>
                      <a:pt x="2513" y="1097"/>
                      <a:pt x="8031" y="-1126"/>
                      <a:pt x="12956" y="568"/>
                    </a:cubicBezTo>
                    <a:cubicBezTo>
                      <a:pt x="17882" y="2263"/>
                      <a:pt x="20350" y="7232"/>
                      <a:pt x="18469" y="11668"/>
                    </a:cubicBezTo>
                    <a:cubicBezTo>
                      <a:pt x="17080" y="14942"/>
                      <a:pt x="13624" y="17130"/>
                      <a:pt x="9733" y="17197"/>
                    </a:cubicBezTo>
                    <a:close/>
                  </a:path>
                </a:pathLst>
              </a:custGeom>
              <a:solidFill>
                <a:srgbClr val="00DBE8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324" name="Group 3825"/>
              <p:cNvGrpSpPr/>
              <p:nvPr/>
            </p:nvGrpSpPr>
            <p:grpSpPr>
              <a:xfrm>
                <a:off x="9352478" y="628372"/>
                <a:ext cx="450851" cy="482601"/>
                <a:chOff x="0" y="0"/>
                <a:chExt cx="450850" cy="482600"/>
              </a:xfrm>
            </p:grpSpPr>
            <p:sp>
              <p:nvSpPr>
                <p:cNvPr id="325" name="Shape 3822"/>
                <p:cNvSpPr/>
                <p:nvPr/>
              </p:nvSpPr>
              <p:spPr>
                <a:xfrm>
                  <a:off x="0" y="0"/>
                  <a:ext cx="450850" cy="482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72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1260" y="0"/>
                        <a:pt x="0" y="1181"/>
                        <a:pt x="0" y="2700"/>
                      </a:cubicBezTo>
                      <a:cubicBezTo>
                        <a:pt x="0" y="18900"/>
                        <a:pt x="0" y="18900"/>
                        <a:pt x="0" y="18900"/>
                      </a:cubicBezTo>
                      <a:cubicBezTo>
                        <a:pt x="0" y="20419"/>
                        <a:pt x="1260" y="21600"/>
                        <a:pt x="2880" y="21600"/>
                      </a:cubicBezTo>
                      <a:cubicBezTo>
                        <a:pt x="18720" y="21600"/>
                        <a:pt x="18720" y="21600"/>
                        <a:pt x="18720" y="21600"/>
                      </a:cubicBezTo>
                      <a:cubicBezTo>
                        <a:pt x="20340" y="21600"/>
                        <a:pt x="21600" y="20419"/>
                        <a:pt x="21600" y="18900"/>
                      </a:cubicBezTo>
                      <a:cubicBezTo>
                        <a:pt x="21600" y="2700"/>
                        <a:pt x="21600" y="2700"/>
                        <a:pt x="21600" y="2700"/>
                      </a:cubicBezTo>
                      <a:cubicBezTo>
                        <a:pt x="21600" y="1181"/>
                        <a:pt x="20340" y="0"/>
                        <a:pt x="18720" y="0"/>
                      </a:cubicBezTo>
                      <a:close/>
                      <a:moveTo>
                        <a:pt x="20160" y="18900"/>
                      </a:moveTo>
                      <a:cubicBezTo>
                        <a:pt x="20160" y="19575"/>
                        <a:pt x="19440" y="20250"/>
                        <a:pt x="18720" y="20250"/>
                      </a:cubicBezTo>
                      <a:cubicBezTo>
                        <a:pt x="2880" y="20250"/>
                        <a:pt x="2880" y="20250"/>
                        <a:pt x="2880" y="20250"/>
                      </a:cubicBezTo>
                      <a:cubicBezTo>
                        <a:pt x="2160" y="20250"/>
                        <a:pt x="1440" y="19575"/>
                        <a:pt x="1440" y="18900"/>
                      </a:cubicBezTo>
                      <a:cubicBezTo>
                        <a:pt x="1440" y="2700"/>
                        <a:pt x="1440" y="2700"/>
                        <a:pt x="1440" y="2700"/>
                      </a:cubicBezTo>
                      <a:cubicBezTo>
                        <a:pt x="1440" y="2025"/>
                        <a:pt x="2160" y="1350"/>
                        <a:pt x="2880" y="1350"/>
                      </a:cubicBezTo>
                      <a:cubicBezTo>
                        <a:pt x="18720" y="1350"/>
                        <a:pt x="18720" y="1350"/>
                        <a:pt x="18720" y="1350"/>
                      </a:cubicBezTo>
                      <a:cubicBezTo>
                        <a:pt x="19440" y="1350"/>
                        <a:pt x="20160" y="2025"/>
                        <a:pt x="20160" y="2700"/>
                      </a:cubicBezTo>
                      <a:lnTo>
                        <a:pt x="20160" y="189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26" name="Shape 3823"/>
                <p:cNvSpPr/>
                <p:nvPr/>
              </p:nvSpPr>
              <p:spPr>
                <a:xfrm>
                  <a:off x="60325" y="60325"/>
                  <a:ext cx="330200" cy="301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618" y="0"/>
                      </a:moveTo>
                      <a:cubicBezTo>
                        <a:pt x="982" y="0"/>
                        <a:pt x="982" y="0"/>
                        <a:pt x="982" y="0"/>
                      </a:cubicBezTo>
                      <a:cubicBezTo>
                        <a:pt x="491" y="0"/>
                        <a:pt x="0" y="540"/>
                        <a:pt x="0" y="1080"/>
                      </a:cubicBezTo>
                      <a:cubicBezTo>
                        <a:pt x="0" y="20520"/>
                        <a:pt x="0" y="20520"/>
                        <a:pt x="0" y="20520"/>
                      </a:cubicBezTo>
                      <a:cubicBezTo>
                        <a:pt x="0" y="21060"/>
                        <a:pt x="491" y="21600"/>
                        <a:pt x="982" y="21600"/>
                      </a:cubicBezTo>
                      <a:cubicBezTo>
                        <a:pt x="20618" y="21600"/>
                        <a:pt x="20618" y="21600"/>
                        <a:pt x="20618" y="21600"/>
                      </a:cubicBezTo>
                      <a:cubicBezTo>
                        <a:pt x="21109" y="21600"/>
                        <a:pt x="21600" y="21060"/>
                        <a:pt x="21600" y="20520"/>
                      </a:cubicBezTo>
                      <a:cubicBezTo>
                        <a:pt x="21600" y="1080"/>
                        <a:pt x="21600" y="1080"/>
                        <a:pt x="21600" y="1080"/>
                      </a:cubicBezTo>
                      <a:cubicBezTo>
                        <a:pt x="21600" y="540"/>
                        <a:pt x="21109" y="0"/>
                        <a:pt x="20618" y="0"/>
                      </a:cubicBezTo>
                      <a:close/>
                      <a:moveTo>
                        <a:pt x="20618" y="1080"/>
                      </a:moveTo>
                      <a:cubicBezTo>
                        <a:pt x="20618" y="15930"/>
                        <a:pt x="20618" y="15930"/>
                        <a:pt x="20618" y="15930"/>
                      </a:cubicBezTo>
                      <a:cubicBezTo>
                        <a:pt x="17427" y="12150"/>
                        <a:pt x="17427" y="12150"/>
                        <a:pt x="17427" y="12150"/>
                      </a:cubicBezTo>
                      <a:cubicBezTo>
                        <a:pt x="17182" y="11880"/>
                        <a:pt x="16936" y="11880"/>
                        <a:pt x="16691" y="11880"/>
                      </a:cubicBezTo>
                      <a:cubicBezTo>
                        <a:pt x="16445" y="11880"/>
                        <a:pt x="16200" y="11880"/>
                        <a:pt x="15955" y="12150"/>
                      </a:cubicBezTo>
                      <a:cubicBezTo>
                        <a:pt x="13500" y="15390"/>
                        <a:pt x="13500" y="15390"/>
                        <a:pt x="13500" y="15390"/>
                      </a:cubicBezTo>
                      <a:cubicBezTo>
                        <a:pt x="5645" y="5670"/>
                        <a:pt x="5645" y="5670"/>
                        <a:pt x="5645" y="5670"/>
                      </a:cubicBezTo>
                      <a:cubicBezTo>
                        <a:pt x="5400" y="5400"/>
                        <a:pt x="5155" y="5400"/>
                        <a:pt x="4909" y="5400"/>
                      </a:cubicBezTo>
                      <a:cubicBezTo>
                        <a:pt x="4664" y="5400"/>
                        <a:pt x="4418" y="5400"/>
                        <a:pt x="4173" y="5670"/>
                      </a:cubicBezTo>
                      <a:cubicBezTo>
                        <a:pt x="982" y="9720"/>
                        <a:pt x="982" y="9720"/>
                        <a:pt x="982" y="9720"/>
                      </a:cubicBezTo>
                      <a:cubicBezTo>
                        <a:pt x="982" y="1080"/>
                        <a:pt x="982" y="1080"/>
                        <a:pt x="982" y="1080"/>
                      </a:cubicBezTo>
                      <a:lnTo>
                        <a:pt x="20618" y="1080"/>
                      </a:lnTo>
                      <a:close/>
                      <a:moveTo>
                        <a:pt x="982" y="11340"/>
                      </a:moveTo>
                      <a:cubicBezTo>
                        <a:pt x="4909" y="6480"/>
                        <a:pt x="4909" y="6480"/>
                        <a:pt x="4909" y="6480"/>
                      </a:cubicBezTo>
                      <a:cubicBezTo>
                        <a:pt x="12764" y="16470"/>
                        <a:pt x="12764" y="16470"/>
                        <a:pt x="12764" y="16470"/>
                      </a:cubicBezTo>
                      <a:cubicBezTo>
                        <a:pt x="13500" y="17010"/>
                        <a:pt x="13500" y="17010"/>
                        <a:pt x="13500" y="17010"/>
                      </a:cubicBezTo>
                      <a:cubicBezTo>
                        <a:pt x="16200" y="20520"/>
                        <a:pt x="16200" y="20520"/>
                        <a:pt x="16200" y="20520"/>
                      </a:cubicBezTo>
                      <a:cubicBezTo>
                        <a:pt x="982" y="20520"/>
                        <a:pt x="982" y="20520"/>
                        <a:pt x="982" y="20520"/>
                      </a:cubicBezTo>
                      <a:lnTo>
                        <a:pt x="982" y="11340"/>
                      </a:lnTo>
                      <a:close/>
                      <a:moveTo>
                        <a:pt x="17427" y="20520"/>
                      </a:moveTo>
                      <a:cubicBezTo>
                        <a:pt x="13991" y="16200"/>
                        <a:pt x="13991" y="16200"/>
                        <a:pt x="13991" y="16200"/>
                      </a:cubicBezTo>
                      <a:cubicBezTo>
                        <a:pt x="16691" y="12960"/>
                        <a:pt x="16691" y="12960"/>
                        <a:pt x="16691" y="12960"/>
                      </a:cubicBezTo>
                      <a:cubicBezTo>
                        <a:pt x="20618" y="17820"/>
                        <a:pt x="20618" y="17820"/>
                        <a:pt x="20618" y="17820"/>
                      </a:cubicBezTo>
                      <a:cubicBezTo>
                        <a:pt x="20618" y="20520"/>
                        <a:pt x="20618" y="20520"/>
                        <a:pt x="20618" y="20520"/>
                      </a:cubicBezTo>
                      <a:lnTo>
                        <a:pt x="17427" y="205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27" name="Shape 3824"/>
                <p:cNvSpPr/>
                <p:nvPr/>
              </p:nvSpPr>
              <p:spPr>
                <a:xfrm>
                  <a:off x="241300" y="106362"/>
                  <a:ext cx="88900" cy="9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cubicBezTo>
                        <a:pt x="17100" y="21600"/>
                        <a:pt x="21600" y="17100"/>
                        <a:pt x="21600" y="10800"/>
                      </a:cubicBezTo>
                      <a:cubicBezTo>
                        <a:pt x="21600" y="4500"/>
                        <a:pt x="17100" y="0"/>
                        <a:pt x="10800" y="0"/>
                      </a:cubicBezTo>
                      <a:cubicBezTo>
                        <a:pt x="4500" y="0"/>
                        <a:pt x="0" y="4500"/>
                        <a:pt x="0" y="10800"/>
                      </a:cubicBezTo>
                      <a:cubicBezTo>
                        <a:pt x="0" y="17100"/>
                        <a:pt x="4500" y="21600"/>
                        <a:pt x="10800" y="21600"/>
                      </a:cubicBezTo>
                      <a:close/>
                      <a:moveTo>
                        <a:pt x="10800" y="3600"/>
                      </a:moveTo>
                      <a:cubicBezTo>
                        <a:pt x="14400" y="3600"/>
                        <a:pt x="18000" y="7200"/>
                        <a:pt x="18000" y="10800"/>
                      </a:cubicBezTo>
                      <a:cubicBezTo>
                        <a:pt x="18000" y="14400"/>
                        <a:pt x="14400" y="18000"/>
                        <a:pt x="10800" y="18000"/>
                      </a:cubicBezTo>
                      <a:cubicBezTo>
                        <a:pt x="7200" y="18000"/>
                        <a:pt x="3600" y="14400"/>
                        <a:pt x="3600" y="10800"/>
                      </a:cubicBezTo>
                      <a:cubicBezTo>
                        <a:pt x="3600" y="7200"/>
                        <a:pt x="7200" y="3600"/>
                        <a:pt x="10800" y="3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14041" y="3838"/>
              <a:ext cx="2427" cy="1750"/>
              <a:chOff x="8915764" y="2437098"/>
              <a:chExt cx="1541347" cy="1111361"/>
            </a:xfrm>
          </p:grpSpPr>
          <p:sp>
            <p:nvSpPr>
              <p:cNvPr id="265" name="Shape 3763"/>
              <p:cNvSpPr/>
              <p:nvPr/>
            </p:nvSpPr>
            <p:spPr>
              <a:xfrm>
                <a:off x="8915764" y="2437098"/>
                <a:ext cx="1541347" cy="1111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7" h="20761" extrusionOk="0">
                    <a:moveTo>
                      <a:pt x="14755" y="20761"/>
                    </a:moveTo>
                    <a:lnTo>
                      <a:pt x="11988" y="19113"/>
                    </a:lnTo>
                    <a:cubicBezTo>
                      <a:pt x="6534" y="20132"/>
                      <a:pt x="1250" y="16719"/>
                      <a:pt x="188" y="11491"/>
                    </a:cubicBezTo>
                    <a:cubicBezTo>
                      <a:pt x="-875" y="6262"/>
                      <a:pt x="2685" y="1198"/>
                      <a:pt x="8140" y="180"/>
                    </a:cubicBezTo>
                    <a:cubicBezTo>
                      <a:pt x="13595" y="-839"/>
                      <a:pt x="18878" y="2574"/>
                      <a:pt x="19941" y="7802"/>
                    </a:cubicBezTo>
                    <a:cubicBezTo>
                      <a:pt x="20725" y="11661"/>
                      <a:pt x="18987" y="15590"/>
                      <a:pt x="15548" y="17733"/>
                    </a:cubicBezTo>
                    <a:close/>
                  </a:path>
                </a:pathLst>
              </a:custGeom>
              <a:solidFill>
                <a:srgbClr val="00959E"/>
              </a:solidFill>
              <a:ln w="12700">
                <a:miter lim="400000"/>
              </a:ln>
            </p:spPr>
            <p:txBody>
              <a:bodyPr lIns="0" tIns="0" rIns="0" bIns="0"/>
              <a:lstStyle/>
              <a:p>
                <a:pPr lvl="0" defTabSz="457200">
                  <a:buClrTx/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>
                  <a:latin typeface="+mn-ea"/>
                </a:endParaRPr>
              </a:p>
            </p:txBody>
          </p:sp>
          <p:grpSp>
            <p:nvGrpSpPr>
              <p:cNvPr id="328" name="Group 3828"/>
              <p:cNvGrpSpPr/>
              <p:nvPr/>
            </p:nvGrpSpPr>
            <p:grpSpPr>
              <a:xfrm>
                <a:off x="9460832" y="2686693"/>
                <a:ext cx="481013" cy="482601"/>
                <a:chOff x="0" y="0"/>
                <a:chExt cx="481012" cy="482600"/>
              </a:xfrm>
            </p:grpSpPr>
            <p:sp>
              <p:nvSpPr>
                <p:cNvPr id="329" name="Shape 3826"/>
                <p:cNvSpPr/>
                <p:nvPr/>
              </p:nvSpPr>
              <p:spPr>
                <a:xfrm>
                  <a:off x="0" y="0"/>
                  <a:ext cx="481013" cy="482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744" y="7087"/>
                      </a:moveTo>
                      <a:cubicBezTo>
                        <a:pt x="18900" y="6919"/>
                        <a:pt x="16875" y="6919"/>
                        <a:pt x="14006" y="6750"/>
                      </a:cubicBezTo>
                      <a:cubicBezTo>
                        <a:pt x="14175" y="6075"/>
                        <a:pt x="14175" y="5569"/>
                        <a:pt x="14175" y="4556"/>
                      </a:cubicBezTo>
                      <a:cubicBezTo>
                        <a:pt x="14175" y="2194"/>
                        <a:pt x="12319" y="0"/>
                        <a:pt x="10800" y="0"/>
                      </a:cubicBezTo>
                      <a:cubicBezTo>
                        <a:pt x="9619" y="0"/>
                        <a:pt x="8775" y="844"/>
                        <a:pt x="8775" y="2025"/>
                      </a:cubicBezTo>
                      <a:cubicBezTo>
                        <a:pt x="8775" y="3375"/>
                        <a:pt x="8269" y="5737"/>
                        <a:pt x="6075" y="6919"/>
                      </a:cubicBezTo>
                      <a:cubicBezTo>
                        <a:pt x="5906" y="6919"/>
                        <a:pt x="5400" y="7256"/>
                        <a:pt x="5400" y="7256"/>
                      </a:cubicBezTo>
                      <a:cubicBezTo>
                        <a:pt x="5400" y="7256"/>
                        <a:pt x="5400" y="7256"/>
                        <a:pt x="5400" y="7256"/>
                      </a:cubicBezTo>
                      <a:cubicBezTo>
                        <a:pt x="5062" y="6919"/>
                        <a:pt x="4556" y="6750"/>
                        <a:pt x="4050" y="6750"/>
                      </a:cubicBezTo>
                      <a:cubicBezTo>
                        <a:pt x="2025" y="6750"/>
                        <a:pt x="2025" y="6750"/>
                        <a:pt x="2025" y="6750"/>
                      </a:cubicBezTo>
                      <a:cubicBezTo>
                        <a:pt x="844" y="6750"/>
                        <a:pt x="0" y="7594"/>
                        <a:pt x="0" y="8775"/>
                      </a:cubicBezTo>
                      <a:cubicBezTo>
                        <a:pt x="0" y="19575"/>
                        <a:pt x="0" y="19575"/>
                        <a:pt x="0" y="19575"/>
                      </a:cubicBezTo>
                      <a:cubicBezTo>
                        <a:pt x="0" y="20756"/>
                        <a:pt x="844" y="21600"/>
                        <a:pt x="2025" y="21600"/>
                      </a:cubicBezTo>
                      <a:cubicBezTo>
                        <a:pt x="4050" y="21600"/>
                        <a:pt x="4050" y="21600"/>
                        <a:pt x="4050" y="21600"/>
                      </a:cubicBezTo>
                      <a:cubicBezTo>
                        <a:pt x="4894" y="21600"/>
                        <a:pt x="5569" y="21094"/>
                        <a:pt x="5906" y="20419"/>
                      </a:cubicBezTo>
                      <a:cubicBezTo>
                        <a:pt x="5906" y="20419"/>
                        <a:pt x="5906" y="20419"/>
                        <a:pt x="5906" y="20419"/>
                      </a:cubicBezTo>
                      <a:cubicBezTo>
                        <a:pt x="5906" y="20419"/>
                        <a:pt x="5906" y="20419"/>
                        <a:pt x="6075" y="20419"/>
                      </a:cubicBezTo>
                      <a:cubicBezTo>
                        <a:pt x="6075" y="20419"/>
                        <a:pt x="6075" y="20419"/>
                        <a:pt x="6075" y="20419"/>
                      </a:cubicBezTo>
                      <a:cubicBezTo>
                        <a:pt x="6412" y="20588"/>
                        <a:pt x="7256" y="20756"/>
                        <a:pt x="8775" y="21094"/>
                      </a:cubicBezTo>
                      <a:cubicBezTo>
                        <a:pt x="9112" y="21263"/>
                        <a:pt x="10969" y="21600"/>
                        <a:pt x="12825" y="21600"/>
                      </a:cubicBezTo>
                      <a:cubicBezTo>
                        <a:pt x="16537" y="21600"/>
                        <a:pt x="16537" y="21600"/>
                        <a:pt x="16537" y="21600"/>
                      </a:cubicBezTo>
                      <a:cubicBezTo>
                        <a:pt x="17719" y="21600"/>
                        <a:pt x="18394" y="21094"/>
                        <a:pt x="18900" y="20250"/>
                      </a:cubicBezTo>
                      <a:cubicBezTo>
                        <a:pt x="18900" y="20250"/>
                        <a:pt x="19069" y="19913"/>
                        <a:pt x="19237" y="19575"/>
                      </a:cubicBezTo>
                      <a:cubicBezTo>
                        <a:pt x="19406" y="19238"/>
                        <a:pt x="19406" y="18900"/>
                        <a:pt x="19237" y="18394"/>
                      </a:cubicBezTo>
                      <a:cubicBezTo>
                        <a:pt x="19913" y="17888"/>
                        <a:pt x="20250" y="17213"/>
                        <a:pt x="20419" y="16706"/>
                      </a:cubicBezTo>
                      <a:cubicBezTo>
                        <a:pt x="20587" y="15863"/>
                        <a:pt x="20587" y="15188"/>
                        <a:pt x="20419" y="14850"/>
                      </a:cubicBezTo>
                      <a:cubicBezTo>
                        <a:pt x="20756" y="14344"/>
                        <a:pt x="21094" y="13838"/>
                        <a:pt x="21262" y="12994"/>
                      </a:cubicBezTo>
                      <a:cubicBezTo>
                        <a:pt x="21431" y="12319"/>
                        <a:pt x="21262" y="11813"/>
                        <a:pt x="20925" y="11306"/>
                      </a:cubicBezTo>
                      <a:cubicBezTo>
                        <a:pt x="21431" y="10969"/>
                        <a:pt x="21600" y="10294"/>
                        <a:pt x="21600" y="9787"/>
                      </a:cubicBezTo>
                      <a:cubicBezTo>
                        <a:pt x="21600" y="9787"/>
                        <a:pt x="21600" y="9787"/>
                        <a:pt x="21600" y="9787"/>
                      </a:cubicBezTo>
                      <a:cubicBezTo>
                        <a:pt x="21600" y="9619"/>
                        <a:pt x="21600" y="9619"/>
                        <a:pt x="21600" y="9450"/>
                      </a:cubicBezTo>
                      <a:cubicBezTo>
                        <a:pt x="21600" y="8606"/>
                        <a:pt x="21094" y="7425"/>
                        <a:pt x="19744" y="7087"/>
                      </a:cubicBezTo>
                      <a:close/>
                      <a:moveTo>
                        <a:pt x="4725" y="19575"/>
                      </a:moveTo>
                      <a:cubicBezTo>
                        <a:pt x="4725" y="19913"/>
                        <a:pt x="4388" y="20250"/>
                        <a:pt x="4050" y="20250"/>
                      </a:cubicBezTo>
                      <a:cubicBezTo>
                        <a:pt x="2025" y="20250"/>
                        <a:pt x="2025" y="20250"/>
                        <a:pt x="2025" y="20250"/>
                      </a:cubicBezTo>
                      <a:cubicBezTo>
                        <a:pt x="1688" y="20250"/>
                        <a:pt x="1350" y="19913"/>
                        <a:pt x="1350" y="19575"/>
                      </a:cubicBezTo>
                      <a:cubicBezTo>
                        <a:pt x="1350" y="8775"/>
                        <a:pt x="1350" y="8775"/>
                        <a:pt x="1350" y="8775"/>
                      </a:cubicBezTo>
                      <a:cubicBezTo>
                        <a:pt x="1350" y="8437"/>
                        <a:pt x="1688" y="8100"/>
                        <a:pt x="2025" y="8100"/>
                      </a:cubicBezTo>
                      <a:cubicBezTo>
                        <a:pt x="4050" y="8100"/>
                        <a:pt x="4050" y="8100"/>
                        <a:pt x="4050" y="8100"/>
                      </a:cubicBezTo>
                      <a:cubicBezTo>
                        <a:pt x="4388" y="8100"/>
                        <a:pt x="4725" y="8437"/>
                        <a:pt x="4725" y="8775"/>
                      </a:cubicBezTo>
                      <a:lnTo>
                        <a:pt x="4725" y="19575"/>
                      </a:lnTo>
                      <a:close/>
                      <a:moveTo>
                        <a:pt x="20250" y="9787"/>
                      </a:moveTo>
                      <a:cubicBezTo>
                        <a:pt x="20250" y="10125"/>
                        <a:pt x="20081" y="10800"/>
                        <a:pt x="18900" y="10800"/>
                      </a:cubicBezTo>
                      <a:cubicBezTo>
                        <a:pt x="17887" y="10800"/>
                        <a:pt x="17550" y="10800"/>
                        <a:pt x="17550" y="10800"/>
                      </a:cubicBezTo>
                      <a:cubicBezTo>
                        <a:pt x="17381" y="10800"/>
                        <a:pt x="17212" y="10969"/>
                        <a:pt x="17212" y="11138"/>
                      </a:cubicBezTo>
                      <a:cubicBezTo>
                        <a:pt x="17212" y="11306"/>
                        <a:pt x="17381" y="11475"/>
                        <a:pt x="17550" y="11475"/>
                      </a:cubicBezTo>
                      <a:cubicBezTo>
                        <a:pt x="17550" y="11475"/>
                        <a:pt x="17887" y="11475"/>
                        <a:pt x="18900" y="11475"/>
                      </a:cubicBezTo>
                      <a:cubicBezTo>
                        <a:pt x="19913" y="11475"/>
                        <a:pt x="20081" y="12319"/>
                        <a:pt x="19913" y="12656"/>
                      </a:cubicBezTo>
                      <a:cubicBezTo>
                        <a:pt x="19913" y="13163"/>
                        <a:pt x="19575" y="14175"/>
                        <a:pt x="18562" y="14175"/>
                      </a:cubicBezTo>
                      <a:cubicBezTo>
                        <a:pt x="17381" y="14175"/>
                        <a:pt x="16875" y="14175"/>
                        <a:pt x="16875" y="14175"/>
                      </a:cubicBezTo>
                      <a:cubicBezTo>
                        <a:pt x="16706" y="14175"/>
                        <a:pt x="16537" y="14344"/>
                        <a:pt x="16537" y="14513"/>
                      </a:cubicBezTo>
                      <a:cubicBezTo>
                        <a:pt x="16537" y="14681"/>
                        <a:pt x="16706" y="14850"/>
                        <a:pt x="16875" y="14850"/>
                      </a:cubicBezTo>
                      <a:cubicBezTo>
                        <a:pt x="16875" y="14850"/>
                        <a:pt x="17719" y="14850"/>
                        <a:pt x="18225" y="14850"/>
                      </a:cubicBezTo>
                      <a:cubicBezTo>
                        <a:pt x="19406" y="14850"/>
                        <a:pt x="19237" y="15694"/>
                        <a:pt x="19069" y="16200"/>
                      </a:cubicBezTo>
                      <a:cubicBezTo>
                        <a:pt x="18900" y="16875"/>
                        <a:pt x="18731" y="17550"/>
                        <a:pt x="17381" y="17550"/>
                      </a:cubicBezTo>
                      <a:cubicBezTo>
                        <a:pt x="16875" y="17550"/>
                        <a:pt x="16200" y="17550"/>
                        <a:pt x="16200" y="17550"/>
                      </a:cubicBezTo>
                      <a:cubicBezTo>
                        <a:pt x="16031" y="17550"/>
                        <a:pt x="15862" y="17719"/>
                        <a:pt x="15862" y="17888"/>
                      </a:cubicBezTo>
                      <a:cubicBezTo>
                        <a:pt x="15862" y="18056"/>
                        <a:pt x="16031" y="18225"/>
                        <a:pt x="16200" y="18225"/>
                      </a:cubicBezTo>
                      <a:cubicBezTo>
                        <a:pt x="16200" y="18225"/>
                        <a:pt x="16706" y="18225"/>
                        <a:pt x="17212" y="18225"/>
                      </a:cubicBezTo>
                      <a:cubicBezTo>
                        <a:pt x="18056" y="18225"/>
                        <a:pt x="18056" y="18900"/>
                        <a:pt x="17887" y="19238"/>
                      </a:cubicBezTo>
                      <a:cubicBezTo>
                        <a:pt x="17887" y="19406"/>
                        <a:pt x="17719" y="19575"/>
                        <a:pt x="17719" y="19744"/>
                      </a:cubicBezTo>
                      <a:cubicBezTo>
                        <a:pt x="17550" y="20081"/>
                        <a:pt x="17212" y="20250"/>
                        <a:pt x="16537" y="20250"/>
                      </a:cubicBezTo>
                      <a:cubicBezTo>
                        <a:pt x="12825" y="20250"/>
                        <a:pt x="12825" y="20250"/>
                        <a:pt x="12825" y="20250"/>
                      </a:cubicBezTo>
                      <a:cubicBezTo>
                        <a:pt x="10969" y="20250"/>
                        <a:pt x="9112" y="19913"/>
                        <a:pt x="9112" y="19744"/>
                      </a:cubicBezTo>
                      <a:cubicBezTo>
                        <a:pt x="6244" y="19238"/>
                        <a:pt x="6075" y="19069"/>
                        <a:pt x="5906" y="19069"/>
                      </a:cubicBezTo>
                      <a:cubicBezTo>
                        <a:pt x="5906" y="19069"/>
                        <a:pt x="5400" y="18900"/>
                        <a:pt x="5400" y="18563"/>
                      </a:cubicBezTo>
                      <a:cubicBezTo>
                        <a:pt x="5400" y="9112"/>
                        <a:pt x="5400" y="9112"/>
                        <a:pt x="5400" y="9112"/>
                      </a:cubicBezTo>
                      <a:cubicBezTo>
                        <a:pt x="5400" y="8775"/>
                        <a:pt x="5569" y="8606"/>
                        <a:pt x="5906" y="8437"/>
                      </a:cubicBezTo>
                      <a:cubicBezTo>
                        <a:pt x="5906" y="8437"/>
                        <a:pt x="6075" y="8437"/>
                        <a:pt x="6075" y="8437"/>
                      </a:cubicBezTo>
                      <a:cubicBezTo>
                        <a:pt x="9112" y="7087"/>
                        <a:pt x="10125" y="4387"/>
                        <a:pt x="10125" y="2025"/>
                      </a:cubicBezTo>
                      <a:cubicBezTo>
                        <a:pt x="10125" y="1687"/>
                        <a:pt x="10462" y="1350"/>
                        <a:pt x="10800" y="1350"/>
                      </a:cubicBezTo>
                      <a:cubicBezTo>
                        <a:pt x="11475" y="1350"/>
                        <a:pt x="12825" y="2700"/>
                        <a:pt x="12825" y="4556"/>
                      </a:cubicBezTo>
                      <a:cubicBezTo>
                        <a:pt x="12825" y="6075"/>
                        <a:pt x="12656" y="6412"/>
                        <a:pt x="12150" y="8100"/>
                      </a:cubicBezTo>
                      <a:cubicBezTo>
                        <a:pt x="18900" y="8100"/>
                        <a:pt x="18900" y="8269"/>
                        <a:pt x="19406" y="8437"/>
                      </a:cubicBezTo>
                      <a:cubicBezTo>
                        <a:pt x="20250" y="8606"/>
                        <a:pt x="20250" y="9112"/>
                        <a:pt x="20250" y="9450"/>
                      </a:cubicBezTo>
                      <a:cubicBezTo>
                        <a:pt x="20250" y="9619"/>
                        <a:pt x="20250" y="9619"/>
                        <a:pt x="20250" y="9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  <p:sp>
              <p:nvSpPr>
                <p:cNvPr id="330" name="Shape 3827"/>
                <p:cNvSpPr/>
                <p:nvPr/>
              </p:nvSpPr>
              <p:spPr>
                <a:xfrm>
                  <a:off x="44450" y="392112"/>
                  <a:ext cx="44451" cy="4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5400" y="0"/>
                        <a:pt x="0" y="5400"/>
                        <a:pt x="0" y="10800"/>
                      </a:cubicBezTo>
                      <a:cubicBezTo>
                        <a:pt x="0" y="16200"/>
                        <a:pt x="5400" y="21600"/>
                        <a:pt x="10800" y="21600"/>
                      </a:cubicBezTo>
                      <a:cubicBezTo>
                        <a:pt x="16200" y="21600"/>
                        <a:pt x="21600" y="16200"/>
                        <a:pt x="21600" y="10800"/>
                      </a:cubicBezTo>
                      <a:cubicBezTo>
                        <a:pt x="21600" y="5400"/>
                        <a:pt x="16200" y="0"/>
                        <a:pt x="10800" y="0"/>
                      </a:cubicBezTo>
                      <a:close/>
                      <a:moveTo>
                        <a:pt x="10800" y="14400"/>
                      </a:moveTo>
                      <a:cubicBezTo>
                        <a:pt x="9000" y="14400"/>
                        <a:pt x="7200" y="12600"/>
                        <a:pt x="7200" y="10800"/>
                      </a:cubicBezTo>
                      <a:cubicBezTo>
                        <a:pt x="7200" y="9000"/>
                        <a:pt x="9000" y="7200"/>
                        <a:pt x="10800" y="7200"/>
                      </a:cubicBezTo>
                      <a:cubicBezTo>
                        <a:pt x="12600" y="7200"/>
                        <a:pt x="14400" y="9000"/>
                        <a:pt x="14400" y="10800"/>
                      </a:cubicBezTo>
                      <a:cubicBezTo>
                        <a:pt x="14400" y="12600"/>
                        <a:pt x="12600" y="14400"/>
                        <a:pt x="10800" y="14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 defTabSz="457200">
                    <a:buClrTx/>
                    <a:defRPr sz="1200"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>
                    <a:latin typeface="+mn-ea"/>
                  </a:endParaRPr>
                </a:p>
              </p:txBody>
            </p:sp>
          </p:grpSp>
        </p:grpSp>
        <p:sp>
          <p:nvSpPr>
            <p:cNvPr id="331" name="Shape 3829"/>
            <p:cNvSpPr/>
            <p:nvPr/>
          </p:nvSpPr>
          <p:spPr>
            <a:xfrm>
              <a:off x="955" y="4949"/>
              <a:ext cx="3999" cy="429"/>
            </a:xfrm>
            <a:prstGeom prst="rect">
              <a:avLst/>
            </a:prstGeom>
            <a:ln w="12700">
              <a:round/>
            </a:ln>
          </p:spPr>
          <p:txBody>
            <a:bodyPr wrap="square" lIns="38100" tIns="38100" rIns="38100" bIns="38100">
              <a:spAutoFit/>
            </a:bodyPr>
            <a:lstStyle>
              <a:lvl1pPr>
                <a:buClr>
                  <a:srgbClr val="B5B5B5"/>
                </a:buClr>
                <a:buFont typeface="ArialUnicodeMS"/>
                <a:defRPr sz="1200">
                  <a:solidFill>
                    <a:srgbClr val="B5B5B5"/>
                  </a:solidFill>
                  <a:uFill>
                    <a:solidFill>
                      <a:srgbClr val="B5B5B5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r>
                <a:rPr lang="zh-CN" altLang="en-US" sz="1100" dirty="0">
                  <a:solidFill>
                    <a:schemeClr val="bg2"/>
                  </a:solidFill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</a:p>
          </p:txBody>
        </p:sp>
        <p:sp>
          <p:nvSpPr>
            <p:cNvPr id="332" name="Shape 3830"/>
            <p:cNvSpPr/>
            <p:nvPr/>
          </p:nvSpPr>
          <p:spPr>
            <a:xfrm>
              <a:off x="943" y="4264"/>
              <a:ext cx="4480" cy="785"/>
            </a:xfrm>
            <a:prstGeom prst="rect">
              <a:avLst/>
            </a:prstGeom>
            <a:ln w="12700">
              <a:round/>
            </a:ln>
          </p:spPr>
          <p:txBody>
            <a:bodyPr wrap="square" lIns="38100" tIns="38100" rIns="38100" bIns="38100">
              <a:spAutoFit/>
            </a:bodyPr>
            <a:lstStyle>
              <a:lvl1pPr>
                <a:buClr>
                  <a:srgbClr val="929292"/>
                </a:buClr>
                <a:buFont typeface="ArialUnicodeMS"/>
                <a:defRPr sz="2400">
                  <a:solidFill>
                    <a:srgbClr val="929292"/>
                  </a:solidFill>
                  <a:uFill>
                    <a:solidFill>
                      <a:srgbClr val="929292"/>
                    </a:solidFill>
                  </a:uFill>
                  <a:latin typeface="ArialUnicodeMS"/>
                  <a:ea typeface="ArialUnicodeMS"/>
                  <a:cs typeface="ArialUnicodeMS"/>
                  <a:sym typeface="ArialUnicodeMS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zh-CN" altLang="en-US" sz="2400" dirty="0" smtClean="0">
                  <a:solidFill>
                    <a:schemeClr val="bg2"/>
                  </a:solidFill>
                  <a:uFill>
                    <a:solidFill>
                      <a:srgbClr val="929292"/>
                    </a:solidFill>
                  </a:uFill>
                  <a:latin typeface="微软雅黑" pitchFamily="34" charset="-122"/>
                  <a:ea typeface="微软雅黑" pitchFamily="34" charset="-122"/>
                </a:rPr>
                <a:t>单击此处添加标题</a:t>
              </a:r>
              <a:endParaRPr sz="2400" dirty="0">
                <a:solidFill>
                  <a:schemeClr val="bg2"/>
                </a:solidFill>
                <a:uFill>
                  <a:solidFill>
                    <a:srgbClr val="929292"/>
                  </a:solidFill>
                </a:uFill>
                <a:latin typeface="+mn-ea"/>
                <a:ea typeface="+mn-ea"/>
              </a:endParaRPr>
            </a:p>
          </p:txBody>
        </p:sp>
        <p:sp>
          <p:nvSpPr>
            <p:cNvPr id="333" name="Shape 3831"/>
            <p:cNvSpPr/>
            <p:nvPr/>
          </p:nvSpPr>
          <p:spPr>
            <a:xfrm>
              <a:off x="992" y="5512"/>
              <a:ext cx="6300" cy="1273"/>
            </a:xfrm>
            <a:prstGeom prst="rect">
              <a:avLst/>
            </a:prstGeom>
            <a:ln w="12700">
              <a:round/>
            </a:ln>
          </p:spPr>
          <p:txBody>
            <a:bodyPr lIns="38100" tIns="38100" rIns="38100" bIns="38100">
              <a:spAutoFit/>
            </a:bodyPr>
            <a:lstStyle/>
            <a:p>
              <a:pPr lvl="0" algn="just" defTabSz="913765">
                <a:buClr>
                  <a:srgbClr val="B5B5B5"/>
                </a:buClr>
                <a:buFont typeface="ArialUnicodeMS"/>
                <a:defRPr>
                  <a:uFillTx/>
                </a:defRPr>
              </a:pPr>
              <a:r>
                <a:rPr lang="zh-CN" altLang="en-US" sz="1100" dirty="0" smtClean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 smtClean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200</a:t>
              </a:r>
              <a:r>
                <a:rPr lang="zh-CN" altLang="en-US" sz="1100" dirty="0" smtClean="0">
                  <a:solidFill>
                    <a:schemeClr val="bg2"/>
                  </a:solidFill>
                  <a:uFill>
                    <a:solidFill>
                      <a:srgbClr val="B5B5B5"/>
                    </a:solidFill>
                  </a:uFill>
                  <a:latin typeface="微软雅黑" pitchFamily="34" charset="-122"/>
                  <a:ea typeface="微软雅黑" pitchFamily="34" charset="-122"/>
                  <a:cs typeface="ArialUnicodeMS"/>
                  <a:sym typeface="ArialUnicodeMS"/>
                </a:rPr>
                <a:t>字以内此处添加详细文本描述，建议与标题相关并符合整体语言风格，语言描述尽量简洁生动。</a:t>
              </a:r>
              <a:endParaRPr sz="1100" dirty="0">
                <a:solidFill>
                  <a:schemeClr val="bg2"/>
                </a:solidFill>
                <a:uFill>
                  <a:solidFill>
                    <a:srgbClr val="299883"/>
                  </a:solidFill>
                </a:uFill>
                <a:latin typeface="+mn-ea"/>
                <a:cs typeface="ArialUnicodeMS"/>
                <a:sym typeface="ArialUnicodeMS"/>
              </a:endParaRPr>
            </a:p>
          </p:txBody>
        </p:sp>
      </p:grpSp>
    </p:spTree>
  </p:cSld>
  <p:clrMapOvr>
    <a:masterClrMapping/>
  </p:clrMapOvr>
  <p:transition spd="slow" advTm="3335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06602" y="-144145"/>
            <a:ext cx="9914559" cy="6024685"/>
            <a:chOff x="907" y="-503"/>
            <a:chExt cx="16331" cy="9924"/>
          </a:xfrm>
        </p:grpSpPr>
        <p:grpSp>
          <p:nvGrpSpPr>
            <p:cNvPr id="2048" name="组合 2047"/>
            <p:cNvGrpSpPr/>
            <p:nvPr/>
          </p:nvGrpSpPr>
          <p:grpSpPr>
            <a:xfrm>
              <a:off x="1626" y="-503"/>
              <a:ext cx="14696" cy="9924"/>
              <a:chOff x="1032363" y="-319315"/>
              <a:chExt cx="9331681" cy="6301475"/>
            </a:xfrm>
            <a:solidFill>
              <a:schemeClr val="bg2"/>
            </a:solidFill>
          </p:grpSpPr>
          <p:grpSp>
            <p:nvGrpSpPr>
              <p:cNvPr id="239" name="Group 185"/>
              <p:cNvGrpSpPr/>
              <p:nvPr/>
            </p:nvGrpSpPr>
            <p:grpSpPr>
              <a:xfrm>
                <a:off x="1032363" y="1032026"/>
                <a:ext cx="9331681" cy="4950134"/>
                <a:chOff x="1163638" y="768350"/>
                <a:chExt cx="9874250" cy="5238750"/>
              </a:xfrm>
              <a:grpFill/>
            </p:grpSpPr>
            <p:sp>
              <p:nvSpPr>
                <p:cNvPr id="240" name="Freeform 5"/>
                <p:cNvSpPr>
                  <a:spLocks noEditPoints="1"/>
                </p:cNvSpPr>
                <p:nvPr/>
              </p:nvSpPr>
              <p:spPr bwMode="auto">
                <a:xfrm>
                  <a:off x="4071938" y="3135313"/>
                  <a:ext cx="1227138" cy="1227138"/>
                </a:xfrm>
                <a:custGeom>
                  <a:avLst/>
                  <a:gdLst>
                    <a:gd name="T0" fmla="*/ 0 w 376"/>
                    <a:gd name="T1" fmla="*/ 188 h 376"/>
                    <a:gd name="T2" fmla="*/ 188 w 376"/>
                    <a:gd name="T3" fmla="*/ 0 h 376"/>
                    <a:gd name="T4" fmla="*/ 376 w 376"/>
                    <a:gd name="T5" fmla="*/ 188 h 376"/>
                    <a:gd name="T6" fmla="*/ 188 w 376"/>
                    <a:gd name="T7" fmla="*/ 376 h 376"/>
                    <a:gd name="T8" fmla="*/ 0 w 376"/>
                    <a:gd name="T9" fmla="*/ 188 h 376"/>
                    <a:gd name="T10" fmla="*/ 354 w 376"/>
                    <a:gd name="T11" fmla="*/ 188 h 376"/>
                    <a:gd name="T12" fmla="*/ 188 w 376"/>
                    <a:gd name="T13" fmla="*/ 22 h 376"/>
                    <a:gd name="T14" fmla="*/ 22 w 376"/>
                    <a:gd name="T15" fmla="*/ 188 h 376"/>
                    <a:gd name="T16" fmla="*/ 188 w 376"/>
                    <a:gd name="T17" fmla="*/ 354 h 376"/>
                    <a:gd name="T18" fmla="*/ 354 w 376"/>
                    <a:gd name="T19" fmla="*/ 188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6" h="376">
                      <a:moveTo>
                        <a:pt x="0" y="188"/>
                      </a:moveTo>
                      <a:cubicBezTo>
                        <a:pt x="0" y="84"/>
                        <a:pt x="84" y="0"/>
                        <a:pt x="188" y="0"/>
                      </a:cubicBezTo>
                      <a:cubicBezTo>
                        <a:pt x="292" y="0"/>
                        <a:pt x="376" y="84"/>
                        <a:pt x="376" y="188"/>
                      </a:cubicBezTo>
                      <a:cubicBezTo>
                        <a:pt x="376" y="292"/>
                        <a:pt x="292" y="376"/>
                        <a:pt x="188" y="376"/>
                      </a:cubicBezTo>
                      <a:cubicBezTo>
                        <a:pt x="84" y="376"/>
                        <a:pt x="0" y="292"/>
                        <a:pt x="0" y="188"/>
                      </a:cubicBezTo>
                      <a:close/>
                      <a:moveTo>
                        <a:pt x="354" y="188"/>
                      </a:moveTo>
                      <a:cubicBezTo>
                        <a:pt x="354" y="96"/>
                        <a:pt x="280" y="22"/>
                        <a:pt x="188" y="22"/>
                      </a:cubicBezTo>
                      <a:cubicBezTo>
                        <a:pt x="96" y="22"/>
                        <a:pt x="22" y="96"/>
                        <a:pt x="22" y="188"/>
                      </a:cubicBezTo>
                      <a:cubicBezTo>
                        <a:pt x="22" y="280"/>
                        <a:pt x="96" y="354"/>
                        <a:pt x="188" y="354"/>
                      </a:cubicBezTo>
                      <a:cubicBezTo>
                        <a:pt x="280" y="354"/>
                        <a:pt x="354" y="280"/>
                        <a:pt x="354" y="18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1" name="Freeform 6"/>
                <p:cNvSpPr>
                  <a:spLocks noEditPoints="1"/>
                </p:cNvSpPr>
                <p:nvPr/>
              </p:nvSpPr>
              <p:spPr bwMode="auto">
                <a:xfrm>
                  <a:off x="7688263" y="3017838"/>
                  <a:ext cx="1100138" cy="1098550"/>
                </a:xfrm>
                <a:custGeom>
                  <a:avLst/>
                  <a:gdLst>
                    <a:gd name="T0" fmla="*/ 0 w 337"/>
                    <a:gd name="T1" fmla="*/ 169 h 337"/>
                    <a:gd name="T2" fmla="*/ 169 w 337"/>
                    <a:gd name="T3" fmla="*/ 0 h 337"/>
                    <a:gd name="T4" fmla="*/ 337 w 337"/>
                    <a:gd name="T5" fmla="*/ 169 h 337"/>
                    <a:gd name="T6" fmla="*/ 169 w 337"/>
                    <a:gd name="T7" fmla="*/ 337 h 337"/>
                    <a:gd name="T8" fmla="*/ 0 w 337"/>
                    <a:gd name="T9" fmla="*/ 169 h 337"/>
                    <a:gd name="T10" fmla="*/ 317 w 337"/>
                    <a:gd name="T11" fmla="*/ 169 h 337"/>
                    <a:gd name="T12" fmla="*/ 169 w 337"/>
                    <a:gd name="T13" fmla="*/ 20 h 337"/>
                    <a:gd name="T14" fmla="*/ 20 w 337"/>
                    <a:gd name="T15" fmla="*/ 169 h 337"/>
                    <a:gd name="T16" fmla="*/ 169 w 337"/>
                    <a:gd name="T17" fmla="*/ 318 h 337"/>
                    <a:gd name="T18" fmla="*/ 317 w 337"/>
                    <a:gd name="T19" fmla="*/ 169 h 3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7" h="337">
                      <a:moveTo>
                        <a:pt x="0" y="169"/>
                      </a:moveTo>
                      <a:cubicBezTo>
                        <a:pt x="0" y="76"/>
                        <a:pt x="76" y="0"/>
                        <a:pt x="169" y="0"/>
                      </a:cubicBezTo>
                      <a:cubicBezTo>
                        <a:pt x="262" y="0"/>
                        <a:pt x="337" y="76"/>
                        <a:pt x="337" y="169"/>
                      </a:cubicBezTo>
                      <a:cubicBezTo>
                        <a:pt x="337" y="262"/>
                        <a:pt x="262" y="337"/>
                        <a:pt x="169" y="337"/>
                      </a:cubicBezTo>
                      <a:cubicBezTo>
                        <a:pt x="76" y="337"/>
                        <a:pt x="0" y="262"/>
                        <a:pt x="0" y="169"/>
                      </a:cubicBezTo>
                      <a:close/>
                      <a:moveTo>
                        <a:pt x="317" y="169"/>
                      </a:moveTo>
                      <a:cubicBezTo>
                        <a:pt x="317" y="87"/>
                        <a:pt x="251" y="20"/>
                        <a:pt x="169" y="20"/>
                      </a:cubicBezTo>
                      <a:cubicBezTo>
                        <a:pt x="87" y="20"/>
                        <a:pt x="20" y="87"/>
                        <a:pt x="20" y="169"/>
                      </a:cubicBezTo>
                      <a:cubicBezTo>
                        <a:pt x="20" y="251"/>
                        <a:pt x="87" y="318"/>
                        <a:pt x="169" y="318"/>
                      </a:cubicBezTo>
                      <a:cubicBezTo>
                        <a:pt x="251" y="318"/>
                        <a:pt x="317" y="251"/>
                        <a:pt x="317" y="16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2" name="Freeform 7"/>
                <p:cNvSpPr>
                  <a:spLocks noEditPoints="1"/>
                </p:cNvSpPr>
                <p:nvPr/>
              </p:nvSpPr>
              <p:spPr bwMode="auto">
                <a:xfrm>
                  <a:off x="8164513" y="4430713"/>
                  <a:ext cx="906463" cy="906463"/>
                </a:xfrm>
                <a:custGeom>
                  <a:avLst/>
                  <a:gdLst>
                    <a:gd name="T0" fmla="*/ 0 w 278"/>
                    <a:gd name="T1" fmla="*/ 139 h 278"/>
                    <a:gd name="T2" fmla="*/ 139 w 278"/>
                    <a:gd name="T3" fmla="*/ 0 h 278"/>
                    <a:gd name="T4" fmla="*/ 278 w 278"/>
                    <a:gd name="T5" fmla="*/ 139 h 278"/>
                    <a:gd name="T6" fmla="*/ 139 w 278"/>
                    <a:gd name="T7" fmla="*/ 278 h 278"/>
                    <a:gd name="T8" fmla="*/ 0 w 278"/>
                    <a:gd name="T9" fmla="*/ 139 h 278"/>
                    <a:gd name="T10" fmla="*/ 262 w 278"/>
                    <a:gd name="T11" fmla="*/ 139 h 278"/>
                    <a:gd name="T12" fmla="*/ 139 w 278"/>
                    <a:gd name="T13" fmla="*/ 17 h 278"/>
                    <a:gd name="T14" fmla="*/ 17 w 278"/>
                    <a:gd name="T15" fmla="*/ 139 h 278"/>
                    <a:gd name="T16" fmla="*/ 139 w 278"/>
                    <a:gd name="T17" fmla="*/ 262 h 278"/>
                    <a:gd name="T18" fmla="*/ 262 w 278"/>
                    <a:gd name="T19" fmla="*/ 139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8" h="278">
                      <a:moveTo>
                        <a:pt x="0" y="139"/>
                      </a:moveTo>
                      <a:cubicBezTo>
                        <a:pt x="0" y="63"/>
                        <a:pt x="63" y="0"/>
                        <a:pt x="139" y="0"/>
                      </a:cubicBezTo>
                      <a:cubicBezTo>
                        <a:pt x="216" y="0"/>
                        <a:pt x="278" y="63"/>
                        <a:pt x="278" y="139"/>
                      </a:cubicBezTo>
                      <a:cubicBezTo>
                        <a:pt x="278" y="216"/>
                        <a:pt x="216" y="278"/>
                        <a:pt x="139" y="278"/>
                      </a:cubicBezTo>
                      <a:cubicBezTo>
                        <a:pt x="63" y="278"/>
                        <a:pt x="0" y="216"/>
                        <a:pt x="0" y="139"/>
                      </a:cubicBezTo>
                      <a:close/>
                      <a:moveTo>
                        <a:pt x="262" y="139"/>
                      </a:moveTo>
                      <a:cubicBezTo>
                        <a:pt x="262" y="72"/>
                        <a:pt x="207" y="17"/>
                        <a:pt x="139" y="17"/>
                      </a:cubicBezTo>
                      <a:cubicBezTo>
                        <a:pt x="72" y="17"/>
                        <a:pt x="17" y="72"/>
                        <a:pt x="17" y="139"/>
                      </a:cubicBezTo>
                      <a:cubicBezTo>
                        <a:pt x="17" y="207"/>
                        <a:pt x="72" y="262"/>
                        <a:pt x="139" y="262"/>
                      </a:cubicBezTo>
                      <a:cubicBezTo>
                        <a:pt x="207" y="262"/>
                        <a:pt x="262" y="207"/>
                        <a:pt x="262" y="1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3" name="Freeform 8"/>
                <p:cNvSpPr>
                  <a:spLocks noEditPoints="1"/>
                </p:cNvSpPr>
                <p:nvPr/>
              </p:nvSpPr>
              <p:spPr bwMode="auto">
                <a:xfrm>
                  <a:off x="2589213" y="4841875"/>
                  <a:ext cx="338138" cy="339725"/>
                </a:xfrm>
                <a:custGeom>
                  <a:avLst/>
                  <a:gdLst>
                    <a:gd name="T0" fmla="*/ 0 w 104"/>
                    <a:gd name="T1" fmla="*/ 52 h 104"/>
                    <a:gd name="T2" fmla="*/ 52 w 104"/>
                    <a:gd name="T3" fmla="*/ 0 h 104"/>
                    <a:gd name="T4" fmla="*/ 104 w 104"/>
                    <a:gd name="T5" fmla="*/ 52 h 104"/>
                    <a:gd name="T6" fmla="*/ 52 w 104"/>
                    <a:gd name="T7" fmla="*/ 104 h 104"/>
                    <a:gd name="T8" fmla="*/ 0 w 104"/>
                    <a:gd name="T9" fmla="*/ 52 h 104"/>
                    <a:gd name="T10" fmla="*/ 98 w 104"/>
                    <a:gd name="T11" fmla="*/ 52 h 104"/>
                    <a:gd name="T12" fmla="*/ 52 w 104"/>
                    <a:gd name="T13" fmla="*/ 6 h 104"/>
                    <a:gd name="T14" fmla="*/ 6 w 104"/>
                    <a:gd name="T15" fmla="*/ 52 h 104"/>
                    <a:gd name="T16" fmla="*/ 52 w 104"/>
                    <a:gd name="T17" fmla="*/ 98 h 104"/>
                    <a:gd name="T18" fmla="*/ 98 w 104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0" y="52"/>
                      </a:move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  <a:cubicBezTo>
                        <a:pt x="104" y="81"/>
                        <a:pt x="80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6"/>
                        <a:pt x="77" y="6"/>
                        <a:pt x="52" y="6"/>
                      </a:cubicBezTo>
                      <a:cubicBezTo>
                        <a:pt x="26" y="6"/>
                        <a:pt x="6" y="26"/>
                        <a:pt x="6" y="52"/>
                      </a:cubicBezTo>
                      <a:cubicBezTo>
                        <a:pt x="6" y="77"/>
                        <a:pt x="26" y="98"/>
                        <a:pt x="52" y="98"/>
                      </a:cubicBezTo>
                      <a:cubicBezTo>
                        <a:pt x="77" y="98"/>
                        <a:pt x="98" y="77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4" name="Freeform 9"/>
                <p:cNvSpPr>
                  <a:spLocks noEditPoints="1"/>
                </p:cNvSpPr>
                <p:nvPr/>
              </p:nvSpPr>
              <p:spPr bwMode="auto">
                <a:xfrm>
                  <a:off x="3286126" y="5145088"/>
                  <a:ext cx="339725" cy="339725"/>
                </a:xfrm>
                <a:custGeom>
                  <a:avLst/>
                  <a:gdLst>
                    <a:gd name="T0" fmla="*/ 0 w 104"/>
                    <a:gd name="T1" fmla="*/ 52 h 104"/>
                    <a:gd name="T2" fmla="*/ 52 w 104"/>
                    <a:gd name="T3" fmla="*/ 0 h 104"/>
                    <a:gd name="T4" fmla="*/ 104 w 104"/>
                    <a:gd name="T5" fmla="*/ 52 h 104"/>
                    <a:gd name="T6" fmla="*/ 52 w 104"/>
                    <a:gd name="T7" fmla="*/ 104 h 104"/>
                    <a:gd name="T8" fmla="*/ 0 w 104"/>
                    <a:gd name="T9" fmla="*/ 52 h 104"/>
                    <a:gd name="T10" fmla="*/ 98 w 104"/>
                    <a:gd name="T11" fmla="*/ 52 h 104"/>
                    <a:gd name="T12" fmla="*/ 52 w 104"/>
                    <a:gd name="T13" fmla="*/ 6 h 104"/>
                    <a:gd name="T14" fmla="*/ 6 w 104"/>
                    <a:gd name="T15" fmla="*/ 52 h 104"/>
                    <a:gd name="T16" fmla="*/ 52 w 104"/>
                    <a:gd name="T17" fmla="*/ 98 h 104"/>
                    <a:gd name="T18" fmla="*/ 98 w 104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0" y="52"/>
                      </a:move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6"/>
                        <a:pt x="77" y="6"/>
                        <a:pt x="52" y="6"/>
                      </a:cubicBezTo>
                      <a:cubicBezTo>
                        <a:pt x="26" y="6"/>
                        <a:pt x="6" y="26"/>
                        <a:pt x="6" y="52"/>
                      </a:cubicBezTo>
                      <a:cubicBezTo>
                        <a:pt x="6" y="77"/>
                        <a:pt x="26" y="98"/>
                        <a:pt x="52" y="98"/>
                      </a:cubicBezTo>
                      <a:cubicBezTo>
                        <a:pt x="77" y="98"/>
                        <a:pt x="98" y="77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5" name="Freeform 10"/>
                <p:cNvSpPr>
                  <a:spLocks noEditPoints="1"/>
                </p:cNvSpPr>
                <p:nvPr/>
              </p:nvSpPr>
              <p:spPr bwMode="auto">
                <a:xfrm>
                  <a:off x="5067301" y="4629150"/>
                  <a:ext cx="338138" cy="339725"/>
                </a:xfrm>
                <a:custGeom>
                  <a:avLst/>
                  <a:gdLst>
                    <a:gd name="T0" fmla="*/ 0 w 104"/>
                    <a:gd name="T1" fmla="*/ 52 h 104"/>
                    <a:gd name="T2" fmla="*/ 52 w 104"/>
                    <a:gd name="T3" fmla="*/ 0 h 104"/>
                    <a:gd name="T4" fmla="*/ 104 w 104"/>
                    <a:gd name="T5" fmla="*/ 52 h 104"/>
                    <a:gd name="T6" fmla="*/ 52 w 104"/>
                    <a:gd name="T7" fmla="*/ 104 h 104"/>
                    <a:gd name="T8" fmla="*/ 0 w 104"/>
                    <a:gd name="T9" fmla="*/ 52 h 104"/>
                    <a:gd name="T10" fmla="*/ 98 w 104"/>
                    <a:gd name="T11" fmla="*/ 52 h 104"/>
                    <a:gd name="T12" fmla="*/ 52 w 104"/>
                    <a:gd name="T13" fmla="*/ 6 h 104"/>
                    <a:gd name="T14" fmla="*/ 6 w 104"/>
                    <a:gd name="T15" fmla="*/ 52 h 104"/>
                    <a:gd name="T16" fmla="*/ 52 w 104"/>
                    <a:gd name="T17" fmla="*/ 98 h 104"/>
                    <a:gd name="T18" fmla="*/ 98 w 104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0" y="52"/>
                      </a:move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7"/>
                        <a:pt x="77" y="6"/>
                        <a:pt x="52" y="6"/>
                      </a:cubicBezTo>
                      <a:cubicBezTo>
                        <a:pt x="27" y="6"/>
                        <a:pt x="6" y="27"/>
                        <a:pt x="6" y="52"/>
                      </a:cubicBezTo>
                      <a:cubicBezTo>
                        <a:pt x="6" y="77"/>
                        <a:pt x="27" y="98"/>
                        <a:pt x="52" y="98"/>
                      </a:cubicBezTo>
                      <a:cubicBezTo>
                        <a:pt x="77" y="98"/>
                        <a:pt x="98" y="77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6" name="Freeform 11"/>
                <p:cNvSpPr>
                  <a:spLocks noEditPoints="1"/>
                </p:cNvSpPr>
                <p:nvPr/>
              </p:nvSpPr>
              <p:spPr bwMode="auto">
                <a:xfrm>
                  <a:off x="7743826" y="5583238"/>
                  <a:ext cx="339725" cy="338138"/>
                </a:xfrm>
                <a:custGeom>
                  <a:avLst/>
                  <a:gdLst>
                    <a:gd name="T0" fmla="*/ 0 w 104"/>
                    <a:gd name="T1" fmla="*/ 52 h 104"/>
                    <a:gd name="T2" fmla="*/ 52 w 104"/>
                    <a:gd name="T3" fmla="*/ 0 h 104"/>
                    <a:gd name="T4" fmla="*/ 104 w 104"/>
                    <a:gd name="T5" fmla="*/ 52 h 104"/>
                    <a:gd name="T6" fmla="*/ 52 w 104"/>
                    <a:gd name="T7" fmla="*/ 104 h 104"/>
                    <a:gd name="T8" fmla="*/ 0 w 104"/>
                    <a:gd name="T9" fmla="*/ 52 h 104"/>
                    <a:gd name="T10" fmla="*/ 98 w 104"/>
                    <a:gd name="T11" fmla="*/ 52 h 104"/>
                    <a:gd name="T12" fmla="*/ 52 w 104"/>
                    <a:gd name="T13" fmla="*/ 6 h 104"/>
                    <a:gd name="T14" fmla="*/ 6 w 104"/>
                    <a:gd name="T15" fmla="*/ 52 h 104"/>
                    <a:gd name="T16" fmla="*/ 52 w 104"/>
                    <a:gd name="T17" fmla="*/ 98 h 104"/>
                    <a:gd name="T18" fmla="*/ 98 w 104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0" y="52"/>
                      </a:move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6"/>
                        <a:pt x="77" y="6"/>
                        <a:pt x="52" y="6"/>
                      </a:cubicBezTo>
                      <a:cubicBezTo>
                        <a:pt x="26" y="6"/>
                        <a:pt x="6" y="26"/>
                        <a:pt x="6" y="52"/>
                      </a:cubicBezTo>
                      <a:cubicBezTo>
                        <a:pt x="6" y="77"/>
                        <a:pt x="26" y="98"/>
                        <a:pt x="52" y="98"/>
                      </a:cubicBezTo>
                      <a:cubicBezTo>
                        <a:pt x="77" y="98"/>
                        <a:pt x="98" y="77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7" name="Freeform 12"/>
                <p:cNvSpPr>
                  <a:spLocks noEditPoints="1"/>
                </p:cNvSpPr>
                <p:nvPr/>
              </p:nvSpPr>
              <p:spPr bwMode="auto">
                <a:xfrm>
                  <a:off x="3867151" y="2713038"/>
                  <a:ext cx="342900" cy="339725"/>
                </a:xfrm>
                <a:custGeom>
                  <a:avLst/>
                  <a:gdLst>
                    <a:gd name="T0" fmla="*/ 0 w 105"/>
                    <a:gd name="T1" fmla="*/ 52 h 104"/>
                    <a:gd name="T2" fmla="*/ 53 w 105"/>
                    <a:gd name="T3" fmla="*/ 0 h 104"/>
                    <a:gd name="T4" fmla="*/ 105 w 105"/>
                    <a:gd name="T5" fmla="*/ 52 h 104"/>
                    <a:gd name="T6" fmla="*/ 53 w 105"/>
                    <a:gd name="T7" fmla="*/ 104 h 104"/>
                    <a:gd name="T8" fmla="*/ 0 w 105"/>
                    <a:gd name="T9" fmla="*/ 52 h 104"/>
                    <a:gd name="T10" fmla="*/ 98 w 105"/>
                    <a:gd name="T11" fmla="*/ 52 h 104"/>
                    <a:gd name="T12" fmla="*/ 53 w 105"/>
                    <a:gd name="T13" fmla="*/ 6 h 104"/>
                    <a:gd name="T14" fmla="*/ 7 w 105"/>
                    <a:gd name="T15" fmla="*/ 52 h 104"/>
                    <a:gd name="T16" fmla="*/ 53 w 105"/>
                    <a:gd name="T17" fmla="*/ 98 h 104"/>
                    <a:gd name="T18" fmla="*/ 98 w 105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04">
                      <a:moveTo>
                        <a:pt x="0" y="52"/>
                      </a:moveTo>
                      <a:cubicBezTo>
                        <a:pt x="0" y="23"/>
                        <a:pt x="24" y="0"/>
                        <a:pt x="53" y="0"/>
                      </a:cubicBezTo>
                      <a:cubicBezTo>
                        <a:pt x="81" y="0"/>
                        <a:pt x="105" y="23"/>
                        <a:pt x="105" y="52"/>
                      </a:cubicBezTo>
                      <a:cubicBezTo>
                        <a:pt x="105" y="81"/>
                        <a:pt x="81" y="104"/>
                        <a:pt x="53" y="104"/>
                      </a:cubicBezTo>
                      <a:cubicBezTo>
                        <a:pt x="24" y="104"/>
                        <a:pt x="0" y="81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7"/>
                        <a:pt x="78" y="6"/>
                        <a:pt x="53" y="6"/>
                      </a:cubicBezTo>
                      <a:cubicBezTo>
                        <a:pt x="27" y="6"/>
                        <a:pt x="7" y="27"/>
                        <a:pt x="7" y="52"/>
                      </a:cubicBezTo>
                      <a:cubicBezTo>
                        <a:pt x="7" y="77"/>
                        <a:pt x="27" y="98"/>
                        <a:pt x="53" y="98"/>
                      </a:cubicBezTo>
                      <a:cubicBezTo>
                        <a:pt x="78" y="98"/>
                        <a:pt x="98" y="77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8" name="Freeform 13"/>
                <p:cNvSpPr>
                  <a:spLocks noEditPoints="1"/>
                </p:cNvSpPr>
                <p:nvPr/>
              </p:nvSpPr>
              <p:spPr bwMode="auto">
                <a:xfrm>
                  <a:off x="4675188" y="5487988"/>
                  <a:ext cx="339725" cy="342900"/>
                </a:xfrm>
                <a:custGeom>
                  <a:avLst/>
                  <a:gdLst>
                    <a:gd name="T0" fmla="*/ 0 w 104"/>
                    <a:gd name="T1" fmla="*/ 52 h 105"/>
                    <a:gd name="T2" fmla="*/ 52 w 104"/>
                    <a:gd name="T3" fmla="*/ 0 h 105"/>
                    <a:gd name="T4" fmla="*/ 104 w 104"/>
                    <a:gd name="T5" fmla="*/ 52 h 105"/>
                    <a:gd name="T6" fmla="*/ 52 w 104"/>
                    <a:gd name="T7" fmla="*/ 105 h 105"/>
                    <a:gd name="T8" fmla="*/ 0 w 104"/>
                    <a:gd name="T9" fmla="*/ 52 h 105"/>
                    <a:gd name="T10" fmla="*/ 98 w 104"/>
                    <a:gd name="T11" fmla="*/ 52 h 105"/>
                    <a:gd name="T12" fmla="*/ 52 w 104"/>
                    <a:gd name="T13" fmla="*/ 6 h 105"/>
                    <a:gd name="T14" fmla="*/ 6 w 104"/>
                    <a:gd name="T15" fmla="*/ 52 h 105"/>
                    <a:gd name="T16" fmla="*/ 52 w 104"/>
                    <a:gd name="T17" fmla="*/ 98 h 105"/>
                    <a:gd name="T18" fmla="*/ 98 w 104"/>
                    <a:gd name="T19" fmla="*/ 5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5">
                      <a:moveTo>
                        <a:pt x="0" y="52"/>
                      </a:moveTo>
                      <a:cubicBezTo>
                        <a:pt x="0" y="24"/>
                        <a:pt x="24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  <a:cubicBezTo>
                        <a:pt x="104" y="81"/>
                        <a:pt x="81" y="105"/>
                        <a:pt x="52" y="105"/>
                      </a:cubicBezTo>
                      <a:cubicBezTo>
                        <a:pt x="24" y="105"/>
                        <a:pt x="0" y="81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7"/>
                        <a:pt x="78" y="6"/>
                        <a:pt x="52" y="6"/>
                      </a:cubicBezTo>
                      <a:cubicBezTo>
                        <a:pt x="27" y="6"/>
                        <a:pt x="6" y="27"/>
                        <a:pt x="6" y="52"/>
                      </a:cubicBezTo>
                      <a:cubicBezTo>
                        <a:pt x="6" y="78"/>
                        <a:pt x="27" y="98"/>
                        <a:pt x="52" y="98"/>
                      </a:cubicBezTo>
                      <a:cubicBezTo>
                        <a:pt x="78" y="98"/>
                        <a:pt x="98" y="78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49" name="Freeform 14"/>
                <p:cNvSpPr>
                  <a:spLocks noEditPoints="1"/>
                </p:cNvSpPr>
                <p:nvPr/>
              </p:nvSpPr>
              <p:spPr bwMode="auto">
                <a:xfrm>
                  <a:off x="6877051" y="5246688"/>
                  <a:ext cx="339725" cy="339725"/>
                </a:xfrm>
                <a:custGeom>
                  <a:avLst/>
                  <a:gdLst>
                    <a:gd name="T0" fmla="*/ 0 w 104"/>
                    <a:gd name="T1" fmla="*/ 52 h 104"/>
                    <a:gd name="T2" fmla="*/ 52 w 104"/>
                    <a:gd name="T3" fmla="*/ 0 h 104"/>
                    <a:gd name="T4" fmla="*/ 104 w 104"/>
                    <a:gd name="T5" fmla="*/ 52 h 104"/>
                    <a:gd name="T6" fmla="*/ 52 w 104"/>
                    <a:gd name="T7" fmla="*/ 104 h 104"/>
                    <a:gd name="T8" fmla="*/ 0 w 104"/>
                    <a:gd name="T9" fmla="*/ 52 h 104"/>
                    <a:gd name="T10" fmla="*/ 98 w 104"/>
                    <a:gd name="T11" fmla="*/ 52 h 104"/>
                    <a:gd name="T12" fmla="*/ 52 w 104"/>
                    <a:gd name="T13" fmla="*/ 6 h 104"/>
                    <a:gd name="T14" fmla="*/ 6 w 104"/>
                    <a:gd name="T15" fmla="*/ 52 h 104"/>
                    <a:gd name="T16" fmla="*/ 52 w 104"/>
                    <a:gd name="T17" fmla="*/ 98 h 104"/>
                    <a:gd name="T18" fmla="*/ 98 w 104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0" y="52"/>
                      </a:move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4" y="23"/>
                        <a:pt x="104" y="52"/>
                      </a:cubicBezTo>
                      <a:cubicBezTo>
                        <a:pt x="104" y="80"/>
                        <a:pt x="80" y="104"/>
                        <a:pt x="52" y="104"/>
                      </a:cubicBezTo>
                      <a:cubicBezTo>
                        <a:pt x="23" y="104"/>
                        <a:pt x="0" y="80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6"/>
                        <a:pt x="77" y="6"/>
                        <a:pt x="52" y="6"/>
                      </a:cubicBezTo>
                      <a:cubicBezTo>
                        <a:pt x="26" y="6"/>
                        <a:pt x="6" y="26"/>
                        <a:pt x="6" y="52"/>
                      </a:cubicBezTo>
                      <a:cubicBezTo>
                        <a:pt x="6" y="77"/>
                        <a:pt x="26" y="98"/>
                        <a:pt x="52" y="98"/>
                      </a:cubicBezTo>
                      <a:cubicBezTo>
                        <a:pt x="77" y="98"/>
                        <a:pt x="98" y="77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0" name="Freeform 15"/>
                <p:cNvSpPr>
                  <a:spLocks noEditPoints="1"/>
                </p:cNvSpPr>
                <p:nvPr/>
              </p:nvSpPr>
              <p:spPr bwMode="auto">
                <a:xfrm>
                  <a:off x="8931276" y="3983038"/>
                  <a:ext cx="339725" cy="339725"/>
                </a:xfrm>
                <a:custGeom>
                  <a:avLst/>
                  <a:gdLst>
                    <a:gd name="T0" fmla="*/ 0 w 104"/>
                    <a:gd name="T1" fmla="*/ 52 h 104"/>
                    <a:gd name="T2" fmla="*/ 52 w 104"/>
                    <a:gd name="T3" fmla="*/ 0 h 104"/>
                    <a:gd name="T4" fmla="*/ 104 w 104"/>
                    <a:gd name="T5" fmla="*/ 52 h 104"/>
                    <a:gd name="T6" fmla="*/ 52 w 104"/>
                    <a:gd name="T7" fmla="*/ 104 h 104"/>
                    <a:gd name="T8" fmla="*/ 0 w 104"/>
                    <a:gd name="T9" fmla="*/ 52 h 104"/>
                    <a:gd name="T10" fmla="*/ 98 w 104"/>
                    <a:gd name="T11" fmla="*/ 52 h 104"/>
                    <a:gd name="T12" fmla="*/ 52 w 104"/>
                    <a:gd name="T13" fmla="*/ 6 h 104"/>
                    <a:gd name="T14" fmla="*/ 6 w 104"/>
                    <a:gd name="T15" fmla="*/ 52 h 104"/>
                    <a:gd name="T16" fmla="*/ 52 w 104"/>
                    <a:gd name="T17" fmla="*/ 98 h 104"/>
                    <a:gd name="T18" fmla="*/ 98 w 104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0" y="52"/>
                      </a:move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7"/>
                        <a:pt x="77" y="6"/>
                        <a:pt x="52" y="6"/>
                      </a:cubicBezTo>
                      <a:cubicBezTo>
                        <a:pt x="27" y="6"/>
                        <a:pt x="6" y="27"/>
                        <a:pt x="6" y="52"/>
                      </a:cubicBezTo>
                      <a:cubicBezTo>
                        <a:pt x="6" y="78"/>
                        <a:pt x="27" y="98"/>
                        <a:pt x="52" y="98"/>
                      </a:cubicBezTo>
                      <a:cubicBezTo>
                        <a:pt x="77" y="98"/>
                        <a:pt x="98" y="78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1" name="Freeform 16"/>
                <p:cNvSpPr>
                  <a:spLocks noEditPoints="1"/>
                </p:cNvSpPr>
                <p:nvPr/>
              </p:nvSpPr>
              <p:spPr bwMode="auto">
                <a:xfrm>
                  <a:off x="7032626" y="2498725"/>
                  <a:ext cx="209550" cy="207963"/>
                </a:xfrm>
                <a:custGeom>
                  <a:avLst/>
                  <a:gdLst>
                    <a:gd name="T0" fmla="*/ 0 w 64"/>
                    <a:gd name="T1" fmla="*/ 32 h 64"/>
                    <a:gd name="T2" fmla="*/ 32 w 64"/>
                    <a:gd name="T3" fmla="*/ 0 h 64"/>
                    <a:gd name="T4" fmla="*/ 64 w 64"/>
                    <a:gd name="T5" fmla="*/ 32 h 64"/>
                    <a:gd name="T6" fmla="*/ 32 w 64"/>
                    <a:gd name="T7" fmla="*/ 64 h 64"/>
                    <a:gd name="T8" fmla="*/ 0 w 64"/>
                    <a:gd name="T9" fmla="*/ 32 h 64"/>
                    <a:gd name="T10" fmla="*/ 56 w 64"/>
                    <a:gd name="T11" fmla="*/ 32 h 64"/>
                    <a:gd name="T12" fmla="*/ 32 w 64"/>
                    <a:gd name="T13" fmla="*/ 8 h 64"/>
                    <a:gd name="T14" fmla="*/ 8 w 64"/>
                    <a:gd name="T15" fmla="*/ 32 h 64"/>
                    <a:gd name="T16" fmla="*/ 32 w 64"/>
                    <a:gd name="T17" fmla="*/ 56 h 64"/>
                    <a:gd name="T18" fmla="*/ 56 w 64"/>
                    <a:gd name="T19" fmla="*/ 3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4" h="64">
                      <a:moveTo>
                        <a:pt x="0" y="32"/>
                      </a:move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50" y="0"/>
                        <a:pt x="64" y="14"/>
                        <a:pt x="64" y="32"/>
                      </a:cubicBezTo>
                      <a:cubicBezTo>
                        <a:pt x="64" y="50"/>
                        <a:pt x="50" y="64"/>
                        <a:pt x="32" y="64"/>
                      </a:cubicBezTo>
                      <a:cubicBezTo>
                        <a:pt x="14" y="64"/>
                        <a:pt x="0" y="50"/>
                        <a:pt x="0" y="32"/>
                      </a:cubicBezTo>
                      <a:close/>
                      <a:moveTo>
                        <a:pt x="56" y="32"/>
                      </a:moveTo>
                      <a:cubicBezTo>
                        <a:pt x="56" y="19"/>
                        <a:pt x="45" y="8"/>
                        <a:pt x="32" y="8"/>
                      </a:cubicBezTo>
                      <a:cubicBezTo>
                        <a:pt x="19" y="8"/>
                        <a:pt x="8" y="19"/>
                        <a:pt x="8" y="32"/>
                      </a:cubicBezTo>
                      <a:cubicBezTo>
                        <a:pt x="8" y="45"/>
                        <a:pt x="19" y="56"/>
                        <a:pt x="32" y="56"/>
                      </a:cubicBezTo>
                      <a:cubicBezTo>
                        <a:pt x="45" y="56"/>
                        <a:pt x="56" y="45"/>
                        <a:pt x="56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2" name="Freeform 17"/>
                <p:cNvSpPr>
                  <a:spLocks noEditPoints="1"/>
                </p:cNvSpPr>
                <p:nvPr/>
              </p:nvSpPr>
              <p:spPr bwMode="auto">
                <a:xfrm>
                  <a:off x="4257676" y="4802188"/>
                  <a:ext cx="212725" cy="212725"/>
                </a:xfrm>
                <a:custGeom>
                  <a:avLst/>
                  <a:gdLst>
                    <a:gd name="T0" fmla="*/ 0 w 65"/>
                    <a:gd name="T1" fmla="*/ 33 h 65"/>
                    <a:gd name="T2" fmla="*/ 33 w 65"/>
                    <a:gd name="T3" fmla="*/ 0 h 65"/>
                    <a:gd name="T4" fmla="*/ 65 w 65"/>
                    <a:gd name="T5" fmla="*/ 33 h 65"/>
                    <a:gd name="T6" fmla="*/ 33 w 65"/>
                    <a:gd name="T7" fmla="*/ 65 h 65"/>
                    <a:gd name="T8" fmla="*/ 0 w 65"/>
                    <a:gd name="T9" fmla="*/ 33 h 65"/>
                    <a:gd name="T10" fmla="*/ 56 w 65"/>
                    <a:gd name="T11" fmla="*/ 33 h 65"/>
                    <a:gd name="T12" fmla="*/ 33 w 65"/>
                    <a:gd name="T13" fmla="*/ 9 h 65"/>
                    <a:gd name="T14" fmla="*/ 9 w 65"/>
                    <a:gd name="T15" fmla="*/ 33 h 65"/>
                    <a:gd name="T16" fmla="*/ 33 w 65"/>
                    <a:gd name="T17" fmla="*/ 57 h 65"/>
                    <a:gd name="T18" fmla="*/ 56 w 65"/>
                    <a:gd name="T19" fmla="*/ 3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5">
                      <a:moveTo>
                        <a:pt x="0" y="33"/>
                      </a:moveTo>
                      <a:cubicBezTo>
                        <a:pt x="0" y="15"/>
                        <a:pt x="15" y="0"/>
                        <a:pt x="33" y="0"/>
                      </a:cubicBezTo>
                      <a:cubicBezTo>
                        <a:pt x="50" y="0"/>
                        <a:pt x="65" y="15"/>
                        <a:pt x="65" y="33"/>
                      </a:cubicBezTo>
                      <a:cubicBezTo>
                        <a:pt x="65" y="51"/>
                        <a:pt x="50" y="65"/>
                        <a:pt x="33" y="65"/>
                      </a:cubicBezTo>
                      <a:cubicBezTo>
                        <a:pt x="15" y="65"/>
                        <a:pt x="0" y="51"/>
                        <a:pt x="0" y="33"/>
                      </a:cubicBezTo>
                      <a:close/>
                      <a:moveTo>
                        <a:pt x="56" y="33"/>
                      </a:moveTo>
                      <a:cubicBezTo>
                        <a:pt x="56" y="20"/>
                        <a:pt x="46" y="9"/>
                        <a:pt x="33" y="9"/>
                      </a:cubicBezTo>
                      <a:cubicBezTo>
                        <a:pt x="19" y="9"/>
                        <a:pt x="9" y="20"/>
                        <a:pt x="9" y="33"/>
                      </a:cubicBezTo>
                      <a:cubicBezTo>
                        <a:pt x="9" y="46"/>
                        <a:pt x="19" y="57"/>
                        <a:pt x="33" y="57"/>
                      </a:cubicBezTo>
                      <a:cubicBezTo>
                        <a:pt x="46" y="57"/>
                        <a:pt x="56" y="46"/>
                        <a:pt x="56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3" name="Freeform 18"/>
                <p:cNvSpPr>
                  <a:spLocks noEditPoints="1"/>
                </p:cNvSpPr>
                <p:nvPr/>
              </p:nvSpPr>
              <p:spPr bwMode="auto">
                <a:xfrm>
                  <a:off x="4956176" y="2165350"/>
                  <a:ext cx="212725" cy="212725"/>
                </a:xfrm>
                <a:custGeom>
                  <a:avLst/>
                  <a:gdLst>
                    <a:gd name="T0" fmla="*/ 0 w 65"/>
                    <a:gd name="T1" fmla="*/ 33 h 65"/>
                    <a:gd name="T2" fmla="*/ 33 w 65"/>
                    <a:gd name="T3" fmla="*/ 0 h 65"/>
                    <a:gd name="T4" fmla="*/ 65 w 65"/>
                    <a:gd name="T5" fmla="*/ 33 h 65"/>
                    <a:gd name="T6" fmla="*/ 33 w 65"/>
                    <a:gd name="T7" fmla="*/ 65 h 65"/>
                    <a:gd name="T8" fmla="*/ 0 w 65"/>
                    <a:gd name="T9" fmla="*/ 33 h 65"/>
                    <a:gd name="T10" fmla="*/ 56 w 65"/>
                    <a:gd name="T11" fmla="*/ 33 h 65"/>
                    <a:gd name="T12" fmla="*/ 33 w 65"/>
                    <a:gd name="T13" fmla="*/ 9 h 65"/>
                    <a:gd name="T14" fmla="*/ 9 w 65"/>
                    <a:gd name="T15" fmla="*/ 33 h 65"/>
                    <a:gd name="T16" fmla="*/ 33 w 65"/>
                    <a:gd name="T17" fmla="*/ 57 h 65"/>
                    <a:gd name="T18" fmla="*/ 56 w 65"/>
                    <a:gd name="T19" fmla="*/ 3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5">
                      <a:moveTo>
                        <a:pt x="0" y="33"/>
                      </a:moveTo>
                      <a:cubicBezTo>
                        <a:pt x="0" y="15"/>
                        <a:pt x="15" y="0"/>
                        <a:pt x="33" y="0"/>
                      </a:cubicBezTo>
                      <a:cubicBezTo>
                        <a:pt x="50" y="0"/>
                        <a:pt x="65" y="15"/>
                        <a:pt x="65" y="33"/>
                      </a:cubicBezTo>
                      <a:cubicBezTo>
                        <a:pt x="65" y="51"/>
                        <a:pt x="50" y="65"/>
                        <a:pt x="33" y="65"/>
                      </a:cubicBezTo>
                      <a:cubicBezTo>
                        <a:pt x="15" y="65"/>
                        <a:pt x="0" y="51"/>
                        <a:pt x="0" y="33"/>
                      </a:cubicBezTo>
                      <a:close/>
                      <a:moveTo>
                        <a:pt x="56" y="33"/>
                      </a:moveTo>
                      <a:cubicBezTo>
                        <a:pt x="56" y="20"/>
                        <a:pt x="46" y="9"/>
                        <a:pt x="33" y="9"/>
                      </a:cubicBezTo>
                      <a:cubicBezTo>
                        <a:pt x="19" y="9"/>
                        <a:pt x="9" y="20"/>
                        <a:pt x="9" y="33"/>
                      </a:cubicBezTo>
                      <a:cubicBezTo>
                        <a:pt x="9" y="46"/>
                        <a:pt x="19" y="57"/>
                        <a:pt x="33" y="57"/>
                      </a:cubicBezTo>
                      <a:cubicBezTo>
                        <a:pt x="46" y="57"/>
                        <a:pt x="56" y="46"/>
                        <a:pt x="56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4" name="Freeform 19"/>
                <p:cNvSpPr>
                  <a:spLocks noEditPoints="1"/>
                </p:cNvSpPr>
                <p:nvPr/>
              </p:nvSpPr>
              <p:spPr bwMode="auto">
                <a:xfrm>
                  <a:off x="7150101" y="1809750"/>
                  <a:ext cx="212725" cy="207963"/>
                </a:xfrm>
                <a:custGeom>
                  <a:avLst/>
                  <a:gdLst>
                    <a:gd name="T0" fmla="*/ 0 w 65"/>
                    <a:gd name="T1" fmla="*/ 32 h 64"/>
                    <a:gd name="T2" fmla="*/ 32 w 65"/>
                    <a:gd name="T3" fmla="*/ 0 h 64"/>
                    <a:gd name="T4" fmla="*/ 65 w 65"/>
                    <a:gd name="T5" fmla="*/ 32 h 64"/>
                    <a:gd name="T6" fmla="*/ 32 w 65"/>
                    <a:gd name="T7" fmla="*/ 64 h 64"/>
                    <a:gd name="T8" fmla="*/ 0 w 65"/>
                    <a:gd name="T9" fmla="*/ 32 h 64"/>
                    <a:gd name="T10" fmla="*/ 56 w 65"/>
                    <a:gd name="T11" fmla="*/ 32 h 64"/>
                    <a:gd name="T12" fmla="*/ 32 w 65"/>
                    <a:gd name="T13" fmla="*/ 8 h 64"/>
                    <a:gd name="T14" fmla="*/ 9 w 65"/>
                    <a:gd name="T15" fmla="*/ 32 h 64"/>
                    <a:gd name="T16" fmla="*/ 32 w 65"/>
                    <a:gd name="T17" fmla="*/ 56 h 64"/>
                    <a:gd name="T18" fmla="*/ 56 w 65"/>
                    <a:gd name="T19" fmla="*/ 3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4">
                      <a:moveTo>
                        <a:pt x="0" y="32"/>
                      </a:moveTo>
                      <a:cubicBezTo>
                        <a:pt x="0" y="14"/>
                        <a:pt x="15" y="0"/>
                        <a:pt x="32" y="0"/>
                      </a:cubicBezTo>
                      <a:cubicBezTo>
                        <a:pt x="50" y="0"/>
                        <a:pt x="65" y="14"/>
                        <a:pt x="65" y="32"/>
                      </a:cubicBezTo>
                      <a:cubicBezTo>
                        <a:pt x="65" y="50"/>
                        <a:pt x="50" y="64"/>
                        <a:pt x="32" y="64"/>
                      </a:cubicBezTo>
                      <a:cubicBezTo>
                        <a:pt x="15" y="64"/>
                        <a:pt x="0" y="50"/>
                        <a:pt x="0" y="32"/>
                      </a:cubicBezTo>
                      <a:close/>
                      <a:moveTo>
                        <a:pt x="56" y="32"/>
                      </a:moveTo>
                      <a:cubicBezTo>
                        <a:pt x="56" y="19"/>
                        <a:pt x="46" y="8"/>
                        <a:pt x="32" y="8"/>
                      </a:cubicBezTo>
                      <a:cubicBezTo>
                        <a:pt x="19" y="8"/>
                        <a:pt x="9" y="19"/>
                        <a:pt x="9" y="32"/>
                      </a:cubicBezTo>
                      <a:cubicBezTo>
                        <a:pt x="9" y="45"/>
                        <a:pt x="19" y="56"/>
                        <a:pt x="32" y="56"/>
                      </a:cubicBezTo>
                      <a:cubicBezTo>
                        <a:pt x="46" y="56"/>
                        <a:pt x="56" y="45"/>
                        <a:pt x="56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5" name="Freeform 20"/>
                <p:cNvSpPr>
                  <a:spLocks noEditPoints="1"/>
                </p:cNvSpPr>
                <p:nvPr/>
              </p:nvSpPr>
              <p:spPr bwMode="auto">
                <a:xfrm>
                  <a:off x="5268913" y="5797550"/>
                  <a:ext cx="212725" cy="209550"/>
                </a:xfrm>
                <a:custGeom>
                  <a:avLst/>
                  <a:gdLst>
                    <a:gd name="T0" fmla="*/ 0 w 65"/>
                    <a:gd name="T1" fmla="*/ 32 h 64"/>
                    <a:gd name="T2" fmla="*/ 32 w 65"/>
                    <a:gd name="T3" fmla="*/ 0 h 64"/>
                    <a:gd name="T4" fmla="*/ 65 w 65"/>
                    <a:gd name="T5" fmla="*/ 32 h 64"/>
                    <a:gd name="T6" fmla="*/ 32 w 65"/>
                    <a:gd name="T7" fmla="*/ 64 h 64"/>
                    <a:gd name="T8" fmla="*/ 0 w 65"/>
                    <a:gd name="T9" fmla="*/ 32 h 64"/>
                    <a:gd name="T10" fmla="*/ 56 w 65"/>
                    <a:gd name="T11" fmla="*/ 32 h 64"/>
                    <a:gd name="T12" fmla="*/ 32 w 65"/>
                    <a:gd name="T13" fmla="*/ 8 h 64"/>
                    <a:gd name="T14" fmla="*/ 8 w 65"/>
                    <a:gd name="T15" fmla="*/ 32 h 64"/>
                    <a:gd name="T16" fmla="*/ 32 w 65"/>
                    <a:gd name="T17" fmla="*/ 56 h 64"/>
                    <a:gd name="T18" fmla="*/ 56 w 65"/>
                    <a:gd name="T19" fmla="*/ 3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4">
                      <a:moveTo>
                        <a:pt x="0" y="32"/>
                      </a:move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50" y="0"/>
                        <a:pt x="65" y="14"/>
                        <a:pt x="65" y="32"/>
                      </a:cubicBezTo>
                      <a:cubicBezTo>
                        <a:pt x="65" y="50"/>
                        <a:pt x="50" y="64"/>
                        <a:pt x="32" y="64"/>
                      </a:cubicBezTo>
                      <a:cubicBezTo>
                        <a:pt x="14" y="64"/>
                        <a:pt x="0" y="50"/>
                        <a:pt x="0" y="32"/>
                      </a:cubicBezTo>
                      <a:close/>
                      <a:moveTo>
                        <a:pt x="56" y="32"/>
                      </a:moveTo>
                      <a:cubicBezTo>
                        <a:pt x="56" y="19"/>
                        <a:pt x="45" y="8"/>
                        <a:pt x="32" y="8"/>
                      </a:cubicBezTo>
                      <a:cubicBezTo>
                        <a:pt x="19" y="8"/>
                        <a:pt x="8" y="19"/>
                        <a:pt x="8" y="32"/>
                      </a:cubicBezTo>
                      <a:cubicBezTo>
                        <a:pt x="8" y="45"/>
                        <a:pt x="19" y="56"/>
                        <a:pt x="32" y="56"/>
                      </a:cubicBezTo>
                      <a:cubicBezTo>
                        <a:pt x="45" y="56"/>
                        <a:pt x="56" y="45"/>
                        <a:pt x="56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6" name="Freeform 21"/>
                <p:cNvSpPr>
                  <a:spLocks noEditPoints="1"/>
                </p:cNvSpPr>
                <p:nvPr/>
              </p:nvSpPr>
              <p:spPr bwMode="auto">
                <a:xfrm>
                  <a:off x="7140576" y="5753100"/>
                  <a:ext cx="212725" cy="207963"/>
                </a:xfrm>
                <a:custGeom>
                  <a:avLst/>
                  <a:gdLst>
                    <a:gd name="T0" fmla="*/ 0 w 65"/>
                    <a:gd name="T1" fmla="*/ 32 h 64"/>
                    <a:gd name="T2" fmla="*/ 33 w 65"/>
                    <a:gd name="T3" fmla="*/ 0 h 64"/>
                    <a:gd name="T4" fmla="*/ 65 w 65"/>
                    <a:gd name="T5" fmla="*/ 32 h 64"/>
                    <a:gd name="T6" fmla="*/ 33 w 65"/>
                    <a:gd name="T7" fmla="*/ 64 h 64"/>
                    <a:gd name="T8" fmla="*/ 0 w 65"/>
                    <a:gd name="T9" fmla="*/ 32 h 64"/>
                    <a:gd name="T10" fmla="*/ 57 w 65"/>
                    <a:gd name="T11" fmla="*/ 32 h 64"/>
                    <a:gd name="T12" fmla="*/ 33 w 65"/>
                    <a:gd name="T13" fmla="*/ 8 h 64"/>
                    <a:gd name="T14" fmla="*/ 9 w 65"/>
                    <a:gd name="T15" fmla="*/ 32 h 64"/>
                    <a:gd name="T16" fmla="*/ 33 w 65"/>
                    <a:gd name="T17" fmla="*/ 56 h 64"/>
                    <a:gd name="T18" fmla="*/ 57 w 65"/>
                    <a:gd name="T19" fmla="*/ 3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4">
                      <a:moveTo>
                        <a:pt x="0" y="32"/>
                      </a:moveTo>
                      <a:cubicBezTo>
                        <a:pt x="0" y="14"/>
                        <a:pt x="15" y="0"/>
                        <a:pt x="33" y="0"/>
                      </a:cubicBezTo>
                      <a:cubicBezTo>
                        <a:pt x="51" y="0"/>
                        <a:pt x="65" y="14"/>
                        <a:pt x="65" y="32"/>
                      </a:cubicBezTo>
                      <a:cubicBezTo>
                        <a:pt x="65" y="50"/>
                        <a:pt x="51" y="64"/>
                        <a:pt x="33" y="64"/>
                      </a:cubicBezTo>
                      <a:cubicBezTo>
                        <a:pt x="15" y="64"/>
                        <a:pt x="0" y="50"/>
                        <a:pt x="0" y="32"/>
                      </a:cubicBezTo>
                      <a:close/>
                      <a:moveTo>
                        <a:pt x="57" y="32"/>
                      </a:moveTo>
                      <a:cubicBezTo>
                        <a:pt x="57" y="19"/>
                        <a:pt x="46" y="8"/>
                        <a:pt x="33" y="8"/>
                      </a:cubicBezTo>
                      <a:cubicBezTo>
                        <a:pt x="19" y="8"/>
                        <a:pt x="9" y="19"/>
                        <a:pt x="9" y="32"/>
                      </a:cubicBezTo>
                      <a:cubicBezTo>
                        <a:pt x="9" y="45"/>
                        <a:pt x="19" y="56"/>
                        <a:pt x="33" y="56"/>
                      </a:cubicBezTo>
                      <a:cubicBezTo>
                        <a:pt x="46" y="56"/>
                        <a:pt x="57" y="45"/>
                        <a:pt x="57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7" name="Freeform 22"/>
                <p:cNvSpPr>
                  <a:spLocks noEditPoints="1"/>
                </p:cNvSpPr>
                <p:nvPr/>
              </p:nvSpPr>
              <p:spPr bwMode="auto">
                <a:xfrm>
                  <a:off x="3130551" y="1744663"/>
                  <a:ext cx="211138" cy="211138"/>
                </a:xfrm>
                <a:custGeom>
                  <a:avLst/>
                  <a:gdLst>
                    <a:gd name="T0" fmla="*/ 0 w 65"/>
                    <a:gd name="T1" fmla="*/ 32 h 65"/>
                    <a:gd name="T2" fmla="*/ 32 w 65"/>
                    <a:gd name="T3" fmla="*/ 0 h 65"/>
                    <a:gd name="T4" fmla="*/ 65 w 65"/>
                    <a:gd name="T5" fmla="*/ 32 h 65"/>
                    <a:gd name="T6" fmla="*/ 32 w 65"/>
                    <a:gd name="T7" fmla="*/ 65 h 65"/>
                    <a:gd name="T8" fmla="*/ 0 w 65"/>
                    <a:gd name="T9" fmla="*/ 32 h 65"/>
                    <a:gd name="T10" fmla="*/ 56 w 65"/>
                    <a:gd name="T11" fmla="*/ 32 h 65"/>
                    <a:gd name="T12" fmla="*/ 32 w 65"/>
                    <a:gd name="T13" fmla="*/ 8 h 65"/>
                    <a:gd name="T14" fmla="*/ 8 w 65"/>
                    <a:gd name="T15" fmla="*/ 32 h 65"/>
                    <a:gd name="T16" fmla="*/ 32 w 65"/>
                    <a:gd name="T17" fmla="*/ 56 h 65"/>
                    <a:gd name="T18" fmla="*/ 56 w 65"/>
                    <a:gd name="T19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5">
                      <a:moveTo>
                        <a:pt x="0" y="32"/>
                      </a:move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50" y="0"/>
                        <a:pt x="65" y="14"/>
                        <a:pt x="65" y="32"/>
                      </a:cubicBezTo>
                      <a:cubicBezTo>
                        <a:pt x="65" y="50"/>
                        <a:pt x="50" y="65"/>
                        <a:pt x="32" y="65"/>
                      </a:cubicBezTo>
                      <a:cubicBezTo>
                        <a:pt x="14" y="65"/>
                        <a:pt x="0" y="50"/>
                        <a:pt x="0" y="32"/>
                      </a:cubicBezTo>
                      <a:close/>
                      <a:moveTo>
                        <a:pt x="56" y="32"/>
                      </a:moveTo>
                      <a:cubicBezTo>
                        <a:pt x="56" y="19"/>
                        <a:pt x="45" y="8"/>
                        <a:pt x="32" y="8"/>
                      </a:cubicBezTo>
                      <a:cubicBezTo>
                        <a:pt x="19" y="8"/>
                        <a:pt x="8" y="19"/>
                        <a:pt x="8" y="32"/>
                      </a:cubicBezTo>
                      <a:cubicBezTo>
                        <a:pt x="8" y="45"/>
                        <a:pt x="19" y="56"/>
                        <a:pt x="32" y="56"/>
                      </a:cubicBezTo>
                      <a:cubicBezTo>
                        <a:pt x="45" y="56"/>
                        <a:pt x="56" y="45"/>
                        <a:pt x="56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8" name="Freeform 23"/>
                <p:cNvSpPr>
                  <a:spLocks noEditPoints="1"/>
                </p:cNvSpPr>
                <p:nvPr/>
              </p:nvSpPr>
              <p:spPr bwMode="auto">
                <a:xfrm>
                  <a:off x="9117013" y="5227638"/>
                  <a:ext cx="209550" cy="211138"/>
                </a:xfrm>
                <a:custGeom>
                  <a:avLst/>
                  <a:gdLst>
                    <a:gd name="T0" fmla="*/ 0 w 64"/>
                    <a:gd name="T1" fmla="*/ 32 h 65"/>
                    <a:gd name="T2" fmla="*/ 32 w 64"/>
                    <a:gd name="T3" fmla="*/ 0 h 65"/>
                    <a:gd name="T4" fmla="*/ 64 w 64"/>
                    <a:gd name="T5" fmla="*/ 32 h 65"/>
                    <a:gd name="T6" fmla="*/ 32 w 64"/>
                    <a:gd name="T7" fmla="*/ 65 h 65"/>
                    <a:gd name="T8" fmla="*/ 0 w 64"/>
                    <a:gd name="T9" fmla="*/ 32 h 65"/>
                    <a:gd name="T10" fmla="*/ 56 w 64"/>
                    <a:gd name="T11" fmla="*/ 32 h 65"/>
                    <a:gd name="T12" fmla="*/ 32 w 64"/>
                    <a:gd name="T13" fmla="*/ 8 h 65"/>
                    <a:gd name="T14" fmla="*/ 8 w 64"/>
                    <a:gd name="T15" fmla="*/ 32 h 65"/>
                    <a:gd name="T16" fmla="*/ 32 w 64"/>
                    <a:gd name="T17" fmla="*/ 56 h 65"/>
                    <a:gd name="T18" fmla="*/ 56 w 64"/>
                    <a:gd name="T19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4" h="65">
                      <a:moveTo>
                        <a:pt x="0" y="32"/>
                      </a:moveTo>
                      <a:cubicBezTo>
                        <a:pt x="0" y="15"/>
                        <a:pt x="14" y="0"/>
                        <a:pt x="32" y="0"/>
                      </a:cubicBezTo>
                      <a:cubicBezTo>
                        <a:pt x="50" y="0"/>
                        <a:pt x="64" y="15"/>
                        <a:pt x="64" y="32"/>
                      </a:cubicBezTo>
                      <a:cubicBezTo>
                        <a:pt x="64" y="50"/>
                        <a:pt x="50" y="65"/>
                        <a:pt x="32" y="65"/>
                      </a:cubicBezTo>
                      <a:cubicBezTo>
                        <a:pt x="14" y="65"/>
                        <a:pt x="0" y="50"/>
                        <a:pt x="0" y="32"/>
                      </a:cubicBezTo>
                      <a:close/>
                      <a:moveTo>
                        <a:pt x="56" y="32"/>
                      </a:moveTo>
                      <a:cubicBezTo>
                        <a:pt x="56" y="19"/>
                        <a:pt x="45" y="8"/>
                        <a:pt x="32" y="8"/>
                      </a:cubicBezTo>
                      <a:cubicBezTo>
                        <a:pt x="19" y="8"/>
                        <a:pt x="8" y="19"/>
                        <a:pt x="8" y="32"/>
                      </a:cubicBezTo>
                      <a:cubicBezTo>
                        <a:pt x="8" y="46"/>
                        <a:pt x="19" y="56"/>
                        <a:pt x="32" y="56"/>
                      </a:cubicBezTo>
                      <a:cubicBezTo>
                        <a:pt x="45" y="56"/>
                        <a:pt x="56" y="46"/>
                        <a:pt x="56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59" name="Freeform 24"/>
                <p:cNvSpPr>
                  <a:spLocks noEditPoints="1"/>
                </p:cNvSpPr>
                <p:nvPr/>
              </p:nvSpPr>
              <p:spPr bwMode="auto">
                <a:xfrm>
                  <a:off x="7721601" y="4300538"/>
                  <a:ext cx="207963" cy="207963"/>
                </a:xfrm>
                <a:custGeom>
                  <a:avLst/>
                  <a:gdLst>
                    <a:gd name="T0" fmla="*/ 0 w 64"/>
                    <a:gd name="T1" fmla="*/ 32 h 64"/>
                    <a:gd name="T2" fmla="*/ 32 w 64"/>
                    <a:gd name="T3" fmla="*/ 0 h 64"/>
                    <a:gd name="T4" fmla="*/ 64 w 64"/>
                    <a:gd name="T5" fmla="*/ 32 h 64"/>
                    <a:gd name="T6" fmla="*/ 32 w 64"/>
                    <a:gd name="T7" fmla="*/ 64 h 64"/>
                    <a:gd name="T8" fmla="*/ 0 w 64"/>
                    <a:gd name="T9" fmla="*/ 32 h 64"/>
                    <a:gd name="T10" fmla="*/ 56 w 64"/>
                    <a:gd name="T11" fmla="*/ 32 h 64"/>
                    <a:gd name="T12" fmla="*/ 32 w 64"/>
                    <a:gd name="T13" fmla="*/ 8 h 64"/>
                    <a:gd name="T14" fmla="*/ 8 w 64"/>
                    <a:gd name="T15" fmla="*/ 32 h 64"/>
                    <a:gd name="T16" fmla="*/ 32 w 64"/>
                    <a:gd name="T17" fmla="*/ 56 h 64"/>
                    <a:gd name="T18" fmla="*/ 56 w 64"/>
                    <a:gd name="T19" fmla="*/ 3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4" h="64">
                      <a:moveTo>
                        <a:pt x="0" y="32"/>
                      </a:moveTo>
                      <a:cubicBezTo>
                        <a:pt x="0" y="14"/>
                        <a:pt x="14" y="0"/>
                        <a:pt x="32" y="0"/>
                      </a:cubicBezTo>
                      <a:cubicBezTo>
                        <a:pt x="50" y="0"/>
                        <a:pt x="64" y="14"/>
                        <a:pt x="64" y="32"/>
                      </a:cubicBezTo>
                      <a:cubicBezTo>
                        <a:pt x="64" y="50"/>
                        <a:pt x="50" y="64"/>
                        <a:pt x="32" y="64"/>
                      </a:cubicBezTo>
                      <a:cubicBezTo>
                        <a:pt x="14" y="64"/>
                        <a:pt x="0" y="50"/>
                        <a:pt x="0" y="32"/>
                      </a:cubicBezTo>
                      <a:close/>
                      <a:moveTo>
                        <a:pt x="56" y="32"/>
                      </a:moveTo>
                      <a:cubicBezTo>
                        <a:pt x="56" y="19"/>
                        <a:pt x="45" y="8"/>
                        <a:pt x="32" y="8"/>
                      </a:cubicBezTo>
                      <a:cubicBezTo>
                        <a:pt x="19" y="8"/>
                        <a:pt x="8" y="19"/>
                        <a:pt x="8" y="32"/>
                      </a:cubicBezTo>
                      <a:cubicBezTo>
                        <a:pt x="8" y="45"/>
                        <a:pt x="19" y="56"/>
                        <a:pt x="32" y="56"/>
                      </a:cubicBezTo>
                      <a:cubicBezTo>
                        <a:pt x="45" y="56"/>
                        <a:pt x="56" y="45"/>
                        <a:pt x="56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0" name="Freeform 25"/>
                <p:cNvSpPr>
                  <a:spLocks noEditPoints="1"/>
                </p:cNvSpPr>
                <p:nvPr/>
              </p:nvSpPr>
              <p:spPr bwMode="auto">
                <a:xfrm>
                  <a:off x="6140451" y="5530850"/>
                  <a:ext cx="211138" cy="211138"/>
                </a:xfrm>
                <a:custGeom>
                  <a:avLst/>
                  <a:gdLst>
                    <a:gd name="T0" fmla="*/ 0 w 65"/>
                    <a:gd name="T1" fmla="*/ 32 h 65"/>
                    <a:gd name="T2" fmla="*/ 33 w 65"/>
                    <a:gd name="T3" fmla="*/ 0 h 65"/>
                    <a:gd name="T4" fmla="*/ 65 w 65"/>
                    <a:gd name="T5" fmla="*/ 32 h 65"/>
                    <a:gd name="T6" fmla="*/ 33 w 65"/>
                    <a:gd name="T7" fmla="*/ 65 h 65"/>
                    <a:gd name="T8" fmla="*/ 0 w 65"/>
                    <a:gd name="T9" fmla="*/ 32 h 65"/>
                    <a:gd name="T10" fmla="*/ 57 w 65"/>
                    <a:gd name="T11" fmla="*/ 32 h 65"/>
                    <a:gd name="T12" fmla="*/ 33 w 65"/>
                    <a:gd name="T13" fmla="*/ 8 h 65"/>
                    <a:gd name="T14" fmla="*/ 9 w 65"/>
                    <a:gd name="T15" fmla="*/ 32 h 65"/>
                    <a:gd name="T16" fmla="*/ 33 w 65"/>
                    <a:gd name="T17" fmla="*/ 56 h 65"/>
                    <a:gd name="T18" fmla="*/ 57 w 65"/>
                    <a:gd name="T19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5">
                      <a:moveTo>
                        <a:pt x="0" y="32"/>
                      </a:moveTo>
                      <a:cubicBezTo>
                        <a:pt x="0" y="14"/>
                        <a:pt x="15" y="0"/>
                        <a:pt x="33" y="0"/>
                      </a:cubicBezTo>
                      <a:cubicBezTo>
                        <a:pt x="51" y="0"/>
                        <a:pt x="65" y="14"/>
                        <a:pt x="65" y="32"/>
                      </a:cubicBezTo>
                      <a:cubicBezTo>
                        <a:pt x="65" y="50"/>
                        <a:pt x="51" y="65"/>
                        <a:pt x="33" y="65"/>
                      </a:cubicBezTo>
                      <a:cubicBezTo>
                        <a:pt x="15" y="65"/>
                        <a:pt x="0" y="50"/>
                        <a:pt x="0" y="32"/>
                      </a:cubicBezTo>
                      <a:close/>
                      <a:moveTo>
                        <a:pt x="57" y="32"/>
                      </a:moveTo>
                      <a:cubicBezTo>
                        <a:pt x="57" y="19"/>
                        <a:pt x="46" y="8"/>
                        <a:pt x="33" y="8"/>
                      </a:cubicBezTo>
                      <a:cubicBezTo>
                        <a:pt x="20" y="8"/>
                        <a:pt x="9" y="19"/>
                        <a:pt x="9" y="32"/>
                      </a:cubicBezTo>
                      <a:cubicBezTo>
                        <a:pt x="9" y="45"/>
                        <a:pt x="20" y="56"/>
                        <a:pt x="33" y="56"/>
                      </a:cubicBezTo>
                      <a:cubicBezTo>
                        <a:pt x="46" y="56"/>
                        <a:pt x="57" y="45"/>
                        <a:pt x="57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1" name="Freeform 26"/>
                <p:cNvSpPr/>
                <p:nvPr/>
              </p:nvSpPr>
              <p:spPr bwMode="auto">
                <a:xfrm>
                  <a:off x="4454526" y="4799013"/>
                  <a:ext cx="625475" cy="120650"/>
                </a:xfrm>
                <a:custGeom>
                  <a:avLst/>
                  <a:gdLst>
                    <a:gd name="T0" fmla="*/ 0 w 394"/>
                    <a:gd name="T1" fmla="*/ 64 h 76"/>
                    <a:gd name="T2" fmla="*/ 392 w 394"/>
                    <a:gd name="T3" fmla="*/ 0 h 76"/>
                    <a:gd name="T4" fmla="*/ 394 w 394"/>
                    <a:gd name="T5" fmla="*/ 12 h 76"/>
                    <a:gd name="T6" fmla="*/ 2 w 394"/>
                    <a:gd name="T7" fmla="*/ 76 h 76"/>
                    <a:gd name="T8" fmla="*/ 0 w 394"/>
                    <a:gd name="T9" fmla="*/ 6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4" h="76">
                      <a:moveTo>
                        <a:pt x="0" y="64"/>
                      </a:moveTo>
                      <a:lnTo>
                        <a:pt x="392" y="0"/>
                      </a:lnTo>
                      <a:lnTo>
                        <a:pt x="394" y="12"/>
                      </a:lnTo>
                      <a:lnTo>
                        <a:pt x="2" y="76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2" name="Freeform 27"/>
                <p:cNvSpPr/>
                <p:nvPr/>
              </p:nvSpPr>
              <p:spPr bwMode="auto">
                <a:xfrm>
                  <a:off x="5340351" y="4903788"/>
                  <a:ext cx="847725" cy="692150"/>
                </a:xfrm>
                <a:custGeom>
                  <a:avLst/>
                  <a:gdLst>
                    <a:gd name="T0" fmla="*/ 0 w 260"/>
                    <a:gd name="T1" fmla="*/ 5 h 212"/>
                    <a:gd name="T2" fmla="*/ 1 w 260"/>
                    <a:gd name="T3" fmla="*/ 2 h 212"/>
                    <a:gd name="T4" fmla="*/ 7 w 260"/>
                    <a:gd name="T5" fmla="*/ 1 h 212"/>
                    <a:gd name="T6" fmla="*/ 258 w 260"/>
                    <a:gd name="T7" fmla="*/ 204 h 212"/>
                    <a:gd name="T8" fmla="*/ 259 w 260"/>
                    <a:gd name="T9" fmla="*/ 210 h 212"/>
                    <a:gd name="T10" fmla="*/ 253 w 260"/>
                    <a:gd name="T11" fmla="*/ 211 h 212"/>
                    <a:gd name="T12" fmla="*/ 2 w 260"/>
                    <a:gd name="T13" fmla="*/ 8 h 212"/>
                    <a:gd name="T14" fmla="*/ 0 w 260"/>
                    <a:gd name="T15" fmla="*/ 5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0" h="212">
                      <a:moveTo>
                        <a:pt x="0" y="5"/>
                      </a:moveTo>
                      <a:cubicBezTo>
                        <a:pt x="0" y="4"/>
                        <a:pt x="1" y="3"/>
                        <a:pt x="1" y="2"/>
                      </a:cubicBezTo>
                      <a:cubicBezTo>
                        <a:pt x="3" y="0"/>
                        <a:pt x="5" y="0"/>
                        <a:pt x="7" y="1"/>
                      </a:cubicBezTo>
                      <a:cubicBezTo>
                        <a:pt x="258" y="204"/>
                        <a:pt x="258" y="204"/>
                        <a:pt x="258" y="204"/>
                      </a:cubicBezTo>
                      <a:cubicBezTo>
                        <a:pt x="260" y="206"/>
                        <a:pt x="260" y="208"/>
                        <a:pt x="259" y="210"/>
                      </a:cubicBezTo>
                      <a:cubicBezTo>
                        <a:pt x="257" y="212"/>
                        <a:pt x="254" y="212"/>
                        <a:pt x="253" y="211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" y="7"/>
                        <a:pt x="0" y="6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3" name="Freeform 28"/>
                <p:cNvSpPr/>
                <p:nvPr/>
              </p:nvSpPr>
              <p:spPr bwMode="auto">
                <a:xfrm>
                  <a:off x="4910138" y="4940300"/>
                  <a:ext cx="280988" cy="593725"/>
                </a:xfrm>
                <a:custGeom>
                  <a:avLst/>
                  <a:gdLst>
                    <a:gd name="T0" fmla="*/ 0 w 86"/>
                    <a:gd name="T1" fmla="*/ 177 h 182"/>
                    <a:gd name="T2" fmla="*/ 0 w 86"/>
                    <a:gd name="T3" fmla="*/ 175 h 182"/>
                    <a:gd name="T4" fmla="*/ 77 w 86"/>
                    <a:gd name="T5" fmla="*/ 4 h 182"/>
                    <a:gd name="T6" fmla="*/ 83 w 86"/>
                    <a:gd name="T7" fmla="*/ 1 h 182"/>
                    <a:gd name="T8" fmla="*/ 85 w 86"/>
                    <a:gd name="T9" fmla="*/ 7 h 182"/>
                    <a:gd name="T10" fmla="*/ 8 w 86"/>
                    <a:gd name="T11" fmla="*/ 178 h 182"/>
                    <a:gd name="T12" fmla="*/ 3 w 86"/>
                    <a:gd name="T13" fmla="*/ 181 h 182"/>
                    <a:gd name="T14" fmla="*/ 0 w 86"/>
                    <a:gd name="T15" fmla="*/ 177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6" h="182">
                      <a:moveTo>
                        <a:pt x="0" y="177"/>
                      </a:moveTo>
                      <a:cubicBezTo>
                        <a:pt x="0" y="176"/>
                        <a:pt x="0" y="175"/>
                        <a:pt x="0" y="175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1"/>
                        <a:pt x="80" y="0"/>
                        <a:pt x="83" y="1"/>
                      </a:cubicBezTo>
                      <a:cubicBezTo>
                        <a:pt x="85" y="2"/>
                        <a:pt x="86" y="5"/>
                        <a:pt x="85" y="7"/>
                      </a:cubicBezTo>
                      <a:cubicBezTo>
                        <a:pt x="8" y="178"/>
                        <a:pt x="8" y="178"/>
                        <a:pt x="8" y="178"/>
                      </a:cubicBezTo>
                      <a:cubicBezTo>
                        <a:pt x="7" y="181"/>
                        <a:pt x="5" y="182"/>
                        <a:pt x="3" y="181"/>
                      </a:cubicBezTo>
                      <a:cubicBezTo>
                        <a:pt x="1" y="180"/>
                        <a:pt x="0" y="178"/>
                        <a:pt x="0" y="17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4" name="Freeform 29"/>
                <p:cNvSpPr/>
                <p:nvPr/>
              </p:nvSpPr>
              <p:spPr bwMode="auto">
                <a:xfrm>
                  <a:off x="4405313" y="4975225"/>
                  <a:ext cx="371475" cy="555625"/>
                </a:xfrm>
                <a:custGeom>
                  <a:avLst/>
                  <a:gdLst>
                    <a:gd name="T0" fmla="*/ 0 w 114"/>
                    <a:gd name="T1" fmla="*/ 5 h 170"/>
                    <a:gd name="T2" fmla="*/ 2 w 114"/>
                    <a:gd name="T3" fmla="*/ 2 h 170"/>
                    <a:gd name="T4" fmla="*/ 8 w 114"/>
                    <a:gd name="T5" fmla="*/ 3 h 170"/>
                    <a:gd name="T6" fmla="*/ 113 w 114"/>
                    <a:gd name="T7" fmla="*/ 163 h 170"/>
                    <a:gd name="T8" fmla="*/ 112 w 114"/>
                    <a:gd name="T9" fmla="*/ 168 h 170"/>
                    <a:gd name="T10" fmla="*/ 106 w 114"/>
                    <a:gd name="T11" fmla="*/ 167 h 170"/>
                    <a:gd name="T12" fmla="*/ 1 w 114"/>
                    <a:gd name="T13" fmla="*/ 7 h 170"/>
                    <a:gd name="T14" fmla="*/ 0 w 114"/>
                    <a:gd name="T15" fmla="*/ 5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4" h="170">
                      <a:moveTo>
                        <a:pt x="0" y="5"/>
                      </a:moveTo>
                      <a:cubicBezTo>
                        <a:pt x="0" y="4"/>
                        <a:pt x="1" y="2"/>
                        <a:pt x="2" y="2"/>
                      </a:cubicBezTo>
                      <a:cubicBezTo>
                        <a:pt x="4" y="0"/>
                        <a:pt x="7" y="1"/>
                        <a:pt x="8" y="3"/>
                      </a:cubicBezTo>
                      <a:cubicBezTo>
                        <a:pt x="113" y="163"/>
                        <a:pt x="113" y="163"/>
                        <a:pt x="113" y="163"/>
                      </a:cubicBezTo>
                      <a:cubicBezTo>
                        <a:pt x="114" y="165"/>
                        <a:pt x="113" y="167"/>
                        <a:pt x="112" y="168"/>
                      </a:cubicBezTo>
                      <a:cubicBezTo>
                        <a:pt x="110" y="170"/>
                        <a:pt x="107" y="169"/>
                        <a:pt x="106" y="167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0" y="7"/>
                        <a:pt x="0" y="6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5" name="Oval 30"/>
                <p:cNvSpPr>
                  <a:spLocks noChangeArrowheads="1"/>
                </p:cNvSpPr>
                <p:nvPr/>
              </p:nvSpPr>
              <p:spPr bwMode="auto">
                <a:xfrm>
                  <a:off x="8726488" y="2622550"/>
                  <a:ext cx="146050" cy="146050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6" name="Oval 31"/>
                <p:cNvSpPr>
                  <a:spLocks noChangeArrowheads="1"/>
                </p:cNvSpPr>
                <p:nvPr/>
              </p:nvSpPr>
              <p:spPr bwMode="auto">
                <a:xfrm>
                  <a:off x="6045201" y="4597400"/>
                  <a:ext cx="147638" cy="146050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7" name="Oval 32"/>
                <p:cNvSpPr>
                  <a:spLocks noChangeArrowheads="1"/>
                </p:cNvSpPr>
                <p:nvPr/>
              </p:nvSpPr>
              <p:spPr bwMode="auto">
                <a:xfrm>
                  <a:off x="5383213" y="2546350"/>
                  <a:ext cx="147638" cy="147638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8" name="Oval 33"/>
                <p:cNvSpPr>
                  <a:spLocks noChangeArrowheads="1"/>
                </p:cNvSpPr>
                <p:nvPr/>
              </p:nvSpPr>
              <p:spPr bwMode="auto">
                <a:xfrm>
                  <a:off x="4210051" y="5726113"/>
                  <a:ext cx="146050" cy="150813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9" name="Oval 34"/>
                <p:cNvSpPr>
                  <a:spLocks noChangeArrowheads="1"/>
                </p:cNvSpPr>
                <p:nvPr/>
              </p:nvSpPr>
              <p:spPr bwMode="auto">
                <a:xfrm>
                  <a:off x="2905126" y="5497513"/>
                  <a:ext cx="146050" cy="147638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0" name="Oval 35"/>
                <p:cNvSpPr>
                  <a:spLocks noChangeArrowheads="1"/>
                </p:cNvSpPr>
                <p:nvPr/>
              </p:nvSpPr>
              <p:spPr bwMode="auto">
                <a:xfrm>
                  <a:off x="7724776" y="5011738"/>
                  <a:ext cx="146050" cy="146050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1" name="Oval 36"/>
                <p:cNvSpPr>
                  <a:spLocks noChangeArrowheads="1"/>
                </p:cNvSpPr>
                <p:nvPr/>
              </p:nvSpPr>
              <p:spPr bwMode="auto">
                <a:xfrm>
                  <a:off x="8993188" y="5827713"/>
                  <a:ext cx="146050" cy="146050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2" name="Freeform 37"/>
                <p:cNvSpPr/>
                <p:nvPr/>
              </p:nvSpPr>
              <p:spPr bwMode="auto">
                <a:xfrm>
                  <a:off x="8726488" y="2860675"/>
                  <a:ext cx="765175" cy="544513"/>
                </a:xfrm>
                <a:custGeom>
                  <a:avLst/>
                  <a:gdLst>
                    <a:gd name="T0" fmla="*/ 0 w 482"/>
                    <a:gd name="T1" fmla="*/ 337 h 343"/>
                    <a:gd name="T2" fmla="*/ 470 w 482"/>
                    <a:gd name="T3" fmla="*/ 0 h 343"/>
                    <a:gd name="T4" fmla="*/ 482 w 482"/>
                    <a:gd name="T5" fmla="*/ 6 h 343"/>
                    <a:gd name="T6" fmla="*/ 10 w 482"/>
                    <a:gd name="T7" fmla="*/ 343 h 343"/>
                    <a:gd name="T8" fmla="*/ 0 w 482"/>
                    <a:gd name="T9" fmla="*/ 337 h 3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2" h="343">
                      <a:moveTo>
                        <a:pt x="0" y="337"/>
                      </a:moveTo>
                      <a:lnTo>
                        <a:pt x="470" y="0"/>
                      </a:lnTo>
                      <a:lnTo>
                        <a:pt x="482" y="6"/>
                      </a:lnTo>
                      <a:lnTo>
                        <a:pt x="10" y="343"/>
                      </a:lnTo>
                      <a:lnTo>
                        <a:pt x="0" y="33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Freeform 38"/>
                <p:cNvSpPr/>
                <p:nvPr/>
              </p:nvSpPr>
              <p:spPr bwMode="auto">
                <a:xfrm>
                  <a:off x="4278313" y="5689600"/>
                  <a:ext cx="400050" cy="122238"/>
                </a:xfrm>
                <a:custGeom>
                  <a:avLst/>
                  <a:gdLst>
                    <a:gd name="T0" fmla="*/ 0 w 252"/>
                    <a:gd name="T1" fmla="*/ 64 h 77"/>
                    <a:gd name="T2" fmla="*/ 250 w 252"/>
                    <a:gd name="T3" fmla="*/ 0 h 77"/>
                    <a:gd name="T4" fmla="*/ 252 w 252"/>
                    <a:gd name="T5" fmla="*/ 13 h 77"/>
                    <a:gd name="T6" fmla="*/ 4 w 252"/>
                    <a:gd name="T7" fmla="*/ 77 h 77"/>
                    <a:gd name="T8" fmla="*/ 0 w 252"/>
                    <a:gd name="T9" fmla="*/ 64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2" h="77">
                      <a:moveTo>
                        <a:pt x="0" y="64"/>
                      </a:moveTo>
                      <a:lnTo>
                        <a:pt x="250" y="0"/>
                      </a:lnTo>
                      <a:lnTo>
                        <a:pt x="252" y="13"/>
                      </a:lnTo>
                      <a:lnTo>
                        <a:pt x="4" y="77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Freeform 39"/>
                <p:cNvSpPr/>
                <p:nvPr/>
              </p:nvSpPr>
              <p:spPr bwMode="auto">
                <a:xfrm>
                  <a:off x="2973388" y="5395913"/>
                  <a:ext cx="339725" cy="184150"/>
                </a:xfrm>
                <a:custGeom>
                  <a:avLst/>
                  <a:gdLst>
                    <a:gd name="T0" fmla="*/ 0 w 214"/>
                    <a:gd name="T1" fmla="*/ 105 h 116"/>
                    <a:gd name="T2" fmla="*/ 208 w 214"/>
                    <a:gd name="T3" fmla="*/ 0 h 116"/>
                    <a:gd name="T4" fmla="*/ 214 w 214"/>
                    <a:gd name="T5" fmla="*/ 11 h 116"/>
                    <a:gd name="T6" fmla="*/ 6 w 214"/>
                    <a:gd name="T7" fmla="*/ 116 h 116"/>
                    <a:gd name="T8" fmla="*/ 0 w 214"/>
                    <a:gd name="T9" fmla="*/ 105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4" h="116">
                      <a:moveTo>
                        <a:pt x="0" y="105"/>
                      </a:moveTo>
                      <a:lnTo>
                        <a:pt x="208" y="0"/>
                      </a:lnTo>
                      <a:lnTo>
                        <a:pt x="214" y="11"/>
                      </a:lnTo>
                      <a:lnTo>
                        <a:pt x="6" y="116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Freeform 40"/>
                <p:cNvSpPr/>
                <p:nvPr/>
              </p:nvSpPr>
              <p:spPr bwMode="auto">
                <a:xfrm>
                  <a:off x="5281613" y="4946650"/>
                  <a:ext cx="101600" cy="874713"/>
                </a:xfrm>
                <a:custGeom>
                  <a:avLst/>
                  <a:gdLst>
                    <a:gd name="T0" fmla="*/ 0 w 31"/>
                    <a:gd name="T1" fmla="*/ 3 h 268"/>
                    <a:gd name="T2" fmla="*/ 3 w 31"/>
                    <a:gd name="T3" fmla="*/ 0 h 268"/>
                    <a:gd name="T4" fmla="*/ 6 w 31"/>
                    <a:gd name="T5" fmla="*/ 3 h 268"/>
                    <a:gd name="T6" fmla="*/ 31 w 31"/>
                    <a:gd name="T7" fmla="*/ 265 h 268"/>
                    <a:gd name="T8" fmla="*/ 29 w 31"/>
                    <a:gd name="T9" fmla="*/ 268 h 268"/>
                    <a:gd name="T10" fmla="*/ 25 w 31"/>
                    <a:gd name="T11" fmla="*/ 265 h 268"/>
                    <a:gd name="T12" fmla="*/ 0 w 31"/>
                    <a:gd name="T13" fmla="*/ 3 h 268"/>
                    <a:gd name="T14" fmla="*/ 0 w 31"/>
                    <a:gd name="T15" fmla="*/ 3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268">
                      <a:moveTo>
                        <a:pt x="0" y="3"/>
                      </a:move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4" y="0"/>
                        <a:pt x="6" y="1"/>
                        <a:pt x="6" y="3"/>
                      </a:cubicBezTo>
                      <a:cubicBezTo>
                        <a:pt x="31" y="265"/>
                        <a:pt x="31" y="265"/>
                        <a:pt x="31" y="265"/>
                      </a:cubicBezTo>
                      <a:cubicBezTo>
                        <a:pt x="31" y="266"/>
                        <a:pt x="30" y="267"/>
                        <a:pt x="29" y="268"/>
                      </a:cubicBezTo>
                      <a:cubicBezTo>
                        <a:pt x="27" y="268"/>
                        <a:pt x="26" y="267"/>
                        <a:pt x="25" y="265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Freeform 41"/>
                <p:cNvSpPr/>
                <p:nvPr/>
              </p:nvSpPr>
              <p:spPr bwMode="auto">
                <a:xfrm>
                  <a:off x="4968876" y="5735638"/>
                  <a:ext cx="312738" cy="130175"/>
                </a:xfrm>
                <a:custGeom>
                  <a:avLst/>
                  <a:gdLst>
                    <a:gd name="T0" fmla="*/ 0 w 96"/>
                    <a:gd name="T1" fmla="*/ 3 h 40"/>
                    <a:gd name="T2" fmla="*/ 1 w 96"/>
                    <a:gd name="T3" fmla="*/ 2 h 40"/>
                    <a:gd name="T4" fmla="*/ 4 w 96"/>
                    <a:gd name="T5" fmla="*/ 0 h 40"/>
                    <a:gd name="T6" fmla="*/ 94 w 96"/>
                    <a:gd name="T7" fmla="*/ 34 h 40"/>
                    <a:gd name="T8" fmla="*/ 96 w 96"/>
                    <a:gd name="T9" fmla="*/ 38 h 40"/>
                    <a:gd name="T10" fmla="*/ 92 w 96"/>
                    <a:gd name="T11" fmla="*/ 40 h 40"/>
                    <a:gd name="T12" fmla="*/ 2 w 96"/>
                    <a:gd name="T13" fmla="*/ 6 h 40"/>
                    <a:gd name="T14" fmla="*/ 0 w 96"/>
                    <a:gd name="T15" fmla="*/ 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6" h="40">
                      <a:moveTo>
                        <a:pt x="0" y="3"/>
                      </a:moveTo>
                      <a:cubicBezTo>
                        <a:pt x="0" y="3"/>
                        <a:pt x="0" y="2"/>
                        <a:pt x="1" y="2"/>
                      </a:cubicBezTo>
                      <a:cubicBezTo>
                        <a:pt x="1" y="1"/>
                        <a:pt x="3" y="0"/>
                        <a:pt x="4" y="0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6" y="35"/>
                        <a:pt x="96" y="36"/>
                        <a:pt x="96" y="38"/>
                      </a:cubicBezTo>
                      <a:cubicBezTo>
                        <a:pt x="95" y="39"/>
                        <a:pt x="94" y="40"/>
                        <a:pt x="92" y="40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5"/>
                        <a:pt x="0" y="4"/>
                        <a:pt x="0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Freeform 42"/>
                <p:cNvSpPr/>
                <p:nvPr/>
              </p:nvSpPr>
              <p:spPr bwMode="auto">
                <a:xfrm>
                  <a:off x="7081838" y="5559425"/>
                  <a:ext cx="141288" cy="225425"/>
                </a:xfrm>
                <a:custGeom>
                  <a:avLst/>
                  <a:gdLst>
                    <a:gd name="T0" fmla="*/ 0 w 43"/>
                    <a:gd name="T1" fmla="*/ 4 h 69"/>
                    <a:gd name="T2" fmla="*/ 1 w 43"/>
                    <a:gd name="T3" fmla="*/ 1 h 69"/>
                    <a:gd name="T4" fmla="*/ 5 w 43"/>
                    <a:gd name="T5" fmla="*/ 2 h 69"/>
                    <a:gd name="T6" fmla="*/ 42 w 43"/>
                    <a:gd name="T7" fmla="*/ 64 h 69"/>
                    <a:gd name="T8" fmla="*/ 41 w 43"/>
                    <a:gd name="T9" fmla="*/ 68 h 69"/>
                    <a:gd name="T10" fmla="*/ 37 w 43"/>
                    <a:gd name="T11" fmla="*/ 67 h 69"/>
                    <a:gd name="T12" fmla="*/ 0 w 43"/>
                    <a:gd name="T13" fmla="*/ 5 h 69"/>
                    <a:gd name="T14" fmla="*/ 0 w 43"/>
                    <a:gd name="T15" fmla="*/ 4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9">
                      <a:moveTo>
                        <a:pt x="0" y="4"/>
                      </a:moveTo>
                      <a:cubicBezTo>
                        <a:pt x="0" y="3"/>
                        <a:pt x="0" y="2"/>
                        <a:pt x="1" y="1"/>
                      </a:cubicBezTo>
                      <a:cubicBezTo>
                        <a:pt x="3" y="0"/>
                        <a:pt x="4" y="1"/>
                        <a:pt x="5" y="2"/>
                      </a:cubicBezTo>
                      <a:cubicBezTo>
                        <a:pt x="42" y="64"/>
                        <a:pt x="42" y="64"/>
                        <a:pt x="42" y="64"/>
                      </a:cubicBezTo>
                      <a:cubicBezTo>
                        <a:pt x="43" y="65"/>
                        <a:pt x="42" y="67"/>
                        <a:pt x="41" y="68"/>
                      </a:cubicBezTo>
                      <a:cubicBezTo>
                        <a:pt x="40" y="69"/>
                        <a:pt x="38" y="68"/>
                        <a:pt x="37" y="67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4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Freeform 43"/>
                <p:cNvSpPr/>
                <p:nvPr/>
              </p:nvSpPr>
              <p:spPr bwMode="auto">
                <a:xfrm>
                  <a:off x="2895601" y="5064125"/>
                  <a:ext cx="414338" cy="185738"/>
                </a:xfrm>
                <a:custGeom>
                  <a:avLst/>
                  <a:gdLst>
                    <a:gd name="T0" fmla="*/ 0 w 127"/>
                    <a:gd name="T1" fmla="*/ 4 h 57"/>
                    <a:gd name="T2" fmla="*/ 0 w 127"/>
                    <a:gd name="T3" fmla="*/ 2 h 57"/>
                    <a:gd name="T4" fmla="*/ 4 w 127"/>
                    <a:gd name="T5" fmla="*/ 1 h 57"/>
                    <a:gd name="T6" fmla="*/ 125 w 127"/>
                    <a:gd name="T7" fmla="*/ 52 h 57"/>
                    <a:gd name="T8" fmla="*/ 126 w 127"/>
                    <a:gd name="T9" fmla="*/ 55 h 57"/>
                    <a:gd name="T10" fmla="*/ 123 w 127"/>
                    <a:gd name="T11" fmla="*/ 57 h 57"/>
                    <a:gd name="T12" fmla="*/ 2 w 127"/>
                    <a:gd name="T13" fmla="*/ 6 h 57"/>
                    <a:gd name="T14" fmla="*/ 0 w 127"/>
                    <a:gd name="T15" fmla="*/ 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" h="57">
                      <a:moveTo>
                        <a:pt x="0" y="4"/>
                      </a:move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1" y="1"/>
                        <a:pt x="2" y="0"/>
                        <a:pt x="4" y="1"/>
                      </a:cubicBezTo>
                      <a:cubicBezTo>
                        <a:pt x="125" y="52"/>
                        <a:pt x="125" y="52"/>
                        <a:pt x="125" y="52"/>
                      </a:cubicBezTo>
                      <a:cubicBezTo>
                        <a:pt x="126" y="52"/>
                        <a:pt x="127" y="54"/>
                        <a:pt x="126" y="55"/>
                      </a:cubicBezTo>
                      <a:cubicBezTo>
                        <a:pt x="126" y="57"/>
                        <a:pt x="124" y="57"/>
                        <a:pt x="123" y="57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6"/>
                        <a:pt x="0" y="5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Freeform 44"/>
                <p:cNvSpPr/>
                <p:nvPr/>
              </p:nvSpPr>
              <p:spPr bwMode="auto">
                <a:xfrm>
                  <a:off x="3603626" y="4956175"/>
                  <a:ext cx="687388" cy="287338"/>
                </a:xfrm>
                <a:custGeom>
                  <a:avLst/>
                  <a:gdLst>
                    <a:gd name="T0" fmla="*/ 0 w 211"/>
                    <a:gd name="T1" fmla="*/ 84 h 88"/>
                    <a:gd name="T2" fmla="*/ 2 w 211"/>
                    <a:gd name="T3" fmla="*/ 82 h 88"/>
                    <a:gd name="T4" fmla="*/ 207 w 211"/>
                    <a:gd name="T5" fmla="*/ 0 h 88"/>
                    <a:gd name="T6" fmla="*/ 211 w 211"/>
                    <a:gd name="T7" fmla="*/ 2 h 88"/>
                    <a:gd name="T8" fmla="*/ 209 w 211"/>
                    <a:gd name="T9" fmla="*/ 5 h 88"/>
                    <a:gd name="T10" fmla="*/ 4 w 211"/>
                    <a:gd name="T11" fmla="*/ 87 h 88"/>
                    <a:gd name="T12" fmla="*/ 0 w 211"/>
                    <a:gd name="T13" fmla="*/ 85 h 88"/>
                    <a:gd name="T14" fmla="*/ 0 w 211"/>
                    <a:gd name="T15" fmla="*/ 84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1" h="88">
                      <a:moveTo>
                        <a:pt x="0" y="84"/>
                      </a:moveTo>
                      <a:cubicBezTo>
                        <a:pt x="0" y="83"/>
                        <a:pt x="0" y="82"/>
                        <a:pt x="2" y="82"/>
                      </a:cubicBezTo>
                      <a:cubicBezTo>
                        <a:pt x="207" y="0"/>
                        <a:pt x="207" y="0"/>
                        <a:pt x="207" y="0"/>
                      </a:cubicBezTo>
                      <a:cubicBezTo>
                        <a:pt x="209" y="0"/>
                        <a:pt x="210" y="0"/>
                        <a:pt x="211" y="2"/>
                      </a:cubicBezTo>
                      <a:cubicBezTo>
                        <a:pt x="211" y="3"/>
                        <a:pt x="211" y="5"/>
                        <a:pt x="209" y="5"/>
                      </a:cubicBezTo>
                      <a:cubicBezTo>
                        <a:pt x="4" y="87"/>
                        <a:pt x="4" y="87"/>
                        <a:pt x="4" y="87"/>
                      </a:cubicBezTo>
                      <a:cubicBezTo>
                        <a:pt x="2" y="88"/>
                        <a:pt x="1" y="87"/>
                        <a:pt x="0" y="85"/>
                      </a:cubicBezTo>
                      <a:cubicBezTo>
                        <a:pt x="0" y="85"/>
                        <a:pt x="0" y="85"/>
                        <a:pt x="0" y="8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Freeform 45"/>
                <p:cNvSpPr/>
                <p:nvPr/>
              </p:nvSpPr>
              <p:spPr bwMode="auto">
                <a:xfrm>
                  <a:off x="5392738" y="4662488"/>
                  <a:ext cx="733425" cy="120650"/>
                </a:xfrm>
                <a:custGeom>
                  <a:avLst/>
                  <a:gdLst>
                    <a:gd name="T0" fmla="*/ 0 w 225"/>
                    <a:gd name="T1" fmla="*/ 34 h 37"/>
                    <a:gd name="T2" fmla="*/ 2 w 225"/>
                    <a:gd name="T3" fmla="*/ 31 h 37"/>
                    <a:gd name="T4" fmla="*/ 222 w 225"/>
                    <a:gd name="T5" fmla="*/ 0 h 37"/>
                    <a:gd name="T6" fmla="*/ 225 w 225"/>
                    <a:gd name="T7" fmla="*/ 2 h 37"/>
                    <a:gd name="T8" fmla="*/ 223 w 225"/>
                    <a:gd name="T9" fmla="*/ 5 h 37"/>
                    <a:gd name="T10" fmla="*/ 3 w 225"/>
                    <a:gd name="T11" fmla="*/ 36 h 37"/>
                    <a:gd name="T12" fmla="*/ 0 w 225"/>
                    <a:gd name="T13" fmla="*/ 34 h 37"/>
                    <a:gd name="T14" fmla="*/ 0 w 225"/>
                    <a:gd name="T15" fmla="*/ 3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5" h="37">
                      <a:moveTo>
                        <a:pt x="0" y="34"/>
                      </a:moveTo>
                      <a:cubicBezTo>
                        <a:pt x="0" y="32"/>
                        <a:pt x="1" y="31"/>
                        <a:pt x="2" y="31"/>
                      </a:cubicBezTo>
                      <a:cubicBezTo>
                        <a:pt x="222" y="0"/>
                        <a:pt x="222" y="0"/>
                        <a:pt x="222" y="0"/>
                      </a:cubicBezTo>
                      <a:cubicBezTo>
                        <a:pt x="223" y="0"/>
                        <a:pt x="225" y="1"/>
                        <a:pt x="225" y="2"/>
                      </a:cubicBezTo>
                      <a:cubicBezTo>
                        <a:pt x="225" y="4"/>
                        <a:pt x="224" y="5"/>
                        <a:pt x="223" y="5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2" y="37"/>
                        <a:pt x="0" y="36"/>
                        <a:pt x="0" y="34"/>
                      </a:cubicBezTo>
                      <a:cubicBezTo>
                        <a:pt x="0" y="34"/>
                        <a:pt x="0" y="34"/>
                        <a:pt x="0" y="3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Freeform 46"/>
                <p:cNvSpPr/>
                <p:nvPr/>
              </p:nvSpPr>
              <p:spPr bwMode="auto">
                <a:xfrm>
                  <a:off x="6126163" y="4697413"/>
                  <a:ext cx="800100" cy="617538"/>
                </a:xfrm>
                <a:custGeom>
                  <a:avLst/>
                  <a:gdLst>
                    <a:gd name="T0" fmla="*/ 0 w 245"/>
                    <a:gd name="T1" fmla="*/ 3 h 189"/>
                    <a:gd name="T2" fmla="*/ 1 w 245"/>
                    <a:gd name="T3" fmla="*/ 1 h 189"/>
                    <a:gd name="T4" fmla="*/ 5 w 245"/>
                    <a:gd name="T5" fmla="*/ 1 h 189"/>
                    <a:gd name="T6" fmla="*/ 244 w 245"/>
                    <a:gd name="T7" fmla="*/ 184 h 189"/>
                    <a:gd name="T8" fmla="*/ 245 w 245"/>
                    <a:gd name="T9" fmla="*/ 188 h 189"/>
                    <a:gd name="T10" fmla="*/ 241 w 245"/>
                    <a:gd name="T11" fmla="*/ 188 h 189"/>
                    <a:gd name="T12" fmla="*/ 1 w 245"/>
                    <a:gd name="T13" fmla="*/ 5 h 189"/>
                    <a:gd name="T14" fmla="*/ 0 w 245"/>
                    <a:gd name="T15" fmla="*/ 3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5" h="189">
                      <a:moveTo>
                        <a:pt x="0" y="3"/>
                      </a:moveTo>
                      <a:cubicBezTo>
                        <a:pt x="0" y="2"/>
                        <a:pt x="0" y="2"/>
                        <a:pt x="1" y="1"/>
                      </a:cubicBezTo>
                      <a:cubicBezTo>
                        <a:pt x="2" y="0"/>
                        <a:pt x="3" y="0"/>
                        <a:pt x="5" y="1"/>
                      </a:cubicBezTo>
                      <a:cubicBezTo>
                        <a:pt x="244" y="184"/>
                        <a:pt x="244" y="184"/>
                        <a:pt x="244" y="184"/>
                      </a:cubicBezTo>
                      <a:cubicBezTo>
                        <a:pt x="245" y="185"/>
                        <a:pt x="245" y="186"/>
                        <a:pt x="245" y="188"/>
                      </a:cubicBezTo>
                      <a:cubicBezTo>
                        <a:pt x="244" y="189"/>
                        <a:pt x="242" y="189"/>
                        <a:pt x="241" y="188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4"/>
                        <a:pt x="0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" name="Freeform 47"/>
                <p:cNvSpPr/>
                <p:nvPr/>
              </p:nvSpPr>
              <p:spPr bwMode="auto">
                <a:xfrm>
                  <a:off x="6329363" y="5451475"/>
                  <a:ext cx="550863" cy="147638"/>
                </a:xfrm>
                <a:custGeom>
                  <a:avLst/>
                  <a:gdLst>
                    <a:gd name="T0" fmla="*/ 0 w 169"/>
                    <a:gd name="T1" fmla="*/ 42 h 45"/>
                    <a:gd name="T2" fmla="*/ 2 w 169"/>
                    <a:gd name="T3" fmla="*/ 39 h 45"/>
                    <a:gd name="T4" fmla="*/ 166 w 169"/>
                    <a:gd name="T5" fmla="*/ 0 h 45"/>
                    <a:gd name="T6" fmla="*/ 169 w 169"/>
                    <a:gd name="T7" fmla="*/ 2 h 45"/>
                    <a:gd name="T8" fmla="*/ 167 w 169"/>
                    <a:gd name="T9" fmla="*/ 6 h 45"/>
                    <a:gd name="T10" fmla="*/ 4 w 169"/>
                    <a:gd name="T11" fmla="*/ 45 h 45"/>
                    <a:gd name="T12" fmla="*/ 0 w 169"/>
                    <a:gd name="T13" fmla="*/ 43 h 45"/>
                    <a:gd name="T14" fmla="*/ 0 w 169"/>
                    <a:gd name="T15" fmla="*/ 4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9" h="45">
                      <a:moveTo>
                        <a:pt x="0" y="42"/>
                      </a:moveTo>
                      <a:cubicBezTo>
                        <a:pt x="0" y="41"/>
                        <a:pt x="1" y="40"/>
                        <a:pt x="2" y="39"/>
                      </a:cubicBezTo>
                      <a:cubicBezTo>
                        <a:pt x="166" y="0"/>
                        <a:pt x="166" y="0"/>
                        <a:pt x="166" y="0"/>
                      </a:cubicBezTo>
                      <a:cubicBezTo>
                        <a:pt x="167" y="0"/>
                        <a:pt x="169" y="1"/>
                        <a:pt x="169" y="2"/>
                      </a:cubicBezTo>
                      <a:cubicBezTo>
                        <a:pt x="169" y="4"/>
                        <a:pt x="168" y="5"/>
                        <a:pt x="167" y="6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2" y="45"/>
                        <a:pt x="1" y="44"/>
                        <a:pt x="0" y="43"/>
                      </a:cubicBezTo>
                      <a:cubicBezTo>
                        <a:pt x="0" y="43"/>
                        <a:pt x="0" y="42"/>
                        <a:pt x="0" y="4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Freeform 48"/>
                <p:cNvSpPr/>
                <p:nvPr/>
              </p:nvSpPr>
              <p:spPr bwMode="auto">
                <a:xfrm>
                  <a:off x="7789863" y="5148263"/>
                  <a:ext cx="133350" cy="444500"/>
                </a:xfrm>
                <a:custGeom>
                  <a:avLst/>
                  <a:gdLst>
                    <a:gd name="T0" fmla="*/ 0 w 41"/>
                    <a:gd name="T1" fmla="*/ 3 h 136"/>
                    <a:gd name="T2" fmla="*/ 2 w 41"/>
                    <a:gd name="T3" fmla="*/ 0 h 136"/>
                    <a:gd name="T4" fmla="*/ 5 w 41"/>
                    <a:gd name="T5" fmla="*/ 2 h 136"/>
                    <a:gd name="T6" fmla="*/ 40 w 41"/>
                    <a:gd name="T7" fmla="*/ 132 h 136"/>
                    <a:gd name="T8" fmla="*/ 39 w 41"/>
                    <a:gd name="T9" fmla="*/ 135 h 136"/>
                    <a:gd name="T10" fmla="*/ 35 w 41"/>
                    <a:gd name="T11" fmla="*/ 133 h 136"/>
                    <a:gd name="T12" fmla="*/ 0 w 41"/>
                    <a:gd name="T13" fmla="*/ 4 h 136"/>
                    <a:gd name="T14" fmla="*/ 0 w 41"/>
                    <a:gd name="T15" fmla="*/ 3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1" h="136">
                      <a:moveTo>
                        <a:pt x="0" y="3"/>
                      </a:moveTo>
                      <a:cubicBezTo>
                        <a:pt x="0" y="2"/>
                        <a:pt x="1" y="0"/>
                        <a:pt x="2" y="0"/>
                      </a:cubicBezTo>
                      <a:cubicBezTo>
                        <a:pt x="3" y="0"/>
                        <a:pt x="5" y="1"/>
                        <a:pt x="5" y="2"/>
                      </a:cubicBezTo>
                      <a:cubicBezTo>
                        <a:pt x="40" y="132"/>
                        <a:pt x="40" y="132"/>
                        <a:pt x="40" y="132"/>
                      </a:cubicBezTo>
                      <a:cubicBezTo>
                        <a:pt x="41" y="133"/>
                        <a:pt x="40" y="135"/>
                        <a:pt x="39" y="135"/>
                      </a:cubicBezTo>
                      <a:cubicBezTo>
                        <a:pt x="37" y="136"/>
                        <a:pt x="35" y="135"/>
                        <a:pt x="35" y="13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3"/>
                        <a:pt x="0" y="3"/>
                        <a:pt x="0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Freeform 49"/>
                <p:cNvSpPr>
                  <a:spLocks noEditPoints="1"/>
                </p:cNvSpPr>
                <p:nvPr/>
              </p:nvSpPr>
              <p:spPr bwMode="auto">
                <a:xfrm>
                  <a:off x="2790826" y="2520950"/>
                  <a:ext cx="900113" cy="901700"/>
                </a:xfrm>
                <a:custGeom>
                  <a:avLst/>
                  <a:gdLst>
                    <a:gd name="T0" fmla="*/ 0 w 276"/>
                    <a:gd name="T1" fmla="*/ 138 h 276"/>
                    <a:gd name="T2" fmla="*/ 138 w 276"/>
                    <a:gd name="T3" fmla="*/ 0 h 276"/>
                    <a:gd name="T4" fmla="*/ 276 w 276"/>
                    <a:gd name="T5" fmla="*/ 138 h 276"/>
                    <a:gd name="T6" fmla="*/ 138 w 276"/>
                    <a:gd name="T7" fmla="*/ 276 h 276"/>
                    <a:gd name="T8" fmla="*/ 0 w 276"/>
                    <a:gd name="T9" fmla="*/ 138 h 276"/>
                    <a:gd name="T10" fmla="*/ 259 w 276"/>
                    <a:gd name="T11" fmla="*/ 138 h 276"/>
                    <a:gd name="T12" fmla="*/ 138 w 276"/>
                    <a:gd name="T13" fmla="*/ 16 h 276"/>
                    <a:gd name="T14" fmla="*/ 16 w 276"/>
                    <a:gd name="T15" fmla="*/ 138 h 276"/>
                    <a:gd name="T16" fmla="*/ 138 w 276"/>
                    <a:gd name="T17" fmla="*/ 259 h 276"/>
                    <a:gd name="T18" fmla="*/ 259 w 276"/>
                    <a:gd name="T19" fmla="*/ 138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6" h="276">
                      <a:moveTo>
                        <a:pt x="0" y="138"/>
                      </a:moveTo>
                      <a:cubicBezTo>
                        <a:pt x="0" y="62"/>
                        <a:pt x="62" y="0"/>
                        <a:pt x="138" y="0"/>
                      </a:cubicBezTo>
                      <a:cubicBezTo>
                        <a:pt x="214" y="0"/>
                        <a:pt x="276" y="62"/>
                        <a:pt x="276" y="138"/>
                      </a:cubicBezTo>
                      <a:cubicBezTo>
                        <a:pt x="276" y="214"/>
                        <a:pt x="214" y="276"/>
                        <a:pt x="138" y="276"/>
                      </a:cubicBezTo>
                      <a:cubicBezTo>
                        <a:pt x="62" y="276"/>
                        <a:pt x="0" y="214"/>
                        <a:pt x="0" y="138"/>
                      </a:cubicBezTo>
                      <a:close/>
                      <a:moveTo>
                        <a:pt x="259" y="138"/>
                      </a:moveTo>
                      <a:cubicBezTo>
                        <a:pt x="259" y="71"/>
                        <a:pt x="205" y="16"/>
                        <a:pt x="138" y="16"/>
                      </a:cubicBezTo>
                      <a:cubicBezTo>
                        <a:pt x="71" y="16"/>
                        <a:pt x="16" y="71"/>
                        <a:pt x="16" y="138"/>
                      </a:cubicBezTo>
                      <a:cubicBezTo>
                        <a:pt x="16" y="205"/>
                        <a:pt x="71" y="259"/>
                        <a:pt x="138" y="259"/>
                      </a:cubicBezTo>
                      <a:cubicBezTo>
                        <a:pt x="205" y="259"/>
                        <a:pt x="259" y="205"/>
                        <a:pt x="259" y="13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Freeform 50"/>
                <p:cNvSpPr>
                  <a:spLocks noEditPoints="1"/>
                </p:cNvSpPr>
                <p:nvPr/>
              </p:nvSpPr>
              <p:spPr bwMode="auto">
                <a:xfrm>
                  <a:off x="3409951" y="5219700"/>
                  <a:ext cx="92075" cy="92075"/>
                </a:xfrm>
                <a:custGeom>
                  <a:avLst/>
                  <a:gdLst>
                    <a:gd name="T0" fmla="*/ 28 w 28"/>
                    <a:gd name="T1" fmla="*/ 14 h 28"/>
                    <a:gd name="T2" fmla="*/ 14 w 28"/>
                    <a:gd name="T3" fmla="*/ 0 h 28"/>
                    <a:gd name="T4" fmla="*/ 0 w 28"/>
                    <a:gd name="T5" fmla="*/ 14 h 28"/>
                    <a:gd name="T6" fmla="*/ 14 w 28"/>
                    <a:gd name="T7" fmla="*/ 28 h 28"/>
                    <a:gd name="T8" fmla="*/ 28 w 28"/>
                    <a:gd name="T9" fmla="*/ 14 h 28"/>
                    <a:gd name="T10" fmla="*/ 3 w 28"/>
                    <a:gd name="T11" fmla="*/ 14 h 28"/>
                    <a:gd name="T12" fmla="*/ 6 w 28"/>
                    <a:gd name="T13" fmla="*/ 7 h 28"/>
                    <a:gd name="T14" fmla="*/ 24 w 28"/>
                    <a:gd name="T15" fmla="*/ 14 h 28"/>
                    <a:gd name="T16" fmla="*/ 14 w 28"/>
                    <a:gd name="T17" fmla="*/ 25 h 28"/>
                    <a:gd name="T18" fmla="*/ 3 w 28"/>
                    <a:gd name="T19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28">
                      <a:moveTo>
                        <a:pt x="28" y="14"/>
                      </a:moveTo>
                      <a:cubicBezTo>
                        <a:pt x="28" y="6"/>
                        <a:pt x="22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22"/>
                        <a:pt x="6" y="28"/>
                        <a:pt x="14" y="28"/>
                      </a:cubicBezTo>
                      <a:cubicBezTo>
                        <a:pt x="22" y="28"/>
                        <a:pt x="28" y="22"/>
                        <a:pt x="28" y="14"/>
                      </a:cubicBezTo>
                      <a:close/>
                      <a:moveTo>
                        <a:pt x="3" y="14"/>
                      </a:moveTo>
                      <a:cubicBezTo>
                        <a:pt x="3" y="14"/>
                        <a:pt x="3" y="10"/>
                        <a:pt x="6" y="7"/>
                      </a:cubicBezTo>
                      <a:cubicBezTo>
                        <a:pt x="8" y="9"/>
                        <a:pt x="14" y="14"/>
                        <a:pt x="24" y="14"/>
                      </a:cubicBezTo>
                      <a:cubicBezTo>
                        <a:pt x="24" y="20"/>
                        <a:pt x="20" y="25"/>
                        <a:pt x="14" y="25"/>
                      </a:cubicBezTo>
                      <a:cubicBezTo>
                        <a:pt x="8" y="25"/>
                        <a:pt x="3" y="20"/>
                        <a:pt x="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Freeform 51"/>
                <p:cNvSpPr/>
                <p:nvPr/>
              </p:nvSpPr>
              <p:spPr bwMode="auto">
                <a:xfrm>
                  <a:off x="3375026" y="5321300"/>
                  <a:ext cx="158750" cy="88900"/>
                </a:xfrm>
                <a:custGeom>
                  <a:avLst/>
                  <a:gdLst>
                    <a:gd name="T0" fmla="*/ 0 w 49"/>
                    <a:gd name="T1" fmla="*/ 8 h 27"/>
                    <a:gd name="T2" fmla="*/ 0 w 49"/>
                    <a:gd name="T3" fmla="*/ 14 h 27"/>
                    <a:gd name="T4" fmla="*/ 0 w 49"/>
                    <a:gd name="T5" fmla="*/ 23 h 27"/>
                    <a:gd name="T6" fmla="*/ 5 w 49"/>
                    <a:gd name="T7" fmla="*/ 27 h 27"/>
                    <a:gd name="T8" fmla="*/ 45 w 49"/>
                    <a:gd name="T9" fmla="*/ 27 h 27"/>
                    <a:gd name="T10" fmla="*/ 49 w 49"/>
                    <a:gd name="T11" fmla="*/ 23 h 27"/>
                    <a:gd name="T12" fmla="*/ 49 w 49"/>
                    <a:gd name="T13" fmla="*/ 14 h 27"/>
                    <a:gd name="T14" fmla="*/ 49 w 49"/>
                    <a:gd name="T15" fmla="*/ 8 h 27"/>
                    <a:gd name="T16" fmla="*/ 41 w 49"/>
                    <a:gd name="T17" fmla="*/ 0 h 27"/>
                    <a:gd name="T18" fmla="*/ 34 w 49"/>
                    <a:gd name="T19" fmla="*/ 0 h 27"/>
                    <a:gd name="T20" fmla="*/ 32 w 49"/>
                    <a:gd name="T21" fmla="*/ 1 h 27"/>
                    <a:gd name="T22" fmla="*/ 25 w 49"/>
                    <a:gd name="T23" fmla="*/ 11 h 27"/>
                    <a:gd name="T24" fmla="*/ 24 w 49"/>
                    <a:gd name="T25" fmla="*/ 11 h 27"/>
                    <a:gd name="T26" fmla="*/ 17 w 49"/>
                    <a:gd name="T27" fmla="*/ 1 h 27"/>
                    <a:gd name="T28" fmla="*/ 16 w 49"/>
                    <a:gd name="T29" fmla="*/ 0 h 27"/>
                    <a:gd name="T30" fmla="*/ 9 w 49"/>
                    <a:gd name="T31" fmla="*/ 0 h 27"/>
                    <a:gd name="T32" fmla="*/ 0 w 49"/>
                    <a:gd name="T33" fmla="*/ 8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9" h="27">
                      <a:moveTo>
                        <a:pt x="0" y="8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5"/>
                        <a:pt x="2" y="27"/>
                        <a:pt x="5" y="27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7" y="27"/>
                        <a:pt x="49" y="25"/>
                        <a:pt x="49" y="23"/>
                      </a:cubicBezTo>
                      <a:cubicBezTo>
                        <a:pt x="49" y="14"/>
                        <a:pt x="49" y="14"/>
                        <a:pt x="49" y="14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9" y="4"/>
                        <a:pt x="45" y="0"/>
                        <a:pt x="41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3" y="0"/>
                        <a:pt x="33" y="0"/>
                        <a:pt x="32" y="1"/>
                      </a:cubicBezTo>
                      <a:cubicBezTo>
                        <a:pt x="25" y="11"/>
                        <a:pt x="25" y="11"/>
                        <a:pt x="25" y="11"/>
                      </a:cubicBezTo>
                      <a:cubicBezTo>
                        <a:pt x="25" y="11"/>
                        <a:pt x="25" y="11"/>
                        <a:pt x="24" y="11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7" y="0"/>
                        <a:pt x="16" y="0"/>
                        <a:pt x="16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" name="Freeform 52"/>
                <p:cNvSpPr>
                  <a:spLocks noEditPoints="1"/>
                </p:cNvSpPr>
                <p:nvPr/>
              </p:nvSpPr>
              <p:spPr bwMode="auto">
                <a:xfrm>
                  <a:off x="4340226" y="4860925"/>
                  <a:ext cx="49213" cy="49213"/>
                </a:xfrm>
                <a:custGeom>
                  <a:avLst/>
                  <a:gdLst>
                    <a:gd name="T0" fmla="*/ 15 w 15"/>
                    <a:gd name="T1" fmla="*/ 7 h 15"/>
                    <a:gd name="T2" fmla="*/ 8 w 15"/>
                    <a:gd name="T3" fmla="*/ 0 h 15"/>
                    <a:gd name="T4" fmla="*/ 0 w 15"/>
                    <a:gd name="T5" fmla="*/ 7 h 15"/>
                    <a:gd name="T6" fmla="*/ 8 w 15"/>
                    <a:gd name="T7" fmla="*/ 15 h 15"/>
                    <a:gd name="T8" fmla="*/ 15 w 15"/>
                    <a:gd name="T9" fmla="*/ 7 h 15"/>
                    <a:gd name="T10" fmla="*/ 2 w 15"/>
                    <a:gd name="T11" fmla="*/ 7 h 15"/>
                    <a:gd name="T12" fmla="*/ 3 w 15"/>
                    <a:gd name="T13" fmla="*/ 4 h 15"/>
                    <a:gd name="T14" fmla="*/ 13 w 15"/>
                    <a:gd name="T15" fmla="*/ 7 h 15"/>
                    <a:gd name="T16" fmla="*/ 8 w 15"/>
                    <a:gd name="T17" fmla="*/ 13 h 15"/>
                    <a:gd name="T18" fmla="*/ 2 w 15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5">
                      <a:moveTo>
                        <a:pt x="15" y="7"/>
                      </a:moveTo>
                      <a:cubicBezTo>
                        <a:pt x="15" y="3"/>
                        <a:pt x="12" y="0"/>
                        <a:pt x="8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1"/>
                        <a:pt x="3" y="15"/>
                        <a:pt x="8" y="15"/>
                      </a:cubicBezTo>
                      <a:cubicBezTo>
                        <a:pt x="12" y="15"/>
                        <a:pt x="15" y="11"/>
                        <a:pt x="15" y="7"/>
                      </a:cubicBezTo>
                      <a:close/>
                      <a:moveTo>
                        <a:pt x="2" y="7"/>
                      </a:moveTo>
                      <a:cubicBezTo>
                        <a:pt x="2" y="7"/>
                        <a:pt x="2" y="5"/>
                        <a:pt x="3" y="4"/>
                      </a:cubicBezTo>
                      <a:cubicBezTo>
                        <a:pt x="4" y="5"/>
                        <a:pt x="8" y="7"/>
                        <a:pt x="13" y="7"/>
                      </a:cubicBezTo>
                      <a:cubicBezTo>
                        <a:pt x="13" y="10"/>
                        <a:pt x="11" y="13"/>
                        <a:pt x="8" y="13"/>
                      </a:cubicBezTo>
                      <a:cubicBezTo>
                        <a:pt x="4" y="13"/>
                        <a:pt x="2" y="10"/>
                        <a:pt x="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" name="Freeform 53"/>
                <p:cNvSpPr/>
                <p:nvPr/>
              </p:nvSpPr>
              <p:spPr bwMode="auto">
                <a:xfrm>
                  <a:off x="4322763" y="4913313"/>
                  <a:ext cx="82550" cy="46038"/>
                </a:xfrm>
                <a:custGeom>
                  <a:avLst/>
                  <a:gdLst>
                    <a:gd name="T0" fmla="*/ 0 w 25"/>
                    <a:gd name="T1" fmla="*/ 4 h 14"/>
                    <a:gd name="T2" fmla="*/ 0 w 25"/>
                    <a:gd name="T3" fmla="*/ 8 h 14"/>
                    <a:gd name="T4" fmla="*/ 0 w 25"/>
                    <a:gd name="T5" fmla="*/ 12 h 14"/>
                    <a:gd name="T6" fmla="*/ 2 w 25"/>
                    <a:gd name="T7" fmla="*/ 14 h 14"/>
                    <a:gd name="T8" fmla="*/ 23 w 25"/>
                    <a:gd name="T9" fmla="*/ 14 h 14"/>
                    <a:gd name="T10" fmla="*/ 25 w 25"/>
                    <a:gd name="T11" fmla="*/ 12 h 14"/>
                    <a:gd name="T12" fmla="*/ 25 w 25"/>
                    <a:gd name="T13" fmla="*/ 8 h 14"/>
                    <a:gd name="T14" fmla="*/ 25 w 25"/>
                    <a:gd name="T15" fmla="*/ 4 h 14"/>
                    <a:gd name="T16" fmla="*/ 21 w 25"/>
                    <a:gd name="T17" fmla="*/ 0 h 14"/>
                    <a:gd name="T18" fmla="*/ 17 w 25"/>
                    <a:gd name="T19" fmla="*/ 0 h 14"/>
                    <a:gd name="T20" fmla="*/ 16 w 25"/>
                    <a:gd name="T21" fmla="*/ 0 h 14"/>
                    <a:gd name="T22" fmla="*/ 13 w 25"/>
                    <a:gd name="T23" fmla="*/ 6 h 14"/>
                    <a:gd name="T24" fmla="*/ 12 w 25"/>
                    <a:gd name="T25" fmla="*/ 6 h 14"/>
                    <a:gd name="T26" fmla="*/ 9 w 25"/>
                    <a:gd name="T27" fmla="*/ 0 h 14"/>
                    <a:gd name="T28" fmla="*/ 8 w 25"/>
                    <a:gd name="T29" fmla="*/ 0 h 14"/>
                    <a:gd name="T30" fmla="*/ 4 w 25"/>
                    <a:gd name="T31" fmla="*/ 0 h 14"/>
                    <a:gd name="T32" fmla="*/ 0 w 25"/>
                    <a:gd name="T33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" h="14">
                      <a:moveTo>
                        <a:pt x="0" y="4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1" y="14"/>
                        <a:pt x="2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4" y="14"/>
                        <a:pt x="25" y="13"/>
                        <a:pt x="25" y="12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5" y="4"/>
                        <a:pt x="25" y="4"/>
                        <a:pt x="25" y="4"/>
                      </a:cubicBezTo>
                      <a:cubicBezTo>
                        <a:pt x="25" y="2"/>
                        <a:pt x="23" y="0"/>
                        <a:pt x="21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6" y="0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2" y="6"/>
                        <a:pt x="12" y="6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" name="Freeform 54"/>
                <p:cNvSpPr>
                  <a:spLocks noEditPoints="1"/>
                </p:cNvSpPr>
                <p:nvPr/>
              </p:nvSpPr>
              <p:spPr bwMode="auto">
                <a:xfrm>
                  <a:off x="5360988" y="5853113"/>
                  <a:ext cx="44450" cy="49213"/>
                </a:xfrm>
                <a:custGeom>
                  <a:avLst/>
                  <a:gdLst>
                    <a:gd name="T0" fmla="*/ 14 w 14"/>
                    <a:gd name="T1" fmla="*/ 7 h 15"/>
                    <a:gd name="T2" fmla="*/ 7 w 14"/>
                    <a:gd name="T3" fmla="*/ 0 h 15"/>
                    <a:gd name="T4" fmla="*/ 0 w 14"/>
                    <a:gd name="T5" fmla="*/ 7 h 15"/>
                    <a:gd name="T6" fmla="*/ 7 w 14"/>
                    <a:gd name="T7" fmla="*/ 15 h 15"/>
                    <a:gd name="T8" fmla="*/ 14 w 14"/>
                    <a:gd name="T9" fmla="*/ 7 h 15"/>
                    <a:gd name="T10" fmla="*/ 2 w 14"/>
                    <a:gd name="T11" fmla="*/ 7 h 15"/>
                    <a:gd name="T12" fmla="*/ 3 w 14"/>
                    <a:gd name="T13" fmla="*/ 4 h 15"/>
                    <a:gd name="T14" fmla="*/ 13 w 14"/>
                    <a:gd name="T15" fmla="*/ 7 h 15"/>
                    <a:gd name="T16" fmla="*/ 7 w 14"/>
                    <a:gd name="T17" fmla="*/ 13 h 15"/>
                    <a:gd name="T18" fmla="*/ 2 w 14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5">
                      <a:moveTo>
                        <a:pt x="14" y="7"/>
                      </a:moveTo>
                      <a:cubicBezTo>
                        <a:pt x="14" y="3"/>
                        <a:pt x="11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1"/>
                        <a:pt x="3" y="15"/>
                        <a:pt x="7" y="15"/>
                      </a:cubicBezTo>
                      <a:cubicBezTo>
                        <a:pt x="11" y="15"/>
                        <a:pt x="14" y="11"/>
                        <a:pt x="14" y="7"/>
                      </a:cubicBezTo>
                      <a:close/>
                      <a:moveTo>
                        <a:pt x="2" y="7"/>
                      </a:moveTo>
                      <a:cubicBezTo>
                        <a:pt x="2" y="7"/>
                        <a:pt x="1" y="5"/>
                        <a:pt x="3" y="4"/>
                      </a:cubicBezTo>
                      <a:cubicBezTo>
                        <a:pt x="4" y="5"/>
                        <a:pt x="7" y="7"/>
                        <a:pt x="13" y="7"/>
                      </a:cubicBezTo>
                      <a:cubicBezTo>
                        <a:pt x="13" y="11"/>
                        <a:pt x="10" y="13"/>
                        <a:pt x="7" y="13"/>
                      </a:cubicBezTo>
                      <a:cubicBezTo>
                        <a:pt x="4" y="13"/>
                        <a:pt x="2" y="11"/>
                        <a:pt x="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" name="Freeform 55"/>
                <p:cNvSpPr/>
                <p:nvPr/>
              </p:nvSpPr>
              <p:spPr bwMode="auto">
                <a:xfrm>
                  <a:off x="5340351" y="5905500"/>
                  <a:ext cx="85725" cy="46038"/>
                </a:xfrm>
                <a:custGeom>
                  <a:avLst/>
                  <a:gdLst>
                    <a:gd name="T0" fmla="*/ 0 w 26"/>
                    <a:gd name="T1" fmla="*/ 4 h 14"/>
                    <a:gd name="T2" fmla="*/ 0 w 26"/>
                    <a:gd name="T3" fmla="*/ 8 h 14"/>
                    <a:gd name="T4" fmla="*/ 0 w 26"/>
                    <a:gd name="T5" fmla="*/ 12 h 14"/>
                    <a:gd name="T6" fmla="*/ 3 w 26"/>
                    <a:gd name="T7" fmla="*/ 14 h 14"/>
                    <a:gd name="T8" fmla="*/ 24 w 26"/>
                    <a:gd name="T9" fmla="*/ 14 h 14"/>
                    <a:gd name="T10" fmla="*/ 26 w 26"/>
                    <a:gd name="T11" fmla="*/ 12 h 14"/>
                    <a:gd name="T12" fmla="*/ 26 w 26"/>
                    <a:gd name="T13" fmla="*/ 8 h 14"/>
                    <a:gd name="T14" fmla="*/ 26 w 26"/>
                    <a:gd name="T15" fmla="*/ 4 h 14"/>
                    <a:gd name="T16" fmla="*/ 21 w 26"/>
                    <a:gd name="T17" fmla="*/ 0 h 14"/>
                    <a:gd name="T18" fmla="*/ 18 w 26"/>
                    <a:gd name="T19" fmla="*/ 0 h 14"/>
                    <a:gd name="T20" fmla="*/ 17 w 26"/>
                    <a:gd name="T21" fmla="*/ 1 h 14"/>
                    <a:gd name="T22" fmla="*/ 13 w 26"/>
                    <a:gd name="T23" fmla="*/ 6 h 14"/>
                    <a:gd name="T24" fmla="*/ 13 w 26"/>
                    <a:gd name="T25" fmla="*/ 6 h 14"/>
                    <a:gd name="T26" fmla="*/ 9 w 26"/>
                    <a:gd name="T27" fmla="*/ 1 h 14"/>
                    <a:gd name="T28" fmla="*/ 8 w 26"/>
                    <a:gd name="T29" fmla="*/ 0 h 14"/>
                    <a:gd name="T30" fmla="*/ 5 w 26"/>
                    <a:gd name="T31" fmla="*/ 0 h 14"/>
                    <a:gd name="T32" fmla="*/ 0 w 26"/>
                    <a:gd name="T33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" h="14">
                      <a:moveTo>
                        <a:pt x="0" y="4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1" y="14"/>
                        <a:pt x="3" y="14"/>
                      </a:cubicBezTo>
                      <a:cubicBezTo>
                        <a:pt x="24" y="14"/>
                        <a:pt x="24" y="14"/>
                        <a:pt x="24" y="14"/>
                      </a:cubicBezTo>
                      <a:cubicBezTo>
                        <a:pt x="25" y="14"/>
                        <a:pt x="26" y="13"/>
                        <a:pt x="26" y="12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2"/>
                        <a:pt x="24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7" y="0"/>
                        <a:pt x="17" y="0"/>
                        <a:pt x="17" y="1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" name="Freeform 56"/>
                <p:cNvSpPr>
                  <a:spLocks noEditPoints="1"/>
                </p:cNvSpPr>
                <p:nvPr/>
              </p:nvSpPr>
              <p:spPr bwMode="auto">
                <a:xfrm>
                  <a:off x="6221413" y="5586413"/>
                  <a:ext cx="49213" cy="49213"/>
                </a:xfrm>
                <a:custGeom>
                  <a:avLst/>
                  <a:gdLst>
                    <a:gd name="T0" fmla="*/ 15 w 15"/>
                    <a:gd name="T1" fmla="*/ 8 h 15"/>
                    <a:gd name="T2" fmla="*/ 8 w 15"/>
                    <a:gd name="T3" fmla="*/ 0 h 15"/>
                    <a:gd name="T4" fmla="*/ 0 w 15"/>
                    <a:gd name="T5" fmla="*/ 8 h 15"/>
                    <a:gd name="T6" fmla="*/ 8 w 15"/>
                    <a:gd name="T7" fmla="*/ 15 h 15"/>
                    <a:gd name="T8" fmla="*/ 15 w 15"/>
                    <a:gd name="T9" fmla="*/ 8 h 15"/>
                    <a:gd name="T10" fmla="*/ 2 w 15"/>
                    <a:gd name="T11" fmla="*/ 8 h 15"/>
                    <a:gd name="T12" fmla="*/ 4 w 15"/>
                    <a:gd name="T13" fmla="*/ 4 h 15"/>
                    <a:gd name="T14" fmla="*/ 13 w 15"/>
                    <a:gd name="T15" fmla="*/ 8 h 15"/>
                    <a:gd name="T16" fmla="*/ 8 w 15"/>
                    <a:gd name="T17" fmla="*/ 13 h 15"/>
                    <a:gd name="T18" fmla="*/ 2 w 15"/>
                    <a:gd name="T19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5">
                      <a:moveTo>
                        <a:pt x="15" y="8"/>
                      </a:moveTo>
                      <a:cubicBezTo>
                        <a:pt x="15" y="4"/>
                        <a:pt x="12" y="0"/>
                        <a:pt x="8" y="0"/>
                      </a:cubicBezTo>
                      <a:cubicBezTo>
                        <a:pt x="4" y="0"/>
                        <a:pt x="0" y="4"/>
                        <a:pt x="0" y="8"/>
                      </a:cubicBezTo>
                      <a:cubicBezTo>
                        <a:pt x="0" y="12"/>
                        <a:pt x="4" y="15"/>
                        <a:pt x="8" y="15"/>
                      </a:cubicBezTo>
                      <a:cubicBezTo>
                        <a:pt x="12" y="15"/>
                        <a:pt x="15" y="12"/>
                        <a:pt x="15" y="8"/>
                      </a:cubicBezTo>
                      <a:close/>
                      <a:moveTo>
                        <a:pt x="2" y="8"/>
                      </a:moveTo>
                      <a:cubicBezTo>
                        <a:pt x="2" y="8"/>
                        <a:pt x="2" y="6"/>
                        <a:pt x="4" y="4"/>
                      </a:cubicBezTo>
                      <a:cubicBezTo>
                        <a:pt x="5" y="5"/>
                        <a:pt x="8" y="8"/>
                        <a:pt x="13" y="8"/>
                      </a:cubicBezTo>
                      <a:cubicBezTo>
                        <a:pt x="13" y="11"/>
                        <a:pt x="11" y="13"/>
                        <a:pt x="8" y="13"/>
                      </a:cubicBezTo>
                      <a:cubicBezTo>
                        <a:pt x="5" y="13"/>
                        <a:pt x="2" y="11"/>
                        <a:pt x="2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" name="Freeform 57"/>
                <p:cNvSpPr/>
                <p:nvPr/>
              </p:nvSpPr>
              <p:spPr bwMode="auto">
                <a:xfrm>
                  <a:off x="6205538" y="5638800"/>
                  <a:ext cx="80963" cy="44450"/>
                </a:xfrm>
                <a:custGeom>
                  <a:avLst/>
                  <a:gdLst>
                    <a:gd name="T0" fmla="*/ 0 w 25"/>
                    <a:gd name="T1" fmla="*/ 5 h 14"/>
                    <a:gd name="T2" fmla="*/ 0 w 25"/>
                    <a:gd name="T3" fmla="*/ 8 h 14"/>
                    <a:gd name="T4" fmla="*/ 0 w 25"/>
                    <a:gd name="T5" fmla="*/ 12 h 14"/>
                    <a:gd name="T6" fmla="*/ 2 w 25"/>
                    <a:gd name="T7" fmla="*/ 14 h 14"/>
                    <a:gd name="T8" fmla="*/ 23 w 25"/>
                    <a:gd name="T9" fmla="*/ 14 h 14"/>
                    <a:gd name="T10" fmla="*/ 25 w 25"/>
                    <a:gd name="T11" fmla="*/ 12 h 14"/>
                    <a:gd name="T12" fmla="*/ 25 w 25"/>
                    <a:gd name="T13" fmla="*/ 8 h 14"/>
                    <a:gd name="T14" fmla="*/ 25 w 25"/>
                    <a:gd name="T15" fmla="*/ 5 h 14"/>
                    <a:gd name="T16" fmla="*/ 21 w 25"/>
                    <a:gd name="T17" fmla="*/ 1 h 14"/>
                    <a:gd name="T18" fmla="*/ 17 w 25"/>
                    <a:gd name="T19" fmla="*/ 1 h 14"/>
                    <a:gd name="T20" fmla="*/ 17 w 25"/>
                    <a:gd name="T21" fmla="*/ 1 h 14"/>
                    <a:gd name="T22" fmla="*/ 13 w 25"/>
                    <a:gd name="T23" fmla="*/ 6 h 14"/>
                    <a:gd name="T24" fmla="*/ 12 w 25"/>
                    <a:gd name="T25" fmla="*/ 6 h 14"/>
                    <a:gd name="T26" fmla="*/ 9 w 25"/>
                    <a:gd name="T27" fmla="*/ 1 h 14"/>
                    <a:gd name="T28" fmla="*/ 8 w 25"/>
                    <a:gd name="T29" fmla="*/ 0 h 14"/>
                    <a:gd name="T30" fmla="*/ 4 w 25"/>
                    <a:gd name="T31" fmla="*/ 0 h 14"/>
                    <a:gd name="T32" fmla="*/ 0 w 25"/>
                    <a:gd name="T33" fmla="*/ 5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" h="14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1" y="14"/>
                        <a:pt x="2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4" y="14"/>
                        <a:pt x="25" y="13"/>
                        <a:pt x="25" y="12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5" y="5"/>
                        <a:pt x="25" y="5"/>
                        <a:pt x="25" y="5"/>
                      </a:cubicBezTo>
                      <a:cubicBezTo>
                        <a:pt x="25" y="2"/>
                        <a:pt x="24" y="1"/>
                        <a:pt x="21" y="1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2" y="6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0"/>
                        <a:pt x="8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" name="Freeform 58"/>
                <p:cNvSpPr>
                  <a:spLocks noEditPoints="1"/>
                </p:cNvSpPr>
                <p:nvPr/>
              </p:nvSpPr>
              <p:spPr bwMode="auto">
                <a:xfrm>
                  <a:off x="7802563" y="4356100"/>
                  <a:ext cx="46038" cy="47625"/>
                </a:xfrm>
                <a:custGeom>
                  <a:avLst/>
                  <a:gdLst>
                    <a:gd name="T0" fmla="*/ 14 w 14"/>
                    <a:gd name="T1" fmla="*/ 7 h 15"/>
                    <a:gd name="T2" fmla="*/ 7 w 14"/>
                    <a:gd name="T3" fmla="*/ 0 h 15"/>
                    <a:gd name="T4" fmla="*/ 0 w 14"/>
                    <a:gd name="T5" fmla="*/ 7 h 15"/>
                    <a:gd name="T6" fmla="*/ 7 w 14"/>
                    <a:gd name="T7" fmla="*/ 15 h 15"/>
                    <a:gd name="T8" fmla="*/ 14 w 14"/>
                    <a:gd name="T9" fmla="*/ 7 h 15"/>
                    <a:gd name="T10" fmla="*/ 2 w 14"/>
                    <a:gd name="T11" fmla="*/ 8 h 15"/>
                    <a:gd name="T12" fmla="*/ 3 w 14"/>
                    <a:gd name="T13" fmla="*/ 4 h 15"/>
                    <a:gd name="T14" fmla="*/ 13 w 14"/>
                    <a:gd name="T15" fmla="*/ 8 h 15"/>
                    <a:gd name="T16" fmla="*/ 7 w 14"/>
                    <a:gd name="T17" fmla="*/ 13 h 15"/>
                    <a:gd name="T18" fmla="*/ 2 w 14"/>
                    <a:gd name="T19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5">
                      <a:moveTo>
                        <a:pt x="14" y="7"/>
                      </a:moveTo>
                      <a:cubicBezTo>
                        <a:pt x="14" y="3"/>
                        <a:pt x="11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1"/>
                        <a:pt x="3" y="15"/>
                        <a:pt x="7" y="15"/>
                      </a:cubicBezTo>
                      <a:cubicBezTo>
                        <a:pt x="11" y="15"/>
                        <a:pt x="14" y="11"/>
                        <a:pt x="14" y="7"/>
                      </a:cubicBezTo>
                      <a:close/>
                      <a:moveTo>
                        <a:pt x="2" y="8"/>
                      </a:moveTo>
                      <a:cubicBezTo>
                        <a:pt x="2" y="8"/>
                        <a:pt x="1" y="5"/>
                        <a:pt x="3" y="4"/>
                      </a:cubicBezTo>
                      <a:cubicBezTo>
                        <a:pt x="4" y="5"/>
                        <a:pt x="7" y="8"/>
                        <a:pt x="13" y="8"/>
                      </a:cubicBezTo>
                      <a:cubicBezTo>
                        <a:pt x="13" y="11"/>
                        <a:pt x="10" y="13"/>
                        <a:pt x="7" y="13"/>
                      </a:cubicBezTo>
                      <a:cubicBezTo>
                        <a:pt x="4" y="13"/>
                        <a:pt x="2" y="11"/>
                        <a:pt x="2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" name="Freeform 59"/>
                <p:cNvSpPr/>
                <p:nvPr/>
              </p:nvSpPr>
              <p:spPr bwMode="auto">
                <a:xfrm>
                  <a:off x="7783513" y="4406900"/>
                  <a:ext cx="84138" cy="46038"/>
                </a:xfrm>
                <a:custGeom>
                  <a:avLst/>
                  <a:gdLst>
                    <a:gd name="T0" fmla="*/ 0 w 26"/>
                    <a:gd name="T1" fmla="*/ 4 h 14"/>
                    <a:gd name="T2" fmla="*/ 0 w 26"/>
                    <a:gd name="T3" fmla="*/ 8 h 14"/>
                    <a:gd name="T4" fmla="*/ 0 w 26"/>
                    <a:gd name="T5" fmla="*/ 12 h 14"/>
                    <a:gd name="T6" fmla="*/ 3 w 26"/>
                    <a:gd name="T7" fmla="*/ 14 h 14"/>
                    <a:gd name="T8" fmla="*/ 24 w 26"/>
                    <a:gd name="T9" fmla="*/ 14 h 14"/>
                    <a:gd name="T10" fmla="*/ 26 w 26"/>
                    <a:gd name="T11" fmla="*/ 12 h 14"/>
                    <a:gd name="T12" fmla="*/ 26 w 26"/>
                    <a:gd name="T13" fmla="*/ 8 h 14"/>
                    <a:gd name="T14" fmla="*/ 26 w 26"/>
                    <a:gd name="T15" fmla="*/ 4 h 14"/>
                    <a:gd name="T16" fmla="*/ 21 w 26"/>
                    <a:gd name="T17" fmla="*/ 0 h 14"/>
                    <a:gd name="T18" fmla="*/ 18 w 26"/>
                    <a:gd name="T19" fmla="*/ 0 h 14"/>
                    <a:gd name="T20" fmla="*/ 17 w 26"/>
                    <a:gd name="T21" fmla="*/ 1 h 14"/>
                    <a:gd name="T22" fmla="*/ 13 w 26"/>
                    <a:gd name="T23" fmla="*/ 6 h 14"/>
                    <a:gd name="T24" fmla="*/ 13 w 26"/>
                    <a:gd name="T25" fmla="*/ 6 h 14"/>
                    <a:gd name="T26" fmla="*/ 9 w 26"/>
                    <a:gd name="T27" fmla="*/ 1 h 14"/>
                    <a:gd name="T28" fmla="*/ 8 w 26"/>
                    <a:gd name="T29" fmla="*/ 0 h 14"/>
                    <a:gd name="T30" fmla="*/ 5 w 26"/>
                    <a:gd name="T31" fmla="*/ 0 h 14"/>
                    <a:gd name="T32" fmla="*/ 0 w 26"/>
                    <a:gd name="T33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" h="14">
                      <a:moveTo>
                        <a:pt x="0" y="4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3"/>
                        <a:pt x="1" y="14"/>
                        <a:pt x="3" y="14"/>
                      </a:cubicBezTo>
                      <a:cubicBezTo>
                        <a:pt x="24" y="14"/>
                        <a:pt x="24" y="14"/>
                        <a:pt x="24" y="14"/>
                      </a:cubicBezTo>
                      <a:cubicBezTo>
                        <a:pt x="25" y="14"/>
                        <a:pt x="26" y="13"/>
                        <a:pt x="26" y="12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2"/>
                        <a:pt x="24" y="0"/>
                        <a:pt x="21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7" y="0"/>
                        <a:pt x="17" y="0"/>
                        <a:pt x="17" y="1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" name="Freeform 60"/>
                <p:cNvSpPr>
                  <a:spLocks noEditPoints="1"/>
                </p:cNvSpPr>
                <p:nvPr/>
              </p:nvSpPr>
              <p:spPr bwMode="auto">
                <a:xfrm>
                  <a:off x="4795838" y="5565775"/>
                  <a:ext cx="92075" cy="92075"/>
                </a:xfrm>
                <a:custGeom>
                  <a:avLst/>
                  <a:gdLst>
                    <a:gd name="T0" fmla="*/ 28 w 28"/>
                    <a:gd name="T1" fmla="*/ 14 h 28"/>
                    <a:gd name="T2" fmla="*/ 14 w 28"/>
                    <a:gd name="T3" fmla="*/ 0 h 28"/>
                    <a:gd name="T4" fmla="*/ 0 w 28"/>
                    <a:gd name="T5" fmla="*/ 14 h 28"/>
                    <a:gd name="T6" fmla="*/ 14 w 28"/>
                    <a:gd name="T7" fmla="*/ 28 h 28"/>
                    <a:gd name="T8" fmla="*/ 28 w 28"/>
                    <a:gd name="T9" fmla="*/ 14 h 28"/>
                    <a:gd name="T10" fmla="*/ 4 w 28"/>
                    <a:gd name="T11" fmla="*/ 14 h 28"/>
                    <a:gd name="T12" fmla="*/ 6 w 28"/>
                    <a:gd name="T13" fmla="*/ 7 h 28"/>
                    <a:gd name="T14" fmla="*/ 25 w 28"/>
                    <a:gd name="T15" fmla="*/ 14 h 28"/>
                    <a:gd name="T16" fmla="*/ 14 w 28"/>
                    <a:gd name="T17" fmla="*/ 25 h 28"/>
                    <a:gd name="T18" fmla="*/ 4 w 28"/>
                    <a:gd name="T19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28">
                      <a:moveTo>
                        <a:pt x="28" y="14"/>
                      </a:moveTo>
                      <a:cubicBezTo>
                        <a:pt x="28" y="6"/>
                        <a:pt x="22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22"/>
                        <a:pt x="6" y="28"/>
                        <a:pt x="14" y="28"/>
                      </a:cubicBezTo>
                      <a:cubicBezTo>
                        <a:pt x="22" y="28"/>
                        <a:pt x="28" y="22"/>
                        <a:pt x="28" y="14"/>
                      </a:cubicBezTo>
                      <a:close/>
                      <a:moveTo>
                        <a:pt x="4" y="14"/>
                      </a:moveTo>
                      <a:cubicBezTo>
                        <a:pt x="4" y="14"/>
                        <a:pt x="3" y="10"/>
                        <a:pt x="6" y="7"/>
                      </a:cubicBezTo>
                      <a:cubicBezTo>
                        <a:pt x="8" y="9"/>
                        <a:pt x="14" y="14"/>
                        <a:pt x="25" y="14"/>
                      </a:cubicBezTo>
                      <a:cubicBezTo>
                        <a:pt x="25" y="20"/>
                        <a:pt x="20" y="25"/>
                        <a:pt x="14" y="25"/>
                      </a:cubicBezTo>
                      <a:cubicBezTo>
                        <a:pt x="8" y="25"/>
                        <a:pt x="4" y="20"/>
                        <a:pt x="4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" name="Freeform 61"/>
                <p:cNvSpPr/>
                <p:nvPr/>
              </p:nvSpPr>
              <p:spPr bwMode="auto">
                <a:xfrm>
                  <a:off x="4764088" y="5667375"/>
                  <a:ext cx="155575" cy="85725"/>
                </a:xfrm>
                <a:custGeom>
                  <a:avLst/>
                  <a:gdLst>
                    <a:gd name="T0" fmla="*/ 0 w 48"/>
                    <a:gd name="T1" fmla="*/ 8 h 26"/>
                    <a:gd name="T2" fmla="*/ 0 w 48"/>
                    <a:gd name="T3" fmla="*/ 14 h 26"/>
                    <a:gd name="T4" fmla="*/ 0 w 48"/>
                    <a:gd name="T5" fmla="*/ 22 h 26"/>
                    <a:gd name="T6" fmla="*/ 4 w 48"/>
                    <a:gd name="T7" fmla="*/ 26 h 26"/>
                    <a:gd name="T8" fmla="*/ 44 w 48"/>
                    <a:gd name="T9" fmla="*/ 26 h 26"/>
                    <a:gd name="T10" fmla="*/ 48 w 48"/>
                    <a:gd name="T11" fmla="*/ 22 h 26"/>
                    <a:gd name="T12" fmla="*/ 48 w 48"/>
                    <a:gd name="T13" fmla="*/ 14 h 26"/>
                    <a:gd name="T14" fmla="*/ 48 w 48"/>
                    <a:gd name="T15" fmla="*/ 8 h 26"/>
                    <a:gd name="T16" fmla="*/ 40 w 48"/>
                    <a:gd name="T17" fmla="*/ 0 h 26"/>
                    <a:gd name="T18" fmla="*/ 33 w 48"/>
                    <a:gd name="T19" fmla="*/ 0 h 26"/>
                    <a:gd name="T20" fmla="*/ 32 w 48"/>
                    <a:gd name="T21" fmla="*/ 0 h 26"/>
                    <a:gd name="T22" fmla="*/ 25 w 48"/>
                    <a:gd name="T23" fmla="*/ 11 h 26"/>
                    <a:gd name="T24" fmla="*/ 24 w 48"/>
                    <a:gd name="T25" fmla="*/ 11 h 26"/>
                    <a:gd name="T26" fmla="*/ 17 w 48"/>
                    <a:gd name="T27" fmla="*/ 0 h 26"/>
                    <a:gd name="T28" fmla="*/ 15 w 48"/>
                    <a:gd name="T29" fmla="*/ 0 h 26"/>
                    <a:gd name="T30" fmla="*/ 8 w 48"/>
                    <a:gd name="T31" fmla="*/ 0 h 26"/>
                    <a:gd name="T32" fmla="*/ 0 w 48"/>
                    <a:gd name="T33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26">
                      <a:moveTo>
                        <a:pt x="0" y="8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2" y="26"/>
                        <a:pt x="4" y="26"/>
                      </a:cubicBezTo>
                      <a:cubicBezTo>
                        <a:pt x="44" y="26"/>
                        <a:pt x="44" y="26"/>
                        <a:pt x="44" y="26"/>
                      </a:cubicBezTo>
                      <a:cubicBezTo>
                        <a:pt x="47" y="26"/>
                        <a:pt x="48" y="24"/>
                        <a:pt x="48" y="22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8" y="3"/>
                        <a:pt x="45" y="0"/>
                        <a:pt x="40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3" y="0"/>
                        <a:pt x="32" y="0"/>
                        <a:pt x="32" y="0"/>
                      </a:cubicBezTo>
                      <a:cubicBezTo>
                        <a:pt x="25" y="11"/>
                        <a:pt x="25" y="11"/>
                        <a:pt x="25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" name="Freeform 62"/>
                <p:cNvSpPr>
                  <a:spLocks noEditPoints="1"/>
                </p:cNvSpPr>
                <p:nvPr/>
              </p:nvSpPr>
              <p:spPr bwMode="auto">
                <a:xfrm>
                  <a:off x="7867651" y="5657850"/>
                  <a:ext cx="92075" cy="87313"/>
                </a:xfrm>
                <a:custGeom>
                  <a:avLst/>
                  <a:gdLst>
                    <a:gd name="T0" fmla="*/ 28 w 28"/>
                    <a:gd name="T1" fmla="*/ 14 h 27"/>
                    <a:gd name="T2" fmla="*/ 14 w 28"/>
                    <a:gd name="T3" fmla="*/ 0 h 27"/>
                    <a:gd name="T4" fmla="*/ 0 w 28"/>
                    <a:gd name="T5" fmla="*/ 14 h 27"/>
                    <a:gd name="T6" fmla="*/ 14 w 28"/>
                    <a:gd name="T7" fmla="*/ 27 h 27"/>
                    <a:gd name="T8" fmla="*/ 28 w 28"/>
                    <a:gd name="T9" fmla="*/ 14 h 27"/>
                    <a:gd name="T10" fmla="*/ 4 w 28"/>
                    <a:gd name="T11" fmla="*/ 14 h 27"/>
                    <a:gd name="T12" fmla="*/ 6 w 28"/>
                    <a:gd name="T13" fmla="*/ 7 h 27"/>
                    <a:gd name="T14" fmla="*/ 24 w 28"/>
                    <a:gd name="T15" fmla="*/ 14 h 27"/>
                    <a:gd name="T16" fmla="*/ 14 w 28"/>
                    <a:gd name="T17" fmla="*/ 24 h 27"/>
                    <a:gd name="T18" fmla="*/ 4 w 28"/>
                    <a:gd name="T19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27">
                      <a:moveTo>
                        <a:pt x="28" y="14"/>
                      </a:moveTo>
                      <a:cubicBezTo>
                        <a:pt x="28" y="6"/>
                        <a:pt x="22" y="0"/>
                        <a:pt x="14" y="0"/>
                      </a:cubicBezTo>
                      <a:cubicBezTo>
                        <a:pt x="7" y="0"/>
                        <a:pt x="0" y="6"/>
                        <a:pt x="0" y="14"/>
                      </a:cubicBezTo>
                      <a:cubicBezTo>
                        <a:pt x="0" y="21"/>
                        <a:pt x="7" y="27"/>
                        <a:pt x="14" y="27"/>
                      </a:cubicBezTo>
                      <a:cubicBezTo>
                        <a:pt x="22" y="27"/>
                        <a:pt x="28" y="21"/>
                        <a:pt x="28" y="14"/>
                      </a:cubicBezTo>
                      <a:close/>
                      <a:moveTo>
                        <a:pt x="4" y="14"/>
                      </a:moveTo>
                      <a:cubicBezTo>
                        <a:pt x="4" y="14"/>
                        <a:pt x="3" y="10"/>
                        <a:pt x="6" y="7"/>
                      </a:cubicBezTo>
                      <a:cubicBezTo>
                        <a:pt x="8" y="9"/>
                        <a:pt x="14" y="14"/>
                        <a:pt x="24" y="14"/>
                      </a:cubicBezTo>
                      <a:cubicBezTo>
                        <a:pt x="24" y="20"/>
                        <a:pt x="20" y="24"/>
                        <a:pt x="14" y="24"/>
                      </a:cubicBezTo>
                      <a:cubicBezTo>
                        <a:pt x="8" y="24"/>
                        <a:pt x="4" y="20"/>
                        <a:pt x="4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" name="Freeform 63"/>
                <p:cNvSpPr/>
                <p:nvPr/>
              </p:nvSpPr>
              <p:spPr bwMode="auto">
                <a:xfrm>
                  <a:off x="7839076" y="5756275"/>
                  <a:ext cx="152400" cy="84138"/>
                </a:xfrm>
                <a:custGeom>
                  <a:avLst/>
                  <a:gdLst>
                    <a:gd name="T0" fmla="*/ 0 w 47"/>
                    <a:gd name="T1" fmla="*/ 8 h 26"/>
                    <a:gd name="T2" fmla="*/ 0 w 47"/>
                    <a:gd name="T3" fmla="*/ 14 h 26"/>
                    <a:gd name="T4" fmla="*/ 0 w 47"/>
                    <a:gd name="T5" fmla="*/ 22 h 26"/>
                    <a:gd name="T6" fmla="*/ 4 w 47"/>
                    <a:gd name="T7" fmla="*/ 26 h 26"/>
                    <a:gd name="T8" fmla="*/ 43 w 47"/>
                    <a:gd name="T9" fmla="*/ 26 h 26"/>
                    <a:gd name="T10" fmla="*/ 47 w 47"/>
                    <a:gd name="T11" fmla="*/ 22 h 26"/>
                    <a:gd name="T12" fmla="*/ 47 w 47"/>
                    <a:gd name="T13" fmla="*/ 14 h 26"/>
                    <a:gd name="T14" fmla="*/ 47 w 47"/>
                    <a:gd name="T15" fmla="*/ 8 h 26"/>
                    <a:gd name="T16" fmla="*/ 39 w 47"/>
                    <a:gd name="T17" fmla="*/ 0 h 26"/>
                    <a:gd name="T18" fmla="*/ 32 w 47"/>
                    <a:gd name="T19" fmla="*/ 0 h 26"/>
                    <a:gd name="T20" fmla="*/ 30 w 47"/>
                    <a:gd name="T21" fmla="*/ 1 h 26"/>
                    <a:gd name="T22" fmla="*/ 24 w 47"/>
                    <a:gd name="T23" fmla="*/ 10 h 26"/>
                    <a:gd name="T24" fmla="*/ 23 w 47"/>
                    <a:gd name="T25" fmla="*/ 10 h 26"/>
                    <a:gd name="T26" fmla="*/ 16 w 47"/>
                    <a:gd name="T27" fmla="*/ 1 h 26"/>
                    <a:gd name="T28" fmla="*/ 14 w 47"/>
                    <a:gd name="T29" fmla="*/ 0 h 26"/>
                    <a:gd name="T30" fmla="*/ 7 w 47"/>
                    <a:gd name="T31" fmla="*/ 0 h 26"/>
                    <a:gd name="T32" fmla="*/ 0 w 47"/>
                    <a:gd name="T33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6">
                      <a:moveTo>
                        <a:pt x="0" y="8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1" y="26"/>
                        <a:pt x="4" y="26"/>
                      </a:cubicBezTo>
                      <a:cubicBezTo>
                        <a:pt x="43" y="26"/>
                        <a:pt x="43" y="26"/>
                        <a:pt x="43" y="26"/>
                      </a:cubicBezTo>
                      <a:cubicBezTo>
                        <a:pt x="45" y="26"/>
                        <a:pt x="47" y="24"/>
                        <a:pt x="47" y="22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7" y="4"/>
                        <a:pt x="43" y="0"/>
                        <a:pt x="39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1" y="0"/>
                        <a:pt x="31" y="0"/>
                        <a:pt x="30" y="1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ubicBezTo>
                        <a:pt x="23" y="11"/>
                        <a:pt x="23" y="11"/>
                        <a:pt x="23" y="10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5" y="0"/>
                        <a:pt x="15" y="0"/>
                        <a:pt x="14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4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" name="Freeform 64"/>
                <p:cNvSpPr>
                  <a:spLocks noEditPoints="1"/>
                </p:cNvSpPr>
                <p:nvPr/>
              </p:nvSpPr>
              <p:spPr bwMode="auto">
                <a:xfrm>
                  <a:off x="7000876" y="5324475"/>
                  <a:ext cx="87313" cy="88900"/>
                </a:xfrm>
                <a:custGeom>
                  <a:avLst/>
                  <a:gdLst>
                    <a:gd name="T0" fmla="*/ 27 w 27"/>
                    <a:gd name="T1" fmla="*/ 14 h 27"/>
                    <a:gd name="T2" fmla="*/ 14 w 27"/>
                    <a:gd name="T3" fmla="*/ 0 h 27"/>
                    <a:gd name="T4" fmla="*/ 0 w 27"/>
                    <a:gd name="T5" fmla="*/ 14 h 27"/>
                    <a:gd name="T6" fmla="*/ 14 w 27"/>
                    <a:gd name="T7" fmla="*/ 27 h 27"/>
                    <a:gd name="T8" fmla="*/ 27 w 27"/>
                    <a:gd name="T9" fmla="*/ 14 h 27"/>
                    <a:gd name="T10" fmla="*/ 3 w 27"/>
                    <a:gd name="T11" fmla="*/ 14 h 27"/>
                    <a:gd name="T12" fmla="*/ 6 w 27"/>
                    <a:gd name="T13" fmla="*/ 7 h 27"/>
                    <a:gd name="T14" fmla="*/ 24 w 27"/>
                    <a:gd name="T15" fmla="*/ 14 h 27"/>
                    <a:gd name="T16" fmla="*/ 14 w 27"/>
                    <a:gd name="T17" fmla="*/ 24 h 27"/>
                    <a:gd name="T18" fmla="*/ 3 w 27"/>
                    <a:gd name="T19" fmla="*/ 1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27">
                      <a:moveTo>
                        <a:pt x="27" y="14"/>
                      </a:moveTo>
                      <a:cubicBezTo>
                        <a:pt x="27" y="6"/>
                        <a:pt x="21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21"/>
                        <a:pt x="6" y="27"/>
                        <a:pt x="14" y="27"/>
                      </a:cubicBezTo>
                      <a:cubicBezTo>
                        <a:pt x="21" y="27"/>
                        <a:pt x="27" y="21"/>
                        <a:pt x="27" y="14"/>
                      </a:cubicBezTo>
                      <a:close/>
                      <a:moveTo>
                        <a:pt x="3" y="14"/>
                      </a:moveTo>
                      <a:cubicBezTo>
                        <a:pt x="3" y="14"/>
                        <a:pt x="3" y="10"/>
                        <a:pt x="6" y="7"/>
                      </a:cubicBezTo>
                      <a:cubicBezTo>
                        <a:pt x="8" y="9"/>
                        <a:pt x="14" y="14"/>
                        <a:pt x="24" y="14"/>
                      </a:cubicBezTo>
                      <a:cubicBezTo>
                        <a:pt x="24" y="20"/>
                        <a:pt x="19" y="24"/>
                        <a:pt x="14" y="24"/>
                      </a:cubicBezTo>
                      <a:cubicBezTo>
                        <a:pt x="8" y="24"/>
                        <a:pt x="3" y="20"/>
                        <a:pt x="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" name="Freeform 65"/>
                <p:cNvSpPr/>
                <p:nvPr/>
              </p:nvSpPr>
              <p:spPr bwMode="auto">
                <a:xfrm>
                  <a:off x="6967538" y="5422900"/>
                  <a:ext cx="153988" cy="84138"/>
                </a:xfrm>
                <a:custGeom>
                  <a:avLst/>
                  <a:gdLst>
                    <a:gd name="T0" fmla="*/ 0 w 47"/>
                    <a:gd name="T1" fmla="*/ 8 h 26"/>
                    <a:gd name="T2" fmla="*/ 0 w 47"/>
                    <a:gd name="T3" fmla="*/ 14 h 26"/>
                    <a:gd name="T4" fmla="*/ 0 w 47"/>
                    <a:gd name="T5" fmla="*/ 22 h 26"/>
                    <a:gd name="T6" fmla="*/ 4 w 47"/>
                    <a:gd name="T7" fmla="*/ 26 h 26"/>
                    <a:gd name="T8" fmla="*/ 43 w 47"/>
                    <a:gd name="T9" fmla="*/ 26 h 26"/>
                    <a:gd name="T10" fmla="*/ 47 w 47"/>
                    <a:gd name="T11" fmla="*/ 22 h 26"/>
                    <a:gd name="T12" fmla="*/ 47 w 47"/>
                    <a:gd name="T13" fmla="*/ 14 h 26"/>
                    <a:gd name="T14" fmla="*/ 47 w 47"/>
                    <a:gd name="T15" fmla="*/ 8 h 26"/>
                    <a:gd name="T16" fmla="*/ 39 w 47"/>
                    <a:gd name="T17" fmla="*/ 0 h 26"/>
                    <a:gd name="T18" fmla="*/ 32 w 47"/>
                    <a:gd name="T19" fmla="*/ 0 h 26"/>
                    <a:gd name="T20" fmla="*/ 31 w 47"/>
                    <a:gd name="T21" fmla="*/ 1 h 26"/>
                    <a:gd name="T22" fmla="*/ 24 w 47"/>
                    <a:gd name="T23" fmla="*/ 10 h 26"/>
                    <a:gd name="T24" fmla="*/ 23 w 47"/>
                    <a:gd name="T25" fmla="*/ 10 h 26"/>
                    <a:gd name="T26" fmla="*/ 16 w 47"/>
                    <a:gd name="T27" fmla="*/ 1 h 26"/>
                    <a:gd name="T28" fmla="*/ 15 w 47"/>
                    <a:gd name="T29" fmla="*/ 0 h 26"/>
                    <a:gd name="T30" fmla="*/ 8 w 47"/>
                    <a:gd name="T31" fmla="*/ 0 h 26"/>
                    <a:gd name="T32" fmla="*/ 0 w 47"/>
                    <a:gd name="T33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6">
                      <a:moveTo>
                        <a:pt x="0" y="8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2" y="26"/>
                        <a:pt x="4" y="26"/>
                      </a:cubicBezTo>
                      <a:cubicBezTo>
                        <a:pt x="43" y="26"/>
                        <a:pt x="43" y="26"/>
                        <a:pt x="43" y="26"/>
                      </a:cubicBezTo>
                      <a:cubicBezTo>
                        <a:pt x="45" y="26"/>
                        <a:pt x="47" y="24"/>
                        <a:pt x="47" y="22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7" y="3"/>
                        <a:pt x="44" y="0"/>
                        <a:pt x="39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0"/>
                        <a:pt x="31" y="0"/>
                        <a:pt x="31" y="1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ubicBezTo>
                        <a:pt x="24" y="11"/>
                        <a:pt x="24" y="11"/>
                        <a:pt x="23" y="10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" name="Freeform 66"/>
                <p:cNvSpPr>
                  <a:spLocks noEditPoints="1"/>
                </p:cNvSpPr>
                <p:nvPr/>
              </p:nvSpPr>
              <p:spPr bwMode="auto">
                <a:xfrm>
                  <a:off x="9202738" y="5286375"/>
                  <a:ext cx="47625" cy="44450"/>
                </a:xfrm>
                <a:custGeom>
                  <a:avLst/>
                  <a:gdLst>
                    <a:gd name="T0" fmla="*/ 15 w 15"/>
                    <a:gd name="T1" fmla="*/ 7 h 14"/>
                    <a:gd name="T2" fmla="*/ 7 w 15"/>
                    <a:gd name="T3" fmla="*/ 0 h 14"/>
                    <a:gd name="T4" fmla="*/ 0 w 15"/>
                    <a:gd name="T5" fmla="*/ 7 h 14"/>
                    <a:gd name="T6" fmla="*/ 7 w 15"/>
                    <a:gd name="T7" fmla="*/ 14 h 14"/>
                    <a:gd name="T8" fmla="*/ 15 w 15"/>
                    <a:gd name="T9" fmla="*/ 7 h 14"/>
                    <a:gd name="T10" fmla="*/ 2 w 15"/>
                    <a:gd name="T11" fmla="*/ 7 h 14"/>
                    <a:gd name="T12" fmla="*/ 3 w 15"/>
                    <a:gd name="T13" fmla="*/ 3 h 14"/>
                    <a:gd name="T14" fmla="*/ 13 w 15"/>
                    <a:gd name="T15" fmla="*/ 7 h 14"/>
                    <a:gd name="T16" fmla="*/ 7 w 15"/>
                    <a:gd name="T17" fmla="*/ 12 h 14"/>
                    <a:gd name="T18" fmla="*/ 2 w 15"/>
                    <a:gd name="T19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4">
                      <a:moveTo>
                        <a:pt x="15" y="7"/>
                      </a:moveTo>
                      <a:cubicBezTo>
                        <a:pt x="15" y="3"/>
                        <a:pt x="11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1"/>
                        <a:pt x="3" y="14"/>
                        <a:pt x="7" y="14"/>
                      </a:cubicBezTo>
                      <a:cubicBezTo>
                        <a:pt x="11" y="14"/>
                        <a:pt x="15" y="11"/>
                        <a:pt x="15" y="7"/>
                      </a:cubicBezTo>
                      <a:close/>
                      <a:moveTo>
                        <a:pt x="2" y="7"/>
                      </a:moveTo>
                      <a:cubicBezTo>
                        <a:pt x="2" y="7"/>
                        <a:pt x="2" y="5"/>
                        <a:pt x="3" y="3"/>
                      </a:cubicBezTo>
                      <a:cubicBezTo>
                        <a:pt x="4" y="5"/>
                        <a:pt x="7" y="7"/>
                        <a:pt x="13" y="7"/>
                      </a:cubicBezTo>
                      <a:cubicBezTo>
                        <a:pt x="13" y="10"/>
                        <a:pt x="10" y="12"/>
                        <a:pt x="7" y="12"/>
                      </a:cubicBezTo>
                      <a:cubicBezTo>
                        <a:pt x="4" y="12"/>
                        <a:pt x="2" y="10"/>
                        <a:pt x="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" name="Freeform 67"/>
                <p:cNvSpPr/>
                <p:nvPr/>
              </p:nvSpPr>
              <p:spPr bwMode="auto">
                <a:xfrm>
                  <a:off x="9185276" y="5337175"/>
                  <a:ext cx="82550" cy="42863"/>
                </a:xfrm>
                <a:custGeom>
                  <a:avLst/>
                  <a:gdLst>
                    <a:gd name="T0" fmla="*/ 0 w 25"/>
                    <a:gd name="T1" fmla="*/ 4 h 13"/>
                    <a:gd name="T2" fmla="*/ 0 w 25"/>
                    <a:gd name="T3" fmla="*/ 7 h 13"/>
                    <a:gd name="T4" fmla="*/ 0 w 25"/>
                    <a:gd name="T5" fmla="*/ 11 h 13"/>
                    <a:gd name="T6" fmla="*/ 2 w 25"/>
                    <a:gd name="T7" fmla="*/ 13 h 13"/>
                    <a:gd name="T8" fmla="*/ 23 w 25"/>
                    <a:gd name="T9" fmla="*/ 13 h 13"/>
                    <a:gd name="T10" fmla="*/ 25 w 25"/>
                    <a:gd name="T11" fmla="*/ 11 h 13"/>
                    <a:gd name="T12" fmla="*/ 25 w 25"/>
                    <a:gd name="T13" fmla="*/ 7 h 13"/>
                    <a:gd name="T14" fmla="*/ 25 w 25"/>
                    <a:gd name="T15" fmla="*/ 4 h 13"/>
                    <a:gd name="T16" fmla="*/ 21 w 25"/>
                    <a:gd name="T17" fmla="*/ 0 h 13"/>
                    <a:gd name="T18" fmla="*/ 17 w 25"/>
                    <a:gd name="T19" fmla="*/ 0 h 13"/>
                    <a:gd name="T20" fmla="*/ 16 w 25"/>
                    <a:gd name="T21" fmla="*/ 0 h 13"/>
                    <a:gd name="T22" fmla="*/ 13 w 25"/>
                    <a:gd name="T23" fmla="*/ 5 h 13"/>
                    <a:gd name="T24" fmla="*/ 12 w 25"/>
                    <a:gd name="T25" fmla="*/ 5 h 13"/>
                    <a:gd name="T26" fmla="*/ 9 w 25"/>
                    <a:gd name="T27" fmla="*/ 0 h 13"/>
                    <a:gd name="T28" fmla="*/ 8 w 25"/>
                    <a:gd name="T29" fmla="*/ 0 h 13"/>
                    <a:gd name="T30" fmla="*/ 4 w 25"/>
                    <a:gd name="T31" fmla="*/ 0 h 13"/>
                    <a:gd name="T32" fmla="*/ 0 w 25"/>
                    <a:gd name="T33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" h="13">
                      <a:moveTo>
                        <a:pt x="0" y="4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1" y="13"/>
                        <a:pt x="2" y="13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4" y="13"/>
                        <a:pt x="25" y="12"/>
                        <a:pt x="25" y="11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5" y="4"/>
                        <a:pt x="25" y="4"/>
                        <a:pt x="25" y="4"/>
                      </a:cubicBezTo>
                      <a:cubicBezTo>
                        <a:pt x="25" y="1"/>
                        <a:pt x="23" y="0"/>
                        <a:pt x="21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6" y="0"/>
                        <a:pt x="16" y="0"/>
                      </a:cubicBezTo>
                      <a:cubicBezTo>
                        <a:pt x="13" y="5"/>
                        <a:pt x="13" y="5"/>
                        <a:pt x="13" y="5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1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" name="Freeform 68"/>
                <p:cNvSpPr>
                  <a:spLocks noEditPoints="1"/>
                </p:cNvSpPr>
                <p:nvPr/>
              </p:nvSpPr>
              <p:spPr bwMode="auto">
                <a:xfrm>
                  <a:off x="7235826" y="1865313"/>
                  <a:ext cx="46038" cy="49213"/>
                </a:xfrm>
                <a:custGeom>
                  <a:avLst/>
                  <a:gdLst>
                    <a:gd name="T0" fmla="*/ 14 w 14"/>
                    <a:gd name="T1" fmla="*/ 7 h 15"/>
                    <a:gd name="T2" fmla="*/ 7 w 14"/>
                    <a:gd name="T3" fmla="*/ 0 h 15"/>
                    <a:gd name="T4" fmla="*/ 0 w 14"/>
                    <a:gd name="T5" fmla="*/ 7 h 15"/>
                    <a:gd name="T6" fmla="*/ 7 w 14"/>
                    <a:gd name="T7" fmla="*/ 15 h 15"/>
                    <a:gd name="T8" fmla="*/ 14 w 14"/>
                    <a:gd name="T9" fmla="*/ 7 h 15"/>
                    <a:gd name="T10" fmla="*/ 1 w 14"/>
                    <a:gd name="T11" fmla="*/ 8 h 15"/>
                    <a:gd name="T12" fmla="*/ 3 w 14"/>
                    <a:gd name="T13" fmla="*/ 4 h 15"/>
                    <a:gd name="T14" fmla="*/ 12 w 14"/>
                    <a:gd name="T15" fmla="*/ 8 h 15"/>
                    <a:gd name="T16" fmla="*/ 7 w 14"/>
                    <a:gd name="T17" fmla="*/ 13 h 15"/>
                    <a:gd name="T18" fmla="*/ 1 w 14"/>
                    <a:gd name="T19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15">
                      <a:moveTo>
                        <a:pt x="14" y="7"/>
                      </a:moveTo>
                      <a:cubicBezTo>
                        <a:pt x="14" y="3"/>
                        <a:pt x="11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11"/>
                        <a:pt x="3" y="15"/>
                        <a:pt x="7" y="15"/>
                      </a:cubicBezTo>
                      <a:cubicBezTo>
                        <a:pt x="11" y="15"/>
                        <a:pt x="14" y="11"/>
                        <a:pt x="14" y="7"/>
                      </a:cubicBezTo>
                      <a:close/>
                      <a:moveTo>
                        <a:pt x="1" y="8"/>
                      </a:moveTo>
                      <a:cubicBezTo>
                        <a:pt x="1" y="8"/>
                        <a:pt x="1" y="6"/>
                        <a:pt x="3" y="4"/>
                      </a:cubicBezTo>
                      <a:cubicBezTo>
                        <a:pt x="4" y="5"/>
                        <a:pt x="7" y="8"/>
                        <a:pt x="12" y="8"/>
                      </a:cubicBezTo>
                      <a:cubicBezTo>
                        <a:pt x="12" y="11"/>
                        <a:pt x="10" y="13"/>
                        <a:pt x="7" y="13"/>
                      </a:cubicBezTo>
                      <a:cubicBezTo>
                        <a:pt x="4" y="13"/>
                        <a:pt x="1" y="11"/>
                        <a:pt x="1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" name="Freeform 69"/>
                <p:cNvSpPr/>
                <p:nvPr/>
              </p:nvSpPr>
              <p:spPr bwMode="auto">
                <a:xfrm>
                  <a:off x="7216776" y="1917700"/>
                  <a:ext cx="80963" cy="44450"/>
                </a:xfrm>
                <a:custGeom>
                  <a:avLst/>
                  <a:gdLst>
                    <a:gd name="T0" fmla="*/ 0 w 25"/>
                    <a:gd name="T1" fmla="*/ 4 h 14"/>
                    <a:gd name="T2" fmla="*/ 0 w 25"/>
                    <a:gd name="T3" fmla="*/ 7 h 14"/>
                    <a:gd name="T4" fmla="*/ 0 w 25"/>
                    <a:gd name="T5" fmla="*/ 11 h 14"/>
                    <a:gd name="T6" fmla="*/ 2 w 25"/>
                    <a:gd name="T7" fmla="*/ 14 h 14"/>
                    <a:gd name="T8" fmla="*/ 23 w 25"/>
                    <a:gd name="T9" fmla="*/ 14 h 14"/>
                    <a:gd name="T10" fmla="*/ 25 w 25"/>
                    <a:gd name="T11" fmla="*/ 11 h 14"/>
                    <a:gd name="T12" fmla="*/ 25 w 25"/>
                    <a:gd name="T13" fmla="*/ 7 h 14"/>
                    <a:gd name="T14" fmla="*/ 25 w 25"/>
                    <a:gd name="T15" fmla="*/ 4 h 14"/>
                    <a:gd name="T16" fmla="*/ 21 w 25"/>
                    <a:gd name="T17" fmla="*/ 0 h 14"/>
                    <a:gd name="T18" fmla="*/ 17 w 25"/>
                    <a:gd name="T19" fmla="*/ 0 h 14"/>
                    <a:gd name="T20" fmla="*/ 17 w 25"/>
                    <a:gd name="T21" fmla="*/ 0 h 14"/>
                    <a:gd name="T22" fmla="*/ 13 w 25"/>
                    <a:gd name="T23" fmla="*/ 6 h 14"/>
                    <a:gd name="T24" fmla="*/ 12 w 25"/>
                    <a:gd name="T25" fmla="*/ 6 h 14"/>
                    <a:gd name="T26" fmla="*/ 9 w 25"/>
                    <a:gd name="T27" fmla="*/ 0 h 14"/>
                    <a:gd name="T28" fmla="*/ 8 w 25"/>
                    <a:gd name="T29" fmla="*/ 0 h 14"/>
                    <a:gd name="T30" fmla="*/ 5 w 25"/>
                    <a:gd name="T31" fmla="*/ 0 h 14"/>
                    <a:gd name="T32" fmla="*/ 0 w 25"/>
                    <a:gd name="T33" fmla="*/ 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5" h="14">
                      <a:moveTo>
                        <a:pt x="0" y="4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3"/>
                        <a:pt x="1" y="14"/>
                        <a:pt x="2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4" y="14"/>
                        <a:pt x="25" y="13"/>
                        <a:pt x="25" y="11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5" y="4"/>
                        <a:pt x="25" y="4"/>
                        <a:pt x="25" y="4"/>
                      </a:cubicBezTo>
                      <a:cubicBezTo>
                        <a:pt x="25" y="2"/>
                        <a:pt x="23" y="0"/>
                        <a:pt x="21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3" y="6"/>
                        <a:pt x="13" y="6"/>
                        <a:pt x="12" y="6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8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" name="Freeform 70"/>
                <p:cNvSpPr>
                  <a:spLocks noEditPoints="1"/>
                </p:cNvSpPr>
                <p:nvPr/>
              </p:nvSpPr>
              <p:spPr bwMode="auto">
                <a:xfrm>
                  <a:off x="9042401" y="4057650"/>
                  <a:ext cx="133350" cy="95250"/>
                </a:xfrm>
                <a:custGeom>
                  <a:avLst/>
                  <a:gdLst>
                    <a:gd name="T0" fmla="*/ 20 w 41"/>
                    <a:gd name="T1" fmla="*/ 0 h 29"/>
                    <a:gd name="T2" fmla="*/ 6 w 41"/>
                    <a:gd name="T3" fmla="*/ 15 h 29"/>
                    <a:gd name="T4" fmla="*/ 6 w 41"/>
                    <a:gd name="T5" fmla="*/ 19 h 29"/>
                    <a:gd name="T6" fmla="*/ 3 w 41"/>
                    <a:gd name="T7" fmla="*/ 24 h 29"/>
                    <a:gd name="T8" fmla="*/ 9 w 41"/>
                    <a:gd name="T9" fmla="*/ 29 h 29"/>
                    <a:gd name="T10" fmla="*/ 9 w 41"/>
                    <a:gd name="T11" fmla="*/ 29 h 29"/>
                    <a:gd name="T12" fmla="*/ 31 w 41"/>
                    <a:gd name="T13" fmla="*/ 29 h 29"/>
                    <a:gd name="T14" fmla="*/ 38 w 41"/>
                    <a:gd name="T15" fmla="*/ 24 h 29"/>
                    <a:gd name="T16" fmla="*/ 35 w 41"/>
                    <a:gd name="T17" fmla="*/ 19 h 29"/>
                    <a:gd name="T18" fmla="*/ 35 w 41"/>
                    <a:gd name="T19" fmla="*/ 15 h 29"/>
                    <a:gd name="T20" fmla="*/ 20 w 41"/>
                    <a:gd name="T21" fmla="*/ 0 h 29"/>
                    <a:gd name="T22" fmla="*/ 20 w 41"/>
                    <a:gd name="T23" fmla="*/ 4 h 29"/>
                    <a:gd name="T24" fmla="*/ 30 w 41"/>
                    <a:gd name="T25" fmla="*/ 11 h 29"/>
                    <a:gd name="T26" fmla="*/ 30 w 41"/>
                    <a:gd name="T27" fmla="*/ 12 h 29"/>
                    <a:gd name="T28" fmla="*/ 30 w 41"/>
                    <a:gd name="T29" fmla="*/ 12 h 29"/>
                    <a:gd name="T30" fmla="*/ 20 w 41"/>
                    <a:gd name="T31" fmla="*/ 6 h 29"/>
                    <a:gd name="T32" fmla="*/ 11 w 41"/>
                    <a:gd name="T33" fmla="*/ 12 h 29"/>
                    <a:gd name="T34" fmla="*/ 10 w 41"/>
                    <a:gd name="T35" fmla="*/ 12 h 29"/>
                    <a:gd name="T36" fmla="*/ 10 w 41"/>
                    <a:gd name="T37" fmla="*/ 11 h 29"/>
                    <a:gd name="T38" fmla="*/ 20 w 41"/>
                    <a:gd name="T39" fmla="*/ 4 h 29"/>
                    <a:gd name="T40" fmla="*/ 20 w 41"/>
                    <a:gd name="T41" fmla="*/ 26 h 29"/>
                    <a:gd name="T42" fmla="*/ 9 w 41"/>
                    <a:gd name="T43" fmla="*/ 15 h 29"/>
                    <a:gd name="T44" fmla="*/ 20 w 41"/>
                    <a:gd name="T45" fmla="*/ 11 h 29"/>
                    <a:gd name="T46" fmla="*/ 31 w 41"/>
                    <a:gd name="T47" fmla="*/ 15 h 29"/>
                    <a:gd name="T48" fmla="*/ 20 w 41"/>
                    <a:gd name="T49" fmla="*/ 26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29">
                      <a:moveTo>
                        <a:pt x="20" y="0"/>
                      </a:moveTo>
                      <a:cubicBezTo>
                        <a:pt x="12" y="0"/>
                        <a:pt x="6" y="7"/>
                        <a:pt x="6" y="15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6" y="21"/>
                        <a:pt x="5" y="24"/>
                        <a:pt x="3" y="24"/>
                      </a:cubicBezTo>
                      <a:cubicBezTo>
                        <a:pt x="0" y="24"/>
                        <a:pt x="4" y="29"/>
                        <a:pt x="9" y="29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37" y="29"/>
                        <a:pt x="41" y="24"/>
                        <a:pt x="38" y="24"/>
                      </a:cubicBezTo>
                      <a:cubicBezTo>
                        <a:pt x="35" y="24"/>
                        <a:pt x="35" y="19"/>
                        <a:pt x="35" y="19"/>
                      </a:cubicBezTo>
                      <a:cubicBezTo>
                        <a:pt x="35" y="15"/>
                        <a:pt x="35" y="15"/>
                        <a:pt x="35" y="15"/>
                      </a:cubicBezTo>
                      <a:cubicBezTo>
                        <a:pt x="35" y="7"/>
                        <a:pt x="28" y="0"/>
                        <a:pt x="20" y="0"/>
                      </a:cubicBezTo>
                      <a:close/>
                      <a:moveTo>
                        <a:pt x="20" y="4"/>
                      </a:moveTo>
                      <a:cubicBezTo>
                        <a:pt x="25" y="4"/>
                        <a:pt x="30" y="7"/>
                        <a:pt x="30" y="11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8" y="8"/>
                        <a:pt x="24" y="6"/>
                        <a:pt x="20" y="6"/>
                      </a:cubicBezTo>
                      <a:cubicBezTo>
                        <a:pt x="16" y="6"/>
                        <a:pt x="12" y="8"/>
                        <a:pt x="11" y="12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0" y="12"/>
                        <a:pt x="10" y="12"/>
                        <a:pt x="10" y="11"/>
                      </a:cubicBezTo>
                      <a:cubicBezTo>
                        <a:pt x="10" y="7"/>
                        <a:pt x="15" y="4"/>
                        <a:pt x="20" y="4"/>
                      </a:cubicBezTo>
                      <a:close/>
                      <a:moveTo>
                        <a:pt x="20" y="26"/>
                      </a:moveTo>
                      <a:cubicBezTo>
                        <a:pt x="14" y="26"/>
                        <a:pt x="9" y="21"/>
                        <a:pt x="9" y="15"/>
                      </a:cubicBezTo>
                      <a:cubicBezTo>
                        <a:pt x="9" y="15"/>
                        <a:pt x="14" y="11"/>
                        <a:pt x="20" y="11"/>
                      </a:cubicBezTo>
                      <a:cubicBezTo>
                        <a:pt x="27" y="11"/>
                        <a:pt x="31" y="15"/>
                        <a:pt x="31" y="15"/>
                      </a:cubicBezTo>
                      <a:cubicBezTo>
                        <a:pt x="31" y="21"/>
                        <a:pt x="26" y="26"/>
                        <a:pt x="20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" name="Freeform 71"/>
                <p:cNvSpPr>
                  <a:spLocks noEditPoints="1"/>
                </p:cNvSpPr>
                <p:nvPr/>
              </p:nvSpPr>
              <p:spPr bwMode="auto">
                <a:xfrm>
                  <a:off x="9039226" y="4165600"/>
                  <a:ext cx="139700" cy="82550"/>
                </a:xfrm>
                <a:custGeom>
                  <a:avLst/>
                  <a:gdLst>
                    <a:gd name="T0" fmla="*/ 0 w 43"/>
                    <a:gd name="T1" fmla="*/ 7 h 25"/>
                    <a:gd name="T2" fmla="*/ 0 w 43"/>
                    <a:gd name="T3" fmla="*/ 21 h 25"/>
                    <a:gd name="T4" fmla="*/ 3 w 43"/>
                    <a:gd name="T5" fmla="*/ 25 h 25"/>
                    <a:gd name="T6" fmla="*/ 7 w 43"/>
                    <a:gd name="T7" fmla="*/ 25 h 25"/>
                    <a:gd name="T8" fmla="*/ 36 w 43"/>
                    <a:gd name="T9" fmla="*/ 25 h 25"/>
                    <a:gd name="T10" fmla="*/ 39 w 43"/>
                    <a:gd name="T11" fmla="*/ 25 h 25"/>
                    <a:gd name="T12" fmla="*/ 43 w 43"/>
                    <a:gd name="T13" fmla="*/ 21 h 25"/>
                    <a:gd name="T14" fmla="*/ 43 w 43"/>
                    <a:gd name="T15" fmla="*/ 7 h 25"/>
                    <a:gd name="T16" fmla="*/ 36 w 43"/>
                    <a:gd name="T17" fmla="*/ 0 h 25"/>
                    <a:gd name="T18" fmla="*/ 32 w 43"/>
                    <a:gd name="T19" fmla="*/ 0 h 25"/>
                    <a:gd name="T20" fmla="*/ 31 w 43"/>
                    <a:gd name="T21" fmla="*/ 0 h 25"/>
                    <a:gd name="T22" fmla="*/ 27 w 43"/>
                    <a:gd name="T23" fmla="*/ 3 h 25"/>
                    <a:gd name="T24" fmla="*/ 26 w 43"/>
                    <a:gd name="T25" fmla="*/ 4 h 25"/>
                    <a:gd name="T26" fmla="*/ 22 w 43"/>
                    <a:gd name="T27" fmla="*/ 19 h 25"/>
                    <a:gd name="T28" fmla="*/ 21 w 43"/>
                    <a:gd name="T29" fmla="*/ 19 h 25"/>
                    <a:gd name="T30" fmla="*/ 17 w 43"/>
                    <a:gd name="T31" fmla="*/ 4 h 25"/>
                    <a:gd name="T32" fmla="*/ 16 w 43"/>
                    <a:gd name="T33" fmla="*/ 3 h 25"/>
                    <a:gd name="T34" fmla="*/ 11 w 43"/>
                    <a:gd name="T35" fmla="*/ 0 h 25"/>
                    <a:gd name="T36" fmla="*/ 10 w 43"/>
                    <a:gd name="T37" fmla="*/ 0 h 25"/>
                    <a:gd name="T38" fmla="*/ 7 w 43"/>
                    <a:gd name="T39" fmla="*/ 0 h 25"/>
                    <a:gd name="T40" fmla="*/ 0 w 43"/>
                    <a:gd name="T41" fmla="*/ 7 h 25"/>
                    <a:gd name="T42" fmla="*/ 16 w 43"/>
                    <a:gd name="T43" fmla="*/ 14 h 25"/>
                    <a:gd name="T44" fmla="*/ 17 w 43"/>
                    <a:gd name="T45" fmla="*/ 15 h 25"/>
                    <a:gd name="T46" fmla="*/ 16 w 43"/>
                    <a:gd name="T47" fmla="*/ 17 h 25"/>
                    <a:gd name="T48" fmla="*/ 14 w 43"/>
                    <a:gd name="T49" fmla="*/ 15 h 25"/>
                    <a:gd name="T50" fmla="*/ 16 w 43"/>
                    <a:gd name="T51" fmla="*/ 14 h 25"/>
                    <a:gd name="T52" fmla="*/ 16 w 43"/>
                    <a:gd name="T53" fmla="*/ 19 h 25"/>
                    <a:gd name="T54" fmla="*/ 17 w 43"/>
                    <a:gd name="T55" fmla="*/ 21 h 25"/>
                    <a:gd name="T56" fmla="*/ 16 w 43"/>
                    <a:gd name="T57" fmla="*/ 22 h 25"/>
                    <a:gd name="T58" fmla="*/ 14 w 43"/>
                    <a:gd name="T59" fmla="*/ 21 h 25"/>
                    <a:gd name="T60" fmla="*/ 16 w 43"/>
                    <a:gd name="T61" fmla="*/ 1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3" h="25">
                      <a:moveTo>
                        <a:pt x="0" y="7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3"/>
                        <a:pt x="1" y="25"/>
                        <a:pt x="3" y="25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36" y="25"/>
                        <a:pt x="36" y="25"/>
                        <a:pt x="36" y="25"/>
                      </a:cubicBezTo>
                      <a:cubicBezTo>
                        <a:pt x="39" y="25"/>
                        <a:pt x="39" y="25"/>
                        <a:pt x="39" y="25"/>
                      </a:cubicBezTo>
                      <a:cubicBezTo>
                        <a:pt x="41" y="25"/>
                        <a:pt x="43" y="23"/>
                        <a:pt x="43" y="21"/>
                      </a:cubicBezTo>
                      <a:cubicBezTo>
                        <a:pt x="43" y="7"/>
                        <a:pt x="43" y="7"/>
                        <a:pt x="43" y="7"/>
                      </a:cubicBezTo>
                      <a:cubicBezTo>
                        <a:pt x="43" y="3"/>
                        <a:pt x="40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0"/>
                        <a:pt x="31" y="0"/>
                        <a:pt x="31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7" y="3"/>
                        <a:pt x="26" y="4"/>
                        <a:pt x="26" y="4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19"/>
                        <a:pt x="21" y="19"/>
                        <a:pt x="21" y="19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4"/>
                        <a:pt x="16" y="3"/>
                        <a:pt x="16" y="3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lose/>
                      <a:moveTo>
                        <a:pt x="16" y="14"/>
                      </a:moveTo>
                      <a:cubicBezTo>
                        <a:pt x="16" y="14"/>
                        <a:pt x="17" y="14"/>
                        <a:pt x="17" y="15"/>
                      </a:cubicBezTo>
                      <a:cubicBezTo>
                        <a:pt x="17" y="16"/>
                        <a:pt x="16" y="17"/>
                        <a:pt x="16" y="17"/>
                      </a:cubicBezTo>
                      <a:cubicBezTo>
                        <a:pt x="15" y="17"/>
                        <a:pt x="14" y="16"/>
                        <a:pt x="14" y="15"/>
                      </a:cubicBezTo>
                      <a:cubicBezTo>
                        <a:pt x="14" y="14"/>
                        <a:pt x="15" y="14"/>
                        <a:pt x="16" y="14"/>
                      </a:cubicBezTo>
                      <a:close/>
                      <a:moveTo>
                        <a:pt x="16" y="19"/>
                      </a:moveTo>
                      <a:cubicBezTo>
                        <a:pt x="16" y="19"/>
                        <a:pt x="17" y="20"/>
                        <a:pt x="17" y="21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5" y="22"/>
                        <a:pt x="14" y="22"/>
                        <a:pt x="14" y="21"/>
                      </a:cubicBezTo>
                      <a:cubicBezTo>
                        <a:pt x="14" y="20"/>
                        <a:pt x="15" y="19"/>
                        <a:pt x="16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" name="Freeform 72"/>
                <p:cNvSpPr>
                  <a:spLocks noEditPoints="1"/>
                </p:cNvSpPr>
                <p:nvPr/>
              </p:nvSpPr>
              <p:spPr bwMode="auto">
                <a:xfrm>
                  <a:off x="3975101" y="2778125"/>
                  <a:ext cx="139700" cy="101600"/>
                </a:xfrm>
                <a:custGeom>
                  <a:avLst/>
                  <a:gdLst>
                    <a:gd name="T0" fmla="*/ 22 w 43"/>
                    <a:gd name="T1" fmla="*/ 0 h 31"/>
                    <a:gd name="T2" fmla="*/ 6 w 43"/>
                    <a:gd name="T3" fmla="*/ 16 h 31"/>
                    <a:gd name="T4" fmla="*/ 6 w 43"/>
                    <a:gd name="T5" fmla="*/ 21 h 31"/>
                    <a:gd name="T6" fmla="*/ 3 w 43"/>
                    <a:gd name="T7" fmla="*/ 26 h 31"/>
                    <a:gd name="T8" fmla="*/ 10 w 43"/>
                    <a:gd name="T9" fmla="*/ 31 h 31"/>
                    <a:gd name="T10" fmla="*/ 10 w 43"/>
                    <a:gd name="T11" fmla="*/ 31 h 31"/>
                    <a:gd name="T12" fmla="*/ 33 w 43"/>
                    <a:gd name="T13" fmla="*/ 31 h 31"/>
                    <a:gd name="T14" fmla="*/ 40 w 43"/>
                    <a:gd name="T15" fmla="*/ 26 h 31"/>
                    <a:gd name="T16" fmla="*/ 37 w 43"/>
                    <a:gd name="T17" fmla="*/ 20 h 31"/>
                    <a:gd name="T18" fmla="*/ 37 w 43"/>
                    <a:gd name="T19" fmla="*/ 16 h 31"/>
                    <a:gd name="T20" fmla="*/ 22 w 43"/>
                    <a:gd name="T21" fmla="*/ 0 h 31"/>
                    <a:gd name="T22" fmla="*/ 22 w 43"/>
                    <a:gd name="T23" fmla="*/ 4 h 31"/>
                    <a:gd name="T24" fmla="*/ 32 w 43"/>
                    <a:gd name="T25" fmla="*/ 12 h 31"/>
                    <a:gd name="T26" fmla="*/ 32 w 43"/>
                    <a:gd name="T27" fmla="*/ 13 h 31"/>
                    <a:gd name="T28" fmla="*/ 32 w 43"/>
                    <a:gd name="T29" fmla="*/ 13 h 31"/>
                    <a:gd name="T30" fmla="*/ 22 w 43"/>
                    <a:gd name="T31" fmla="*/ 6 h 31"/>
                    <a:gd name="T32" fmla="*/ 11 w 43"/>
                    <a:gd name="T33" fmla="*/ 13 h 31"/>
                    <a:gd name="T34" fmla="*/ 11 w 43"/>
                    <a:gd name="T35" fmla="*/ 13 h 31"/>
                    <a:gd name="T36" fmla="*/ 11 w 43"/>
                    <a:gd name="T37" fmla="*/ 12 h 31"/>
                    <a:gd name="T38" fmla="*/ 22 w 43"/>
                    <a:gd name="T39" fmla="*/ 4 h 31"/>
                    <a:gd name="T40" fmla="*/ 22 w 43"/>
                    <a:gd name="T41" fmla="*/ 27 h 31"/>
                    <a:gd name="T42" fmla="*/ 10 w 43"/>
                    <a:gd name="T43" fmla="*/ 16 h 31"/>
                    <a:gd name="T44" fmla="*/ 22 w 43"/>
                    <a:gd name="T45" fmla="*/ 12 h 31"/>
                    <a:gd name="T46" fmla="*/ 33 w 43"/>
                    <a:gd name="T47" fmla="*/ 16 h 31"/>
                    <a:gd name="T48" fmla="*/ 22 w 43"/>
                    <a:gd name="T49" fmla="*/ 2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3" h="31">
                      <a:moveTo>
                        <a:pt x="22" y="0"/>
                      </a:moveTo>
                      <a:cubicBezTo>
                        <a:pt x="13" y="0"/>
                        <a:pt x="6" y="7"/>
                        <a:pt x="6" y="16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6" y="22"/>
                        <a:pt x="6" y="26"/>
                        <a:pt x="3" y="26"/>
                      </a:cubicBezTo>
                      <a:cubicBezTo>
                        <a:pt x="0" y="26"/>
                        <a:pt x="4" y="31"/>
                        <a:pt x="10" y="31"/>
                      </a:cubicBezTo>
                      <a:cubicBezTo>
                        <a:pt x="10" y="31"/>
                        <a:pt x="10" y="31"/>
                        <a:pt x="10" y="31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9" y="31"/>
                        <a:pt x="43" y="26"/>
                        <a:pt x="40" y="26"/>
                      </a:cubicBezTo>
                      <a:cubicBezTo>
                        <a:pt x="37" y="26"/>
                        <a:pt x="37" y="20"/>
                        <a:pt x="37" y="20"/>
                      </a:cubicBezTo>
                      <a:cubicBezTo>
                        <a:pt x="37" y="16"/>
                        <a:pt x="37" y="16"/>
                        <a:pt x="37" y="16"/>
                      </a:cubicBezTo>
                      <a:cubicBezTo>
                        <a:pt x="37" y="7"/>
                        <a:pt x="30" y="0"/>
                        <a:pt x="22" y="0"/>
                      </a:cubicBezTo>
                      <a:close/>
                      <a:moveTo>
                        <a:pt x="22" y="4"/>
                      </a:moveTo>
                      <a:cubicBezTo>
                        <a:pt x="27" y="4"/>
                        <a:pt x="32" y="8"/>
                        <a:pt x="32" y="12"/>
                      </a:cubicBezTo>
                      <a:cubicBezTo>
                        <a:pt x="32" y="12"/>
                        <a:pt x="32" y="13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1" y="9"/>
                        <a:pt x="26" y="6"/>
                        <a:pt x="22" y="6"/>
                      </a:cubicBezTo>
                      <a:cubicBezTo>
                        <a:pt x="17" y="6"/>
                        <a:pt x="13" y="9"/>
                        <a:pt x="11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2"/>
                        <a:pt x="11" y="12"/>
                      </a:cubicBezTo>
                      <a:cubicBezTo>
                        <a:pt x="11" y="8"/>
                        <a:pt x="16" y="4"/>
                        <a:pt x="22" y="4"/>
                      </a:cubicBezTo>
                      <a:close/>
                      <a:moveTo>
                        <a:pt x="22" y="27"/>
                      </a:moveTo>
                      <a:cubicBezTo>
                        <a:pt x="15" y="27"/>
                        <a:pt x="10" y="23"/>
                        <a:pt x="10" y="16"/>
                      </a:cubicBezTo>
                      <a:cubicBezTo>
                        <a:pt x="10" y="16"/>
                        <a:pt x="15" y="12"/>
                        <a:pt x="22" y="12"/>
                      </a:cubicBezTo>
                      <a:cubicBezTo>
                        <a:pt x="28" y="12"/>
                        <a:pt x="33" y="16"/>
                        <a:pt x="33" y="16"/>
                      </a:cubicBezTo>
                      <a:cubicBezTo>
                        <a:pt x="33" y="23"/>
                        <a:pt x="28" y="27"/>
                        <a:pt x="22" y="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8" name="Freeform 73"/>
                <p:cNvSpPr>
                  <a:spLocks noEditPoints="1"/>
                </p:cNvSpPr>
                <p:nvPr/>
              </p:nvSpPr>
              <p:spPr bwMode="auto">
                <a:xfrm>
                  <a:off x="3971926" y="2892425"/>
                  <a:ext cx="149225" cy="88900"/>
                </a:xfrm>
                <a:custGeom>
                  <a:avLst/>
                  <a:gdLst>
                    <a:gd name="T0" fmla="*/ 0 w 46"/>
                    <a:gd name="T1" fmla="*/ 8 h 27"/>
                    <a:gd name="T2" fmla="*/ 0 w 46"/>
                    <a:gd name="T3" fmla="*/ 23 h 27"/>
                    <a:gd name="T4" fmla="*/ 3 w 46"/>
                    <a:gd name="T5" fmla="*/ 27 h 27"/>
                    <a:gd name="T6" fmla="*/ 7 w 46"/>
                    <a:gd name="T7" fmla="*/ 27 h 27"/>
                    <a:gd name="T8" fmla="*/ 38 w 46"/>
                    <a:gd name="T9" fmla="*/ 27 h 27"/>
                    <a:gd name="T10" fmla="*/ 42 w 46"/>
                    <a:gd name="T11" fmla="*/ 27 h 27"/>
                    <a:gd name="T12" fmla="*/ 46 w 46"/>
                    <a:gd name="T13" fmla="*/ 23 h 27"/>
                    <a:gd name="T14" fmla="*/ 46 w 46"/>
                    <a:gd name="T15" fmla="*/ 8 h 27"/>
                    <a:gd name="T16" fmla="*/ 38 w 46"/>
                    <a:gd name="T17" fmla="*/ 0 h 27"/>
                    <a:gd name="T18" fmla="*/ 35 w 46"/>
                    <a:gd name="T19" fmla="*/ 0 h 27"/>
                    <a:gd name="T20" fmla="*/ 33 w 46"/>
                    <a:gd name="T21" fmla="*/ 1 h 27"/>
                    <a:gd name="T22" fmla="*/ 29 w 46"/>
                    <a:gd name="T23" fmla="*/ 3 h 27"/>
                    <a:gd name="T24" fmla="*/ 28 w 46"/>
                    <a:gd name="T25" fmla="*/ 5 h 27"/>
                    <a:gd name="T26" fmla="*/ 23 w 46"/>
                    <a:gd name="T27" fmla="*/ 21 h 27"/>
                    <a:gd name="T28" fmla="*/ 23 w 46"/>
                    <a:gd name="T29" fmla="*/ 21 h 27"/>
                    <a:gd name="T30" fmla="*/ 18 w 46"/>
                    <a:gd name="T31" fmla="*/ 5 h 27"/>
                    <a:gd name="T32" fmla="*/ 17 w 46"/>
                    <a:gd name="T33" fmla="*/ 4 h 27"/>
                    <a:gd name="T34" fmla="*/ 12 w 46"/>
                    <a:gd name="T35" fmla="*/ 1 h 27"/>
                    <a:gd name="T36" fmla="*/ 11 w 46"/>
                    <a:gd name="T37" fmla="*/ 0 h 27"/>
                    <a:gd name="T38" fmla="*/ 7 w 46"/>
                    <a:gd name="T39" fmla="*/ 0 h 27"/>
                    <a:gd name="T40" fmla="*/ 0 w 46"/>
                    <a:gd name="T41" fmla="*/ 8 h 27"/>
                    <a:gd name="T42" fmla="*/ 17 w 46"/>
                    <a:gd name="T43" fmla="*/ 15 h 27"/>
                    <a:gd name="T44" fmla="*/ 18 w 46"/>
                    <a:gd name="T45" fmla="*/ 17 h 27"/>
                    <a:gd name="T46" fmla="*/ 17 w 46"/>
                    <a:gd name="T47" fmla="*/ 18 h 27"/>
                    <a:gd name="T48" fmla="*/ 15 w 46"/>
                    <a:gd name="T49" fmla="*/ 17 h 27"/>
                    <a:gd name="T50" fmla="*/ 17 w 46"/>
                    <a:gd name="T51" fmla="*/ 15 h 27"/>
                    <a:gd name="T52" fmla="*/ 17 w 46"/>
                    <a:gd name="T53" fmla="*/ 21 h 27"/>
                    <a:gd name="T54" fmla="*/ 18 w 46"/>
                    <a:gd name="T55" fmla="*/ 23 h 27"/>
                    <a:gd name="T56" fmla="*/ 17 w 46"/>
                    <a:gd name="T57" fmla="*/ 24 h 27"/>
                    <a:gd name="T58" fmla="*/ 15 w 46"/>
                    <a:gd name="T59" fmla="*/ 23 h 27"/>
                    <a:gd name="T60" fmla="*/ 17 w 46"/>
                    <a:gd name="T61" fmla="*/ 2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6" h="27">
                      <a:moveTo>
                        <a:pt x="0" y="8"/>
                      </a:move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5"/>
                        <a:pt x="1" y="27"/>
                        <a:pt x="3" y="27"/>
                      </a:cubicBezTo>
                      <a:cubicBezTo>
                        <a:pt x="7" y="27"/>
                        <a:pt x="7" y="27"/>
                        <a:pt x="7" y="27"/>
                      </a:cubicBezTo>
                      <a:cubicBezTo>
                        <a:pt x="38" y="27"/>
                        <a:pt x="38" y="27"/>
                        <a:pt x="38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4" y="27"/>
                        <a:pt x="46" y="25"/>
                        <a:pt x="46" y="23"/>
                      </a:cubicBezTo>
                      <a:cubicBezTo>
                        <a:pt x="46" y="8"/>
                        <a:pt x="46" y="8"/>
                        <a:pt x="46" y="8"/>
                      </a:cubicBezTo>
                      <a:cubicBezTo>
                        <a:pt x="46" y="4"/>
                        <a:pt x="42" y="0"/>
                        <a:pt x="38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4" y="0"/>
                        <a:pt x="33" y="0"/>
                        <a:pt x="33" y="1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8" y="4"/>
                        <a:pt x="28" y="4"/>
                        <a:pt x="28" y="5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8" y="5"/>
                        <a:pt x="17" y="4"/>
                        <a:pt x="17" y="4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0"/>
                        <a:pt x="11" y="0"/>
                        <a:pt x="11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4"/>
                        <a:pt x="0" y="8"/>
                      </a:cubicBezTo>
                      <a:close/>
                      <a:moveTo>
                        <a:pt x="17" y="15"/>
                      </a:moveTo>
                      <a:cubicBezTo>
                        <a:pt x="18" y="15"/>
                        <a:pt x="18" y="16"/>
                        <a:pt x="18" y="17"/>
                      </a:cubicBezTo>
                      <a:cubicBezTo>
                        <a:pt x="18" y="18"/>
                        <a:pt x="18" y="18"/>
                        <a:pt x="17" y="18"/>
                      </a:cubicBezTo>
                      <a:cubicBezTo>
                        <a:pt x="16" y="18"/>
                        <a:pt x="15" y="18"/>
                        <a:pt x="15" y="17"/>
                      </a:cubicBezTo>
                      <a:cubicBezTo>
                        <a:pt x="15" y="16"/>
                        <a:pt x="16" y="15"/>
                        <a:pt x="17" y="15"/>
                      </a:cubicBezTo>
                      <a:close/>
                      <a:moveTo>
                        <a:pt x="17" y="21"/>
                      </a:moveTo>
                      <a:cubicBezTo>
                        <a:pt x="18" y="21"/>
                        <a:pt x="18" y="22"/>
                        <a:pt x="18" y="23"/>
                      </a:cubicBezTo>
                      <a:cubicBezTo>
                        <a:pt x="18" y="23"/>
                        <a:pt x="18" y="24"/>
                        <a:pt x="17" y="24"/>
                      </a:cubicBezTo>
                      <a:cubicBezTo>
                        <a:pt x="16" y="24"/>
                        <a:pt x="15" y="23"/>
                        <a:pt x="15" y="23"/>
                      </a:cubicBezTo>
                      <a:cubicBezTo>
                        <a:pt x="15" y="22"/>
                        <a:pt x="16" y="21"/>
                        <a:pt x="17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9" name="Freeform 74"/>
                <p:cNvSpPr>
                  <a:spLocks noEditPoints="1"/>
                </p:cNvSpPr>
                <p:nvPr/>
              </p:nvSpPr>
              <p:spPr bwMode="auto">
                <a:xfrm>
                  <a:off x="5030788" y="2224088"/>
                  <a:ext cx="68263" cy="49213"/>
                </a:xfrm>
                <a:custGeom>
                  <a:avLst/>
                  <a:gdLst>
                    <a:gd name="T0" fmla="*/ 11 w 21"/>
                    <a:gd name="T1" fmla="*/ 0 h 15"/>
                    <a:gd name="T2" fmla="*/ 3 w 21"/>
                    <a:gd name="T3" fmla="*/ 7 h 15"/>
                    <a:gd name="T4" fmla="*/ 3 w 21"/>
                    <a:gd name="T5" fmla="*/ 10 h 15"/>
                    <a:gd name="T6" fmla="*/ 2 w 21"/>
                    <a:gd name="T7" fmla="*/ 12 h 15"/>
                    <a:gd name="T8" fmla="*/ 5 w 21"/>
                    <a:gd name="T9" fmla="*/ 15 h 15"/>
                    <a:gd name="T10" fmla="*/ 5 w 21"/>
                    <a:gd name="T11" fmla="*/ 15 h 15"/>
                    <a:gd name="T12" fmla="*/ 16 w 21"/>
                    <a:gd name="T13" fmla="*/ 15 h 15"/>
                    <a:gd name="T14" fmla="*/ 20 w 21"/>
                    <a:gd name="T15" fmla="*/ 12 h 15"/>
                    <a:gd name="T16" fmla="*/ 18 w 21"/>
                    <a:gd name="T17" fmla="*/ 9 h 15"/>
                    <a:gd name="T18" fmla="*/ 18 w 21"/>
                    <a:gd name="T19" fmla="*/ 7 h 15"/>
                    <a:gd name="T20" fmla="*/ 11 w 21"/>
                    <a:gd name="T21" fmla="*/ 0 h 15"/>
                    <a:gd name="T22" fmla="*/ 11 w 21"/>
                    <a:gd name="T23" fmla="*/ 2 h 15"/>
                    <a:gd name="T24" fmla="*/ 16 w 21"/>
                    <a:gd name="T25" fmla="*/ 6 h 15"/>
                    <a:gd name="T26" fmla="*/ 16 w 21"/>
                    <a:gd name="T27" fmla="*/ 6 h 15"/>
                    <a:gd name="T28" fmla="*/ 15 w 21"/>
                    <a:gd name="T29" fmla="*/ 6 h 15"/>
                    <a:gd name="T30" fmla="*/ 11 w 21"/>
                    <a:gd name="T31" fmla="*/ 3 h 15"/>
                    <a:gd name="T32" fmla="*/ 6 w 21"/>
                    <a:gd name="T33" fmla="*/ 6 h 15"/>
                    <a:gd name="T34" fmla="*/ 6 w 21"/>
                    <a:gd name="T35" fmla="*/ 6 h 15"/>
                    <a:gd name="T36" fmla="*/ 6 w 21"/>
                    <a:gd name="T37" fmla="*/ 6 h 15"/>
                    <a:gd name="T38" fmla="*/ 11 w 21"/>
                    <a:gd name="T39" fmla="*/ 2 h 15"/>
                    <a:gd name="T40" fmla="*/ 11 w 21"/>
                    <a:gd name="T41" fmla="*/ 13 h 15"/>
                    <a:gd name="T42" fmla="*/ 5 w 21"/>
                    <a:gd name="T43" fmla="*/ 8 h 15"/>
                    <a:gd name="T44" fmla="*/ 11 w 21"/>
                    <a:gd name="T45" fmla="*/ 5 h 15"/>
                    <a:gd name="T46" fmla="*/ 16 w 21"/>
                    <a:gd name="T47" fmla="*/ 8 h 15"/>
                    <a:gd name="T48" fmla="*/ 11 w 21"/>
                    <a:gd name="T4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" h="15">
                      <a:moveTo>
                        <a:pt x="11" y="0"/>
                      </a:moveTo>
                      <a:cubicBezTo>
                        <a:pt x="7" y="0"/>
                        <a:pt x="3" y="3"/>
                        <a:pt x="3" y="7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3" y="12"/>
                        <a:pt x="2" y="12"/>
                      </a:cubicBezTo>
                      <a:cubicBezTo>
                        <a:pt x="0" y="12"/>
                        <a:pt x="2" y="15"/>
                        <a:pt x="5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9" y="15"/>
                        <a:pt x="21" y="12"/>
                        <a:pt x="20" y="12"/>
                      </a:cubicBezTo>
                      <a:cubicBezTo>
                        <a:pt x="18" y="12"/>
                        <a:pt x="18" y="9"/>
                        <a:pt x="18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8" y="3"/>
                        <a:pt x="15" y="0"/>
                        <a:pt x="11" y="0"/>
                      </a:cubicBezTo>
                      <a:close/>
                      <a:moveTo>
                        <a:pt x="11" y="2"/>
                      </a:moveTo>
                      <a:cubicBezTo>
                        <a:pt x="13" y="2"/>
                        <a:pt x="16" y="3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5" y="6"/>
                      </a:cubicBezTo>
                      <a:cubicBezTo>
                        <a:pt x="15" y="4"/>
                        <a:pt x="13" y="3"/>
                        <a:pt x="11" y="3"/>
                      </a:cubicBezTo>
                      <a:cubicBezTo>
                        <a:pt x="9" y="3"/>
                        <a:pt x="6" y="4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3"/>
                        <a:pt x="8" y="2"/>
                        <a:pt x="11" y="2"/>
                      </a:cubicBezTo>
                      <a:close/>
                      <a:moveTo>
                        <a:pt x="11" y="13"/>
                      </a:moveTo>
                      <a:cubicBezTo>
                        <a:pt x="8" y="13"/>
                        <a:pt x="5" y="11"/>
                        <a:pt x="5" y="8"/>
                      </a:cubicBezTo>
                      <a:cubicBezTo>
                        <a:pt x="5" y="8"/>
                        <a:pt x="8" y="5"/>
                        <a:pt x="11" y="5"/>
                      </a:cubicBezTo>
                      <a:cubicBezTo>
                        <a:pt x="14" y="5"/>
                        <a:pt x="16" y="8"/>
                        <a:pt x="16" y="8"/>
                      </a:cubicBezTo>
                      <a:cubicBezTo>
                        <a:pt x="16" y="11"/>
                        <a:pt x="14" y="13"/>
                        <a:pt x="11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0" name="Freeform 75"/>
                <p:cNvSpPr>
                  <a:spLocks noEditPoints="1"/>
                </p:cNvSpPr>
                <p:nvPr/>
              </p:nvSpPr>
              <p:spPr bwMode="auto">
                <a:xfrm>
                  <a:off x="5030788" y="2279650"/>
                  <a:ext cx="71438" cy="39688"/>
                </a:xfrm>
                <a:custGeom>
                  <a:avLst/>
                  <a:gdLst>
                    <a:gd name="T0" fmla="*/ 0 w 22"/>
                    <a:gd name="T1" fmla="*/ 3 h 12"/>
                    <a:gd name="T2" fmla="*/ 0 w 22"/>
                    <a:gd name="T3" fmla="*/ 11 h 12"/>
                    <a:gd name="T4" fmla="*/ 1 w 22"/>
                    <a:gd name="T5" fmla="*/ 12 h 12"/>
                    <a:gd name="T6" fmla="*/ 3 w 22"/>
                    <a:gd name="T7" fmla="*/ 12 h 12"/>
                    <a:gd name="T8" fmla="*/ 18 w 22"/>
                    <a:gd name="T9" fmla="*/ 12 h 12"/>
                    <a:gd name="T10" fmla="*/ 20 w 22"/>
                    <a:gd name="T11" fmla="*/ 12 h 12"/>
                    <a:gd name="T12" fmla="*/ 22 w 22"/>
                    <a:gd name="T13" fmla="*/ 11 h 12"/>
                    <a:gd name="T14" fmla="*/ 22 w 22"/>
                    <a:gd name="T15" fmla="*/ 3 h 12"/>
                    <a:gd name="T16" fmla="*/ 18 w 22"/>
                    <a:gd name="T17" fmla="*/ 0 h 12"/>
                    <a:gd name="T18" fmla="*/ 16 w 22"/>
                    <a:gd name="T19" fmla="*/ 0 h 12"/>
                    <a:gd name="T20" fmla="*/ 16 w 22"/>
                    <a:gd name="T21" fmla="*/ 0 h 12"/>
                    <a:gd name="T22" fmla="*/ 14 w 22"/>
                    <a:gd name="T23" fmla="*/ 1 h 12"/>
                    <a:gd name="T24" fmla="*/ 13 w 22"/>
                    <a:gd name="T25" fmla="*/ 2 h 12"/>
                    <a:gd name="T26" fmla="*/ 11 w 22"/>
                    <a:gd name="T27" fmla="*/ 9 h 12"/>
                    <a:gd name="T28" fmla="*/ 11 w 22"/>
                    <a:gd name="T29" fmla="*/ 9 h 12"/>
                    <a:gd name="T30" fmla="*/ 8 w 22"/>
                    <a:gd name="T31" fmla="*/ 2 h 12"/>
                    <a:gd name="T32" fmla="*/ 8 w 22"/>
                    <a:gd name="T33" fmla="*/ 1 h 12"/>
                    <a:gd name="T34" fmla="*/ 6 w 22"/>
                    <a:gd name="T35" fmla="*/ 0 h 12"/>
                    <a:gd name="T36" fmla="*/ 5 w 22"/>
                    <a:gd name="T37" fmla="*/ 0 h 12"/>
                    <a:gd name="T38" fmla="*/ 3 w 22"/>
                    <a:gd name="T39" fmla="*/ 0 h 12"/>
                    <a:gd name="T40" fmla="*/ 0 w 22"/>
                    <a:gd name="T41" fmla="*/ 3 h 12"/>
                    <a:gd name="T42" fmla="*/ 8 w 22"/>
                    <a:gd name="T43" fmla="*/ 7 h 12"/>
                    <a:gd name="T44" fmla="*/ 9 w 22"/>
                    <a:gd name="T45" fmla="*/ 7 h 12"/>
                    <a:gd name="T46" fmla="*/ 8 w 22"/>
                    <a:gd name="T47" fmla="*/ 8 h 12"/>
                    <a:gd name="T48" fmla="*/ 7 w 22"/>
                    <a:gd name="T49" fmla="*/ 7 h 12"/>
                    <a:gd name="T50" fmla="*/ 8 w 22"/>
                    <a:gd name="T51" fmla="*/ 7 h 12"/>
                    <a:gd name="T52" fmla="*/ 8 w 22"/>
                    <a:gd name="T53" fmla="*/ 9 h 12"/>
                    <a:gd name="T54" fmla="*/ 9 w 22"/>
                    <a:gd name="T55" fmla="*/ 10 h 12"/>
                    <a:gd name="T56" fmla="*/ 8 w 22"/>
                    <a:gd name="T57" fmla="*/ 11 h 12"/>
                    <a:gd name="T58" fmla="*/ 7 w 22"/>
                    <a:gd name="T59" fmla="*/ 10 h 12"/>
                    <a:gd name="T60" fmla="*/ 8 w 22"/>
                    <a:gd name="T61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" h="12">
                      <a:moveTo>
                        <a:pt x="0" y="3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2"/>
                        <a:pt x="1" y="12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20" y="12"/>
                        <a:pt x="20" y="12"/>
                        <a:pt x="20" y="12"/>
                      </a:cubicBezTo>
                      <a:cubicBezTo>
                        <a:pt x="21" y="12"/>
                        <a:pt x="22" y="12"/>
                        <a:pt x="22" y="11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1"/>
                        <a:pt x="20" y="0"/>
                        <a:pt x="18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2"/>
                        <a:pt x="13" y="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1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lose/>
                      <a:moveTo>
                        <a:pt x="8" y="7"/>
                      </a:moveTo>
                      <a:cubicBezTo>
                        <a:pt x="8" y="7"/>
                        <a:pt x="9" y="7"/>
                        <a:pt x="9" y="7"/>
                      </a:cubicBezTo>
                      <a:cubicBezTo>
                        <a:pt x="9" y="8"/>
                        <a:pt x="8" y="8"/>
                        <a:pt x="8" y="8"/>
                      </a:cubicBezTo>
                      <a:cubicBezTo>
                        <a:pt x="7" y="8"/>
                        <a:pt x="7" y="8"/>
                        <a:pt x="7" y="7"/>
                      </a:cubicBezTo>
                      <a:cubicBezTo>
                        <a:pt x="7" y="7"/>
                        <a:pt x="7" y="7"/>
                        <a:pt x="8" y="7"/>
                      </a:cubicBezTo>
                      <a:close/>
                      <a:moveTo>
                        <a:pt x="8" y="9"/>
                      </a:moveTo>
                      <a:cubicBezTo>
                        <a:pt x="8" y="9"/>
                        <a:pt x="9" y="10"/>
                        <a:pt x="9" y="10"/>
                      </a:cubicBezTo>
                      <a:cubicBezTo>
                        <a:pt x="9" y="11"/>
                        <a:pt x="8" y="11"/>
                        <a:pt x="8" y="11"/>
                      </a:cubicBezTo>
                      <a:cubicBezTo>
                        <a:pt x="7" y="11"/>
                        <a:pt x="7" y="11"/>
                        <a:pt x="7" y="10"/>
                      </a:cubicBezTo>
                      <a:cubicBezTo>
                        <a:pt x="7" y="10"/>
                        <a:pt x="7" y="9"/>
                        <a:pt x="8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1" name="Freeform 76"/>
                <p:cNvSpPr>
                  <a:spLocks noEditPoints="1"/>
                </p:cNvSpPr>
                <p:nvPr/>
              </p:nvSpPr>
              <p:spPr bwMode="auto">
                <a:xfrm>
                  <a:off x="7212013" y="5807075"/>
                  <a:ext cx="69850" cy="49213"/>
                </a:xfrm>
                <a:custGeom>
                  <a:avLst/>
                  <a:gdLst>
                    <a:gd name="T0" fmla="*/ 11 w 21"/>
                    <a:gd name="T1" fmla="*/ 0 h 15"/>
                    <a:gd name="T2" fmla="*/ 3 w 21"/>
                    <a:gd name="T3" fmla="*/ 8 h 15"/>
                    <a:gd name="T4" fmla="*/ 3 w 21"/>
                    <a:gd name="T5" fmla="*/ 10 h 15"/>
                    <a:gd name="T6" fmla="*/ 2 w 21"/>
                    <a:gd name="T7" fmla="*/ 12 h 15"/>
                    <a:gd name="T8" fmla="*/ 5 w 21"/>
                    <a:gd name="T9" fmla="*/ 15 h 15"/>
                    <a:gd name="T10" fmla="*/ 5 w 21"/>
                    <a:gd name="T11" fmla="*/ 15 h 15"/>
                    <a:gd name="T12" fmla="*/ 16 w 21"/>
                    <a:gd name="T13" fmla="*/ 15 h 15"/>
                    <a:gd name="T14" fmla="*/ 20 w 21"/>
                    <a:gd name="T15" fmla="*/ 12 h 15"/>
                    <a:gd name="T16" fmla="*/ 18 w 21"/>
                    <a:gd name="T17" fmla="*/ 10 h 15"/>
                    <a:gd name="T18" fmla="*/ 18 w 21"/>
                    <a:gd name="T19" fmla="*/ 8 h 15"/>
                    <a:gd name="T20" fmla="*/ 11 w 21"/>
                    <a:gd name="T21" fmla="*/ 0 h 15"/>
                    <a:gd name="T22" fmla="*/ 11 w 21"/>
                    <a:gd name="T23" fmla="*/ 2 h 15"/>
                    <a:gd name="T24" fmla="*/ 16 w 21"/>
                    <a:gd name="T25" fmla="*/ 6 h 15"/>
                    <a:gd name="T26" fmla="*/ 16 w 21"/>
                    <a:gd name="T27" fmla="*/ 6 h 15"/>
                    <a:gd name="T28" fmla="*/ 15 w 21"/>
                    <a:gd name="T29" fmla="*/ 6 h 15"/>
                    <a:gd name="T30" fmla="*/ 11 w 21"/>
                    <a:gd name="T31" fmla="*/ 3 h 15"/>
                    <a:gd name="T32" fmla="*/ 6 w 21"/>
                    <a:gd name="T33" fmla="*/ 6 h 15"/>
                    <a:gd name="T34" fmla="*/ 6 w 21"/>
                    <a:gd name="T35" fmla="*/ 6 h 15"/>
                    <a:gd name="T36" fmla="*/ 6 w 21"/>
                    <a:gd name="T37" fmla="*/ 6 h 15"/>
                    <a:gd name="T38" fmla="*/ 11 w 21"/>
                    <a:gd name="T39" fmla="*/ 2 h 15"/>
                    <a:gd name="T40" fmla="*/ 11 w 21"/>
                    <a:gd name="T41" fmla="*/ 13 h 15"/>
                    <a:gd name="T42" fmla="*/ 5 w 21"/>
                    <a:gd name="T43" fmla="*/ 8 h 15"/>
                    <a:gd name="T44" fmla="*/ 11 w 21"/>
                    <a:gd name="T45" fmla="*/ 6 h 15"/>
                    <a:gd name="T46" fmla="*/ 16 w 21"/>
                    <a:gd name="T47" fmla="*/ 8 h 15"/>
                    <a:gd name="T48" fmla="*/ 11 w 21"/>
                    <a:gd name="T4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" h="15">
                      <a:moveTo>
                        <a:pt x="11" y="0"/>
                      </a:moveTo>
                      <a:cubicBezTo>
                        <a:pt x="7" y="0"/>
                        <a:pt x="3" y="3"/>
                        <a:pt x="3" y="8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1"/>
                        <a:pt x="3" y="12"/>
                        <a:pt x="2" y="12"/>
                      </a:cubicBezTo>
                      <a:cubicBezTo>
                        <a:pt x="0" y="12"/>
                        <a:pt x="2" y="15"/>
                        <a:pt x="5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9" y="15"/>
                        <a:pt x="21" y="12"/>
                        <a:pt x="20" y="12"/>
                      </a:cubicBezTo>
                      <a:cubicBezTo>
                        <a:pt x="18" y="12"/>
                        <a:pt x="18" y="10"/>
                        <a:pt x="18" y="10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3"/>
                        <a:pt x="15" y="0"/>
                        <a:pt x="11" y="0"/>
                      </a:cubicBezTo>
                      <a:close/>
                      <a:moveTo>
                        <a:pt x="11" y="2"/>
                      </a:moveTo>
                      <a:cubicBezTo>
                        <a:pt x="13" y="2"/>
                        <a:pt x="16" y="4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5" y="6"/>
                      </a:cubicBezTo>
                      <a:cubicBezTo>
                        <a:pt x="15" y="4"/>
                        <a:pt x="13" y="3"/>
                        <a:pt x="11" y="3"/>
                      </a:cubicBezTo>
                      <a:cubicBezTo>
                        <a:pt x="9" y="3"/>
                        <a:pt x="6" y="4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4"/>
                        <a:pt x="8" y="2"/>
                        <a:pt x="11" y="2"/>
                      </a:cubicBezTo>
                      <a:close/>
                      <a:moveTo>
                        <a:pt x="11" y="13"/>
                      </a:moveTo>
                      <a:cubicBezTo>
                        <a:pt x="8" y="13"/>
                        <a:pt x="5" y="11"/>
                        <a:pt x="5" y="8"/>
                      </a:cubicBezTo>
                      <a:cubicBezTo>
                        <a:pt x="5" y="8"/>
                        <a:pt x="8" y="6"/>
                        <a:pt x="11" y="6"/>
                      </a:cubicBezTo>
                      <a:cubicBezTo>
                        <a:pt x="14" y="6"/>
                        <a:pt x="16" y="8"/>
                        <a:pt x="16" y="8"/>
                      </a:cubicBezTo>
                      <a:cubicBezTo>
                        <a:pt x="16" y="11"/>
                        <a:pt x="14" y="13"/>
                        <a:pt x="11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2" name="Freeform 77"/>
                <p:cNvSpPr>
                  <a:spLocks noEditPoints="1"/>
                </p:cNvSpPr>
                <p:nvPr/>
              </p:nvSpPr>
              <p:spPr bwMode="auto">
                <a:xfrm>
                  <a:off x="7212013" y="5862638"/>
                  <a:ext cx="73025" cy="42863"/>
                </a:xfrm>
                <a:custGeom>
                  <a:avLst/>
                  <a:gdLst>
                    <a:gd name="T0" fmla="*/ 0 w 22"/>
                    <a:gd name="T1" fmla="*/ 3 h 13"/>
                    <a:gd name="T2" fmla="*/ 0 w 22"/>
                    <a:gd name="T3" fmla="*/ 11 h 13"/>
                    <a:gd name="T4" fmla="*/ 1 w 22"/>
                    <a:gd name="T5" fmla="*/ 13 h 13"/>
                    <a:gd name="T6" fmla="*/ 3 w 22"/>
                    <a:gd name="T7" fmla="*/ 13 h 13"/>
                    <a:gd name="T8" fmla="*/ 18 w 22"/>
                    <a:gd name="T9" fmla="*/ 13 h 13"/>
                    <a:gd name="T10" fmla="*/ 20 w 22"/>
                    <a:gd name="T11" fmla="*/ 13 h 13"/>
                    <a:gd name="T12" fmla="*/ 22 w 22"/>
                    <a:gd name="T13" fmla="*/ 11 h 13"/>
                    <a:gd name="T14" fmla="*/ 22 w 22"/>
                    <a:gd name="T15" fmla="*/ 3 h 13"/>
                    <a:gd name="T16" fmla="*/ 18 w 22"/>
                    <a:gd name="T17" fmla="*/ 0 h 13"/>
                    <a:gd name="T18" fmla="*/ 16 w 22"/>
                    <a:gd name="T19" fmla="*/ 0 h 13"/>
                    <a:gd name="T20" fmla="*/ 16 w 22"/>
                    <a:gd name="T21" fmla="*/ 0 h 13"/>
                    <a:gd name="T22" fmla="*/ 14 w 22"/>
                    <a:gd name="T23" fmla="*/ 1 h 13"/>
                    <a:gd name="T24" fmla="*/ 13 w 22"/>
                    <a:gd name="T25" fmla="*/ 2 h 13"/>
                    <a:gd name="T26" fmla="*/ 11 w 22"/>
                    <a:gd name="T27" fmla="*/ 9 h 13"/>
                    <a:gd name="T28" fmla="*/ 11 w 22"/>
                    <a:gd name="T29" fmla="*/ 9 h 13"/>
                    <a:gd name="T30" fmla="*/ 8 w 22"/>
                    <a:gd name="T31" fmla="*/ 2 h 13"/>
                    <a:gd name="T32" fmla="*/ 8 w 22"/>
                    <a:gd name="T33" fmla="*/ 1 h 13"/>
                    <a:gd name="T34" fmla="*/ 6 w 22"/>
                    <a:gd name="T35" fmla="*/ 0 h 13"/>
                    <a:gd name="T36" fmla="*/ 5 w 22"/>
                    <a:gd name="T37" fmla="*/ 0 h 13"/>
                    <a:gd name="T38" fmla="*/ 3 w 22"/>
                    <a:gd name="T39" fmla="*/ 0 h 13"/>
                    <a:gd name="T40" fmla="*/ 0 w 22"/>
                    <a:gd name="T41" fmla="*/ 3 h 13"/>
                    <a:gd name="T42" fmla="*/ 8 w 22"/>
                    <a:gd name="T43" fmla="*/ 7 h 13"/>
                    <a:gd name="T44" fmla="*/ 9 w 22"/>
                    <a:gd name="T45" fmla="*/ 8 h 13"/>
                    <a:gd name="T46" fmla="*/ 8 w 22"/>
                    <a:gd name="T47" fmla="*/ 8 h 13"/>
                    <a:gd name="T48" fmla="*/ 7 w 22"/>
                    <a:gd name="T49" fmla="*/ 8 h 13"/>
                    <a:gd name="T50" fmla="*/ 8 w 22"/>
                    <a:gd name="T51" fmla="*/ 7 h 13"/>
                    <a:gd name="T52" fmla="*/ 8 w 22"/>
                    <a:gd name="T53" fmla="*/ 10 h 13"/>
                    <a:gd name="T54" fmla="*/ 9 w 22"/>
                    <a:gd name="T55" fmla="*/ 10 h 13"/>
                    <a:gd name="T56" fmla="*/ 8 w 22"/>
                    <a:gd name="T57" fmla="*/ 11 h 13"/>
                    <a:gd name="T58" fmla="*/ 7 w 22"/>
                    <a:gd name="T59" fmla="*/ 10 h 13"/>
                    <a:gd name="T60" fmla="*/ 8 w 22"/>
                    <a:gd name="T61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" h="13">
                      <a:moveTo>
                        <a:pt x="0" y="3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1" y="13"/>
                        <a:pt x="22" y="12"/>
                        <a:pt x="22" y="11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1"/>
                        <a:pt x="20" y="0"/>
                        <a:pt x="18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1"/>
                        <a:pt x="13" y="2"/>
                        <a:pt x="13" y="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1" y="10"/>
                        <a:pt x="11" y="10"/>
                        <a:pt x="11" y="9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1"/>
                        <a:pt x="0" y="3"/>
                      </a:cubicBezTo>
                      <a:close/>
                      <a:moveTo>
                        <a:pt x="8" y="7"/>
                      </a:moveTo>
                      <a:cubicBezTo>
                        <a:pt x="8" y="7"/>
                        <a:pt x="9" y="7"/>
                        <a:pt x="9" y="8"/>
                      </a:cubicBezTo>
                      <a:cubicBezTo>
                        <a:pt x="9" y="8"/>
                        <a:pt x="8" y="8"/>
                        <a:pt x="8" y="8"/>
                      </a:cubicBezTo>
                      <a:cubicBezTo>
                        <a:pt x="7" y="8"/>
                        <a:pt x="7" y="8"/>
                        <a:pt x="7" y="8"/>
                      </a:cubicBezTo>
                      <a:cubicBezTo>
                        <a:pt x="7" y="7"/>
                        <a:pt x="7" y="7"/>
                        <a:pt x="8" y="7"/>
                      </a:cubicBezTo>
                      <a:close/>
                      <a:moveTo>
                        <a:pt x="8" y="10"/>
                      </a:moveTo>
                      <a:cubicBezTo>
                        <a:pt x="8" y="10"/>
                        <a:pt x="9" y="10"/>
                        <a:pt x="9" y="10"/>
                      </a:cubicBezTo>
                      <a:cubicBezTo>
                        <a:pt x="9" y="11"/>
                        <a:pt x="8" y="11"/>
                        <a:pt x="8" y="11"/>
                      </a:cubicBezTo>
                      <a:cubicBezTo>
                        <a:pt x="7" y="11"/>
                        <a:pt x="7" y="11"/>
                        <a:pt x="7" y="10"/>
                      </a:cubicBezTo>
                      <a:cubicBezTo>
                        <a:pt x="7" y="10"/>
                        <a:pt x="7" y="10"/>
                        <a:pt x="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3" name="Freeform 78"/>
                <p:cNvSpPr>
                  <a:spLocks noEditPoints="1"/>
                </p:cNvSpPr>
                <p:nvPr/>
              </p:nvSpPr>
              <p:spPr bwMode="auto">
                <a:xfrm>
                  <a:off x="7102476" y="2554288"/>
                  <a:ext cx="68263" cy="47625"/>
                </a:xfrm>
                <a:custGeom>
                  <a:avLst/>
                  <a:gdLst>
                    <a:gd name="T0" fmla="*/ 11 w 21"/>
                    <a:gd name="T1" fmla="*/ 0 h 15"/>
                    <a:gd name="T2" fmla="*/ 3 w 21"/>
                    <a:gd name="T3" fmla="*/ 8 h 15"/>
                    <a:gd name="T4" fmla="*/ 3 w 21"/>
                    <a:gd name="T5" fmla="*/ 10 h 15"/>
                    <a:gd name="T6" fmla="*/ 2 w 21"/>
                    <a:gd name="T7" fmla="*/ 12 h 15"/>
                    <a:gd name="T8" fmla="*/ 5 w 21"/>
                    <a:gd name="T9" fmla="*/ 15 h 15"/>
                    <a:gd name="T10" fmla="*/ 5 w 21"/>
                    <a:gd name="T11" fmla="*/ 15 h 15"/>
                    <a:gd name="T12" fmla="*/ 16 w 21"/>
                    <a:gd name="T13" fmla="*/ 15 h 15"/>
                    <a:gd name="T14" fmla="*/ 19 w 21"/>
                    <a:gd name="T15" fmla="*/ 12 h 15"/>
                    <a:gd name="T16" fmla="*/ 18 w 21"/>
                    <a:gd name="T17" fmla="*/ 10 h 15"/>
                    <a:gd name="T18" fmla="*/ 18 w 21"/>
                    <a:gd name="T19" fmla="*/ 8 h 15"/>
                    <a:gd name="T20" fmla="*/ 11 w 21"/>
                    <a:gd name="T21" fmla="*/ 0 h 15"/>
                    <a:gd name="T22" fmla="*/ 11 w 21"/>
                    <a:gd name="T23" fmla="*/ 2 h 15"/>
                    <a:gd name="T24" fmla="*/ 15 w 21"/>
                    <a:gd name="T25" fmla="*/ 6 h 15"/>
                    <a:gd name="T26" fmla="*/ 15 w 21"/>
                    <a:gd name="T27" fmla="*/ 6 h 15"/>
                    <a:gd name="T28" fmla="*/ 15 w 21"/>
                    <a:gd name="T29" fmla="*/ 6 h 15"/>
                    <a:gd name="T30" fmla="*/ 11 w 21"/>
                    <a:gd name="T31" fmla="*/ 3 h 15"/>
                    <a:gd name="T32" fmla="*/ 6 w 21"/>
                    <a:gd name="T33" fmla="*/ 6 h 15"/>
                    <a:gd name="T34" fmla="*/ 5 w 21"/>
                    <a:gd name="T35" fmla="*/ 6 h 15"/>
                    <a:gd name="T36" fmla="*/ 5 w 21"/>
                    <a:gd name="T37" fmla="*/ 6 h 15"/>
                    <a:gd name="T38" fmla="*/ 11 w 21"/>
                    <a:gd name="T39" fmla="*/ 2 h 15"/>
                    <a:gd name="T40" fmla="*/ 11 w 21"/>
                    <a:gd name="T41" fmla="*/ 13 h 15"/>
                    <a:gd name="T42" fmla="*/ 5 w 21"/>
                    <a:gd name="T43" fmla="*/ 8 h 15"/>
                    <a:gd name="T44" fmla="*/ 11 w 21"/>
                    <a:gd name="T45" fmla="*/ 6 h 15"/>
                    <a:gd name="T46" fmla="*/ 16 w 21"/>
                    <a:gd name="T47" fmla="*/ 8 h 15"/>
                    <a:gd name="T48" fmla="*/ 11 w 21"/>
                    <a:gd name="T4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" h="15">
                      <a:moveTo>
                        <a:pt x="11" y="0"/>
                      </a:moveTo>
                      <a:cubicBezTo>
                        <a:pt x="6" y="0"/>
                        <a:pt x="3" y="4"/>
                        <a:pt x="3" y="8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1"/>
                        <a:pt x="3" y="13"/>
                        <a:pt x="2" y="12"/>
                      </a:cubicBezTo>
                      <a:cubicBezTo>
                        <a:pt x="0" y="12"/>
                        <a:pt x="2" y="15"/>
                        <a:pt x="5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9" y="15"/>
                        <a:pt x="21" y="12"/>
                        <a:pt x="19" y="12"/>
                      </a:cubicBezTo>
                      <a:cubicBezTo>
                        <a:pt x="18" y="13"/>
                        <a:pt x="18" y="10"/>
                        <a:pt x="18" y="10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4"/>
                        <a:pt x="15" y="0"/>
                        <a:pt x="11" y="0"/>
                      </a:cubicBezTo>
                      <a:close/>
                      <a:moveTo>
                        <a:pt x="11" y="2"/>
                      </a:moveTo>
                      <a:cubicBezTo>
                        <a:pt x="13" y="2"/>
                        <a:pt x="15" y="4"/>
                        <a:pt x="15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4"/>
                        <a:pt x="13" y="3"/>
                        <a:pt x="11" y="3"/>
                      </a:cubicBezTo>
                      <a:cubicBezTo>
                        <a:pt x="8" y="3"/>
                        <a:pt x="6" y="4"/>
                        <a:pt x="6" y="6"/>
                      </a:cubicBezTo>
                      <a:cubicBezTo>
                        <a:pt x="6" y="6"/>
                        <a:pt x="5" y="6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4"/>
                        <a:pt x="8" y="2"/>
                        <a:pt x="11" y="2"/>
                      </a:cubicBezTo>
                      <a:close/>
                      <a:moveTo>
                        <a:pt x="11" y="13"/>
                      </a:moveTo>
                      <a:cubicBezTo>
                        <a:pt x="8" y="13"/>
                        <a:pt x="5" y="11"/>
                        <a:pt x="5" y="8"/>
                      </a:cubicBezTo>
                      <a:cubicBezTo>
                        <a:pt x="5" y="8"/>
                        <a:pt x="7" y="6"/>
                        <a:pt x="11" y="6"/>
                      </a:cubicBezTo>
                      <a:cubicBezTo>
                        <a:pt x="14" y="6"/>
                        <a:pt x="16" y="8"/>
                        <a:pt x="16" y="8"/>
                      </a:cubicBezTo>
                      <a:cubicBezTo>
                        <a:pt x="16" y="11"/>
                        <a:pt x="14" y="13"/>
                        <a:pt x="11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4" name="Freeform 79"/>
                <p:cNvSpPr>
                  <a:spLocks noEditPoints="1"/>
                </p:cNvSpPr>
                <p:nvPr/>
              </p:nvSpPr>
              <p:spPr bwMode="auto">
                <a:xfrm>
                  <a:off x="7102476" y="2609850"/>
                  <a:ext cx="71438" cy="41275"/>
                </a:xfrm>
                <a:custGeom>
                  <a:avLst/>
                  <a:gdLst>
                    <a:gd name="T0" fmla="*/ 0 w 22"/>
                    <a:gd name="T1" fmla="*/ 4 h 13"/>
                    <a:gd name="T2" fmla="*/ 0 w 22"/>
                    <a:gd name="T3" fmla="*/ 11 h 13"/>
                    <a:gd name="T4" fmla="*/ 1 w 22"/>
                    <a:gd name="T5" fmla="*/ 13 h 13"/>
                    <a:gd name="T6" fmla="*/ 3 w 22"/>
                    <a:gd name="T7" fmla="*/ 13 h 13"/>
                    <a:gd name="T8" fmla="*/ 18 w 22"/>
                    <a:gd name="T9" fmla="*/ 13 h 13"/>
                    <a:gd name="T10" fmla="*/ 20 w 22"/>
                    <a:gd name="T11" fmla="*/ 13 h 13"/>
                    <a:gd name="T12" fmla="*/ 22 w 22"/>
                    <a:gd name="T13" fmla="*/ 11 h 13"/>
                    <a:gd name="T14" fmla="*/ 22 w 22"/>
                    <a:gd name="T15" fmla="*/ 4 h 13"/>
                    <a:gd name="T16" fmla="*/ 18 w 22"/>
                    <a:gd name="T17" fmla="*/ 0 h 13"/>
                    <a:gd name="T18" fmla="*/ 16 w 22"/>
                    <a:gd name="T19" fmla="*/ 0 h 13"/>
                    <a:gd name="T20" fmla="*/ 15 w 22"/>
                    <a:gd name="T21" fmla="*/ 0 h 13"/>
                    <a:gd name="T22" fmla="*/ 14 w 22"/>
                    <a:gd name="T23" fmla="*/ 1 h 13"/>
                    <a:gd name="T24" fmla="*/ 13 w 22"/>
                    <a:gd name="T25" fmla="*/ 2 h 13"/>
                    <a:gd name="T26" fmla="*/ 11 w 22"/>
                    <a:gd name="T27" fmla="*/ 10 h 13"/>
                    <a:gd name="T28" fmla="*/ 11 w 22"/>
                    <a:gd name="T29" fmla="*/ 10 h 13"/>
                    <a:gd name="T30" fmla="*/ 8 w 22"/>
                    <a:gd name="T31" fmla="*/ 2 h 13"/>
                    <a:gd name="T32" fmla="*/ 8 w 22"/>
                    <a:gd name="T33" fmla="*/ 2 h 13"/>
                    <a:gd name="T34" fmla="*/ 6 w 22"/>
                    <a:gd name="T35" fmla="*/ 0 h 13"/>
                    <a:gd name="T36" fmla="*/ 5 w 22"/>
                    <a:gd name="T37" fmla="*/ 0 h 13"/>
                    <a:gd name="T38" fmla="*/ 3 w 22"/>
                    <a:gd name="T39" fmla="*/ 0 h 13"/>
                    <a:gd name="T40" fmla="*/ 0 w 22"/>
                    <a:gd name="T41" fmla="*/ 4 h 13"/>
                    <a:gd name="T42" fmla="*/ 8 w 22"/>
                    <a:gd name="T43" fmla="*/ 7 h 13"/>
                    <a:gd name="T44" fmla="*/ 8 w 22"/>
                    <a:gd name="T45" fmla="*/ 8 h 13"/>
                    <a:gd name="T46" fmla="*/ 8 w 22"/>
                    <a:gd name="T47" fmla="*/ 9 h 13"/>
                    <a:gd name="T48" fmla="*/ 7 w 22"/>
                    <a:gd name="T49" fmla="*/ 8 h 13"/>
                    <a:gd name="T50" fmla="*/ 8 w 22"/>
                    <a:gd name="T51" fmla="*/ 7 h 13"/>
                    <a:gd name="T52" fmla="*/ 8 w 22"/>
                    <a:gd name="T53" fmla="*/ 10 h 13"/>
                    <a:gd name="T54" fmla="*/ 8 w 22"/>
                    <a:gd name="T55" fmla="*/ 11 h 13"/>
                    <a:gd name="T56" fmla="*/ 8 w 22"/>
                    <a:gd name="T57" fmla="*/ 11 h 13"/>
                    <a:gd name="T58" fmla="*/ 7 w 22"/>
                    <a:gd name="T59" fmla="*/ 11 h 13"/>
                    <a:gd name="T60" fmla="*/ 8 w 22"/>
                    <a:gd name="T61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" h="13">
                      <a:moveTo>
                        <a:pt x="0" y="4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0" y="13"/>
                        <a:pt x="1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1" y="13"/>
                        <a:pt x="22" y="12"/>
                        <a:pt x="22" y="11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2" y="2"/>
                        <a:pt x="20" y="0"/>
                        <a:pt x="18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6" y="0"/>
                        <a:pt x="16" y="0"/>
                        <a:pt x="15" y="0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lose/>
                      <a:moveTo>
                        <a:pt x="8" y="7"/>
                      </a:moveTo>
                      <a:cubicBezTo>
                        <a:pt x="8" y="7"/>
                        <a:pt x="8" y="7"/>
                        <a:pt x="8" y="8"/>
                      </a:cubicBezTo>
                      <a:cubicBezTo>
                        <a:pt x="8" y="8"/>
                        <a:pt x="8" y="9"/>
                        <a:pt x="8" y="9"/>
                      </a:cubicBezTo>
                      <a:cubicBezTo>
                        <a:pt x="7" y="9"/>
                        <a:pt x="7" y="8"/>
                        <a:pt x="7" y="8"/>
                      </a:cubicBezTo>
                      <a:cubicBezTo>
                        <a:pt x="7" y="7"/>
                        <a:pt x="7" y="7"/>
                        <a:pt x="8" y="7"/>
                      </a:cubicBezTo>
                      <a:close/>
                      <a:moveTo>
                        <a:pt x="8" y="10"/>
                      </a:moveTo>
                      <a:cubicBezTo>
                        <a:pt x="8" y="10"/>
                        <a:pt x="8" y="10"/>
                        <a:pt x="8" y="11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7" y="10"/>
                        <a:pt x="7" y="10"/>
                        <a:pt x="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5" name="Freeform 80"/>
                <p:cNvSpPr>
                  <a:spLocks noEditPoints="1"/>
                </p:cNvSpPr>
                <p:nvPr/>
              </p:nvSpPr>
              <p:spPr bwMode="auto">
                <a:xfrm>
                  <a:off x="3205163" y="1800225"/>
                  <a:ext cx="65088" cy="47625"/>
                </a:xfrm>
                <a:custGeom>
                  <a:avLst/>
                  <a:gdLst>
                    <a:gd name="T0" fmla="*/ 10 w 20"/>
                    <a:gd name="T1" fmla="*/ 0 h 15"/>
                    <a:gd name="T2" fmla="*/ 3 w 20"/>
                    <a:gd name="T3" fmla="*/ 8 h 15"/>
                    <a:gd name="T4" fmla="*/ 3 w 20"/>
                    <a:gd name="T5" fmla="*/ 10 h 15"/>
                    <a:gd name="T6" fmla="*/ 1 w 20"/>
                    <a:gd name="T7" fmla="*/ 13 h 15"/>
                    <a:gd name="T8" fmla="*/ 5 w 20"/>
                    <a:gd name="T9" fmla="*/ 15 h 15"/>
                    <a:gd name="T10" fmla="*/ 5 w 20"/>
                    <a:gd name="T11" fmla="*/ 15 h 15"/>
                    <a:gd name="T12" fmla="*/ 16 w 20"/>
                    <a:gd name="T13" fmla="*/ 15 h 15"/>
                    <a:gd name="T14" fmla="*/ 19 w 20"/>
                    <a:gd name="T15" fmla="*/ 13 h 15"/>
                    <a:gd name="T16" fmla="*/ 17 w 20"/>
                    <a:gd name="T17" fmla="*/ 10 h 15"/>
                    <a:gd name="T18" fmla="*/ 17 w 20"/>
                    <a:gd name="T19" fmla="*/ 8 h 15"/>
                    <a:gd name="T20" fmla="*/ 10 w 20"/>
                    <a:gd name="T21" fmla="*/ 0 h 15"/>
                    <a:gd name="T22" fmla="*/ 10 w 20"/>
                    <a:gd name="T23" fmla="*/ 2 h 15"/>
                    <a:gd name="T24" fmla="*/ 15 w 20"/>
                    <a:gd name="T25" fmla="*/ 6 h 15"/>
                    <a:gd name="T26" fmla="*/ 15 w 20"/>
                    <a:gd name="T27" fmla="*/ 6 h 15"/>
                    <a:gd name="T28" fmla="*/ 15 w 20"/>
                    <a:gd name="T29" fmla="*/ 6 h 15"/>
                    <a:gd name="T30" fmla="*/ 10 w 20"/>
                    <a:gd name="T31" fmla="*/ 3 h 15"/>
                    <a:gd name="T32" fmla="*/ 5 w 20"/>
                    <a:gd name="T33" fmla="*/ 6 h 15"/>
                    <a:gd name="T34" fmla="*/ 5 w 20"/>
                    <a:gd name="T35" fmla="*/ 6 h 15"/>
                    <a:gd name="T36" fmla="*/ 5 w 20"/>
                    <a:gd name="T37" fmla="*/ 6 h 15"/>
                    <a:gd name="T38" fmla="*/ 10 w 20"/>
                    <a:gd name="T39" fmla="*/ 2 h 15"/>
                    <a:gd name="T40" fmla="*/ 10 w 20"/>
                    <a:gd name="T41" fmla="*/ 13 h 15"/>
                    <a:gd name="T42" fmla="*/ 5 w 20"/>
                    <a:gd name="T43" fmla="*/ 8 h 15"/>
                    <a:gd name="T44" fmla="*/ 10 w 20"/>
                    <a:gd name="T45" fmla="*/ 6 h 15"/>
                    <a:gd name="T46" fmla="*/ 16 w 20"/>
                    <a:gd name="T47" fmla="*/ 8 h 15"/>
                    <a:gd name="T48" fmla="*/ 10 w 20"/>
                    <a:gd name="T4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" h="15">
                      <a:moveTo>
                        <a:pt x="10" y="0"/>
                      </a:moveTo>
                      <a:cubicBezTo>
                        <a:pt x="6" y="0"/>
                        <a:pt x="3" y="4"/>
                        <a:pt x="3" y="8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1"/>
                        <a:pt x="2" y="13"/>
                        <a:pt x="1" y="13"/>
                      </a:cubicBezTo>
                      <a:cubicBezTo>
                        <a:pt x="0" y="12"/>
                        <a:pt x="2" y="15"/>
                        <a:pt x="5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9" y="15"/>
                        <a:pt x="20" y="12"/>
                        <a:pt x="19" y="13"/>
                      </a:cubicBezTo>
                      <a:cubicBezTo>
                        <a:pt x="17" y="13"/>
                        <a:pt x="17" y="10"/>
                        <a:pt x="17" y="10"/>
                      </a:cubicBezTo>
                      <a:cubicBezTo>
                        <a:pt x="17" y="8"/>
                        <a:pt x="17" y="8"/>
                        <a:pt x="17" y="8"/>
                      </a:cubicBezTo>
                      <a:cubicBezTo>
                        <a:pt x="17" y="4"/>
                        <a:pt x="14" y="0"/>
                        <a:pt x="10" y="0"/>
                      </a:cubicBezTo>
                      <a:close/>
                      <a:moveTo>
                        <a:pt x="10" y="2"/>
                      </a:moveTo>
                      <a:cubicBezTo>
                        <a:pt x="13" y="2"/>
                        <a:pt x="15" y="4"/>
                        <a:pt x="15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7"/>
                        <a:pt x="15" y="6"/>
                        <a:pt x="15" y="6"/>
                      </a:cubicBezTo>
                      <a:cubicBezTo>
                        <a:pt x="14" y="5"/>
                        <a:pt x="12" y="3"/>
                        <a:pt x="10" y="3"/>
                      </a:cubicBezTo>
                      <a:cubicBezTo>
                        <a:pt x="8" y="3"/>
                        <a:pt x="6" y="5"/>
                        <a:pt x="5" y="6"/>
                      </a:cubicBezTo>
                      <a:cubicBezTo>
                        <a:pt x="5" y="6"/>
                        <a:pt x="5" y="7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4"/>
                        <a:pt x="8" y="2"/>
                        <a:pt x="10" y="2"/>
                      </a:cubicBezTo>
                      <a:close/>
                      <a:moveTo>
                        <a:pt x="10" y="13"/>
                      </a:moveTo>
                      <a:cubicBezTo>
                        <a:pt x="7" y="13"/>
                        <a:pt x="5" y="11"/>
                        <a:pt x="5" y="8"/>
                      </a:cubicBezTo>
                      <a:cubicBezTo>
                        <a:pt x="5" y="8"/>
                        <a:pt x="7" y="6"/>
                        <a:pt x="10" y="6"/>
                      </a:cubicBezTo>
                      <a:cubicBezTo>
                        <a:pt x="13" y="6"/>
                        <a:pt x="16" y="8"/>
                        <a:pt x="16" y="8"/>
                      </a:cubicBezTo>
                      <a:cubicBezTo>
                        <a:pt x="16" y="11"/>
                        <a:pt x="13" y="13"/>
                        <a:pt x="10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6" name="Freeform 81"/>
                <p:cNvSpPr>
                  <a:spLocks noEditPoints="1"/>
                </p:cNvSpPr>
                <p:nvPr/>
              </p:nvSpPr>
              <p:spPr bwMode="auto">
                <a:xfrm>
                  <a:off x="3201988" y="1855788"/>
                  <a:ext cx="71438" cy="41275"/>
                </a:xfrm>
                <a:custGeom>
                  <a:avLst/>
                  <a:gdLst>
                    <a:gd name="T0" fmla="*/ 0 w 22"/>
                    <a:gd name="T1" fmla="*/ 4 h 13"/>
                    <a:gd name="T2" fmla="*/ 0 w 22"/>
                    <a:gd name="T3" fmla="*/ 11 h 13"/>
                    <a:gd name="T4" fmla="*/ 2 w 22"/>
                    <a:gd name="T5" fmla="*/ 13 h 13"/>
                    <a:gd name="T6" fmla="*/ 4 w 22"/>
                    <a:gd name="T7" fmla="*/ 13 h 13"/>
                    <a:gd name="T8" fmla="*/ 18 w 22"/>
                    <a:gd name="T9" fmla="*/ 13 h 13"/>
                    <a:gd name="T10" fmla="*/ 20 w 22"/>
                    <a:gd name="T11" fmla="*/ 13 h 13"/>
                    <a:gd name="T12" fmla="*/ 22 w 22"/>
                    <a:gd name="T13" fmla="*/ 11 h 13"/>
                    <a:gd name="T14" fmla="*/ 22 w 22"/>
                    <a:gd name="T15" fmla="*/ 4 h 13"/>
                    <a:gd name="T16" fmla="*/ 18 w 22"/>
                    <a:gd name="T17" fmla="*/ 0 h 13"/>
                    <a:gd name="T18" fmla="*/ 17 w 22"/>
                    <a:gd name="T19" fmla="*/ 0 h 13"/>
                    <a:gd name="T20" fmla="*/ 16 w 22"/>
                    <a:gd name="T21" fmla="*/ 0 h 13"/>
                    <a:gd name="T22" fmla="*/ 14 w 22"/>
                    <a:gd name="T23" fmla="*/ 2 h 13"/>
                    <a:gd name="T24" fmla="*/ 13 w 22"/>
                    <a:gd name="T25" fmla="*/ 2 h 13"/>
                    <a:gd name="T26" fmla="*/ 11 w 22"/>
                    <a:gd name="T27" fmla="*/ 10 h 13"/>
                    <a:gd name="T28" fmla="*/ 11 w 22"/>
                    <a:gd name="T29" fmla="*/ 10 h 13"/>
                    <a:gd name="T30" fmla="*/ 9 w 22"/>
                    <a:gd name="T31" fmla="*/ 2 h 13"/>
                    <a:gd name="T32" fmla="*/ 8 w 22"/>
                    <a:gd name="T33" fmla="*/ 2 h 13"/>
                    <a:gd name="T34" fmla="*/ 6 w 22"/>
                    <a:gd name="T35" fmla="*/ 0 h 13"/>
                    <a:gd name="T36" fmla="*/ 5 w 22"/>
                    <a:gd name="T37" fmla="*/ 0 h 13"/>
                    <a:gd name="T38" fmla="*/ 4 w 22"/>
                    <a:gd name="T39" fmla="*/ 0 h 13"/>
                    <a:gd name="T40" fmla="*/ 0 w 22"/>
                    <a:gd name="T41" fmla="*/ 4 h 13"/>
                    <a:gd name="T42" fmla="*/ 8 w 22"/>
                    <a:gd name="T43" fmla="*/ 7 h 13"/>
                    <a:gd name="T44" fmla="*/ 9 w 22"/>
                    <a:gd name="T45" fmla="*/ 8 h 13"/>
                    <a:gd name="T46" fmla="*/ 8 w 22"/>
                    <a:gd name="T47" fmla="*/ 9 h 13"/>
                    <a:gd name="T48" fmla="*/ 7 w 22"/>
                    <a:gd name="T49" fmla="*/ 8 h 13"/>
                    <a:gd name="T50" fmla="*/ 8 w 22"/>
                    <a:gd name="T51" fmla="*/ 7 h 13"/>
                    <a:gd name="T52" fmla="*/ 8 w 22"/>
                    <a:gd name="T53" fmla="*/ 10 h 13"/>
                    <a:gd name="T54" fmla="*/ 9 w 22"/>
                    <a:gd name="T55" fmla="*/ 11 h 13"/>
                    <a:gd name="T56" fmla="*/ 8 w 22"/>
                    <a:gd name="T57" fmla="*/ 11 h 13"/>
                    <a:gd name="T58" fmla="*/ 7 w 22"/>
                    <a:gd name="T59" fmla="*/ 11 h 13"/>
                    <a:gd name="T60" fmla="*/ 8 w 22"/>
                    <a:gd name="T61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" h="13">
                      <a:moveTo>
                        <a:pt x="0" y="4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1" y="13"/>
                        <a:pt x="2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1" y="13"/>
                        <a:pt x="22" y="12"/>
                        <a:pt x="22" y="11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2" y="2"/>
                        <a:pt x="20" y="0"/>
                        <a:pt x="18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4" y="2"/>
                        <a:pt x="14" y="2"/>
                        <a:pt x="13" y="2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2"/>
                        <a:pt x="8" y="2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lose/>
                      <a:moveTo>
                        <a:pt x="8" y="7"/>
                      </a:moveTo>
                      <a:cubicBezTo>
                        <a:pt x="9" y="7"/>
                        <a:pt x="9" y="7"/>
                        <a:pt x="9" y="8"/>
                      </a:cubicBezTo>
                      <a:cubicBezTo>
                        <a:pt x="9" y="8"/>
                        <a:pt x="9" y="9"/>
                        <a:pt x="8" y="9"/>
                      </a:cubicBezTo>
                      <a:cubicBezTo>
                        <a:pt x="8" y="9"/>
                        <a:pt x="7" y="8"/>
                        <a:pt x="7" y="8"/>
                      </a:cubicBezTo>
                      <a:cubicBezTo>
                        <a:pt x="7" y="7"/>
                        <a:pt x="8" y="7"/>
                        <a:pt x="8" y="7"/>
                      </a:cubicBezTo>
                      <a:close/>
                      <a:moveTo>
                        <a:pt x="8" y="10"/>
                      </a:moveTo>
                      <a:cubicBezTo>
                        <a:pt x="9" y="10"/>
                        <a:pt x="9" y="10"/>
                        <a:pt x="9" y="11"/>
                      </a:cubicBezTo>
                      <a:cubicBezTo>
                        <a:pt x="9" y="11"/>
                        <a:pt x="9" y="11"/>
                        <a:pt x="8" y="11"/>
                      </a:cubicBezTo>
                      <a:cubicBezTo>
                        <a:pt x="8" y="11"/>
                        <a:pt x="7" y="11"/>
                        <a:pt x="7" y="11"/>
                      </a:cubicBezTo>
                      <a:cubicBezTo>
                        <a:pt x="7" y="10"/>
                        <a:pt x="8" y="10"/>
                        <a:pt x="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7" name="Freeform 82"/>
                <p:cNvSpPr>
                  <a:spLocks noEditPoints="1"/>
                </p:cNvSpPr>
                <p:nvPr/>
              </p:nvSpPr>
              <p:spPr bwMode="auto">
                <a:xfrm>
                  <a:off x="2689226" y="4906963"/>
                  <a:ext cx="141288" cy="101600"/>
                </a:xfrm>
                <a:custGeom>
                  <a:avLst/>
                  <a:gdLst>
                    <a:gd name="T0" fmla="*/ 21 w 43"/>
                    <a:gd name="T1" fmla="*/ 0 h 31"/>
                    <a:gd name="T2" fmla="*/ 6 w 43"/>
                    <a:gd name="T3" fmla="*/ 15 h 31"/>
                    <a:gd name="T4" fmla="*/ 6 w 43"/>
                    <a:gd name="T5" fmla="*/ 20 h 31"/>
                    <a:gd name="T6" fmla="*/ 3 w 43"/>
                    <a:gd name="T7" fmla="*/ 26 h 31"/>
                    <a:gd name="T8" fmla="*/ 10 w 43"/>
                    <a:gd name="T9" fmla="*/ 31 h 31"/>
                    <a:gd name="T10" fmla="*/ 10 w 43"/>
                    <a:gd name="T11" fmla="*/ 31 h 31"/>
                    <a:gd name="T12" fmla="*/ 33 w 43"/>
                    <a:gd name="T13" fmla="*/ 31 h 31"/>
                    <a:gd name="T14" fmla="*/ 40 w 43"/>
                    <a:gd name="T15" fmla="*/ 26 h 31"/>
                    <a:gd name="T16" fmla="*/ 37 w 43"/>
                    <a:gd name="T17" fmla="*/ 20 h 31"/>
                    <a:gd name="T18" fmla="*/ 37 w 43"/>
                    <a:gd name="T19" fmla="*/ 15 h 31"/>
                    <a:gd name="T20" fmla="*/ 21 w 43"/>
                    <a:gd name="T21" fmla="*/ 0 h 31"/>
                    <a:gd name="T22" fmla="*/ 21 w 43"/>
                    <a:gd name="T23" fmla="*/ 3 h 31"/>
                    <a:gd name="T24" fmla="*/ 32 w 43"/>
                    <a:gd name="T25" fmla="*/ 12 h 31"/>
                    <a:gd name="T26" fmla="*/ 32 w 43"/>
                    <a:gd name="T27" fmla="*/ 12 h 31"/>
                    <a:gd name="T28" fmla="*/ 32 w 43"/>
                    <a:gd name="T29" fmla="*/ 12 h 31"/>
                    <a:gd name="T30" fmla="*/ 21 w 43"/>
                    <a:gd name="T31" fmla="*/ 6 h 31"/>
                    <a:gd name="T32" fmla="*/ 11 w 43"/>
                    <a:gd name="T33" fmla="*/ 12 h 31"/>
                    <a:gd name="T34" fmla="*/ 11 w 43"/>
                    <a:gd name="T35" fmla="*/ 12 h 31"/>
                    <a:gd name="T36" fmla="*/ 11 w 43"/>
                    <a:gd name="T37" fmla="*/ 12 h 31"/>
                    <a:gd name="T38" fmla="*/ 21 w 43"/>
                    <a:gd name="T39" fmla="*/ 3 h 31"/>
                    <a:gd name="T40" fmla="*/ 21 w 43"/>
                    <a:gd name="T41" fmla="*/ 27 h 31"/>
                    <a:gd name="T42" fmla="*/ 10 w 43"/>
                    <a:gd name="T43" fmla="*/ 16 h 31"/>
                    <a:gd name="T44" fmla="*/ 22 w 43"/>
                    <a:gd name="T45" fmla="*/ 11 h 31"/>
                    <a:gd name="T46" fmla="*/ 33 w 43"/>
                    <a:gd name="T47" fmla="*/ 16 h 31"/>
                    <a:gd name="T48" fmla="*/ 21 w 43"/>
                    <a:gd name="T49" fmla="*/ 2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3" h="31">
                      <a:moveTo>
                        <a:pt x="21" y="0"/>
                      </a:moveTo>
                      <a:cubicBezTo>
                        <a:pt x="13" y="0"/>
                        <a:pt x="6" y="7"/>
                        <a:pt x="6" y="15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6" y="22"/>
                        <a:pt x="5" y="26"/>
                        <a:pt x="3" y="26"/>
                      </a:cubicBezTo>
                      <a:cubicBezTo>
                        <a:pt x="0" y="25"/>
                        <a:pt x="4" y="31"/>
                        <a:pt x="10" y="31"/>
                      </a:cubicBezTo>
                      <a:cubicBezTo>
                        <a:pt x="10" y="31"/>
                        <a:pt x="10" y="31"/>
                        <a:pt x="10" y="31"/>
                      </a:cubicBez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9" y="31"/>
                        <a:pt x="43" y="25"/>
                        <a:pt x="40" y="26"/>
                      </a:cubicBezTo>
                      <a:cubicBezTo>
                        <a:pt x="37" y="26"/>
                        <a:pt x="37" y="20"/>
                        <a:pt x="37" y="20"/>
                      </a:cubicBezTo>
                      <a:cubicBezTo>
                        <a:pt x="37" y="15"/>
                        <a:pt x="37" y="15"/>
                        <a:pt x="37" y="15"/>
                      </a:cubicBezTo>
                      <a:cubicBezTo>
                        <a:pt x="37" y="7"/>
                        <a:pt x="30" y="0"/>
                        <a:pt x="21" y="0"/>
                      </a:cubicBezTo>
                      <a:close/>
                      <a:moveTo>
                        <a:pt x="21" y="3"/>
                      </a:moveTo>
                      <a:cubicBezTo>
                        <a:pt x="27" y="3"/>
                        <a:pt x="32" y="7"/>
                        <a:pt x="32" y="12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3"/>
                        <a:pt x="32" y="13"/>
                        <a:pt x="32" y="12"/>
                      </a:cubicBezTo>
                      <a:cubicBezTo>
                        <a:pt x="30" y="9"/>
                        <a:pt x="26" y="6"/>
                        <a:pt x="21" y="6"/>
                      </a:cubicBezTo>
                      <a:cubicBezTo>
                        <a:pt x="17" y="6"/>
                        <a:pt x="12" y="9"/>
                        <a:pt x="11" y="12"/>
                      </a:cubicBezTo>
                      <a:cubicBezTo>
                        <a:pt x="11" y="13"/>
                        <a:pt x="11" y="13"/>
                        <a:pt x="11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7"/>
                        <a:pt x="16" y="3"/>
                        <a:pt x="21" y="3"/>
                      </a:cubicBezTo>
                      <a:close/>
                      <a:moveTo>
                        <a:pt x="21" y="27"/>
                      </a:moveTo>
                      <a:cubicBezTo>
                        <a:pt x="15" y="27"/>
                        <a:pt x="10" y="22"/>
                        <a:pt x="10" y="16"/>
                      </a:cubicBezTo>
                      <a:cubicBezTo>
                        <a:pt x="10" y="16"/>
                        <a:pt x="15" y="11"/>
                        <a:pt x="22" y="11"/>
                      </a:cubicBezTo>
                      <a:cubicBezTo>
                        <a:pt x="28" y="11"/>
                        <a:pt x="33" y="16"/>
                        <a:pt x="33" y="16"/>
                      </a:cubicBezTo>
                      <a:cubicBezTo>
                        <a:pt x="33" y="22"/>
                        <a:pt x="28" y="27"/>
                        <a:pt x="21" y="2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8" name="Freeform 83"/>
                <p:cNvSpPr>
                  <a:spLocks noEditPoints="1"/>
                </p:cNvSpPr>
                <p:nvPr/>
              </p:nvSpPr>
              <p:spPr bwMode="auto">
                <a:xfrm>
                  <a:off x="2682876" y="5021263"/>
                  <a:ext cx="153988" cy="87313"/>
                </a:xfrm>
                <a:custGeom>
                  <a:avLst/>
                  <a:gdLst>
                    <a:gd name="T0" fmla="*/ 0 w 47"/>
                    <a:gd name="T1" fmla="*/ 8 h 27"/>
                    <a:gd name="T2" fmla="*/ 0 w 47"/>
                    <a:gd name="T3" fmla="*/ 23 h 27"/>
                    <a:gd name="T4" fmla="*/ 4 w 47"/>
                    <a:gd name="T5" fmla="*/ 27 h 27"/>
                    <a:gd name="T6" fmla="*/ 8 w 47"/>
                    <a:gd name="T7" fmla="*/ 27 h 27"/>
                    <a:gd name="T8" fmla="*/ 39 w 47"/>
                    <a:gd name="T9" fmla="*/ 27 h 27"/>
                    <a:gd name="T10" fmla="*/ 43 w 47"/>
                    <a:gd name="T11" fmla="*/ 27 h 27"/>
                    <a:gd name="T12" fmla="*/ 47 w 47"/>
                    <a:gd name="T13" fmla="*/ 23 h 27"/>
                    <a:gd name="T14" fmla="*/ 47 w 47"/>
                    <a:gd name="T15" fmla="*/ 8 h 27"/>
                    <a:gd name="T16" fmla="*/ 39 w 47"/>
                    <a:gd name="T17" fmla="*/ 0 h 27"/>
                    <a:gd name="T18" fmla="*/ 35 w 47"/>
                    <a:gd name="T19" fmla="*/ 0 h 27"/>
                    <a:gd name="T20" fmla="*/ 34 w 47"/>
                    <a:gd name="T21" fmla="*/ 0 h 27"/>
                    <a:gd name="T22" fmla="*/ 30 w 47"/>
                    <a:gd name="T23" fmla="*/ 3 h 27"/>
                    <a:gd name="T24" fmla="*/ 29 w 47"/>
                    <a:gd name="T25" fmla="*/ 5 h 27"/>
                    <a:gd name="T26" fmla="*/ 24 w 47"/>
                    <a:gd name="T27" fmla="*/ 20 h 27"/>
                    <a:gd name="T28" fmla="*/ 23 w 47"/>
                    <a:gd name="T29" fmla="*/ 20 h 27"/>
                    <a:gd name="T30" fmla="*/ 19 w 47"/>
                    <a:gd name="T31" fmla="*/ 5 h 27"/>
                    <a:gd name="T32" fmla="*/ 17 w 47"/>
                    <a:gd name="T33" fmla="*/ 3 h 27"/>
                    <a:gd name="T34" fmla="*/ 13 w 47"/>
                    <a:gd name="T35" fmla="*/ 0 h 27"/>
                    <a:gd name="T36" fmla="*/ 11 w 47"/>
                    <a:gd name="T37" fmla="*/ 0 h 27"/>
                    <a:gd name="T38" fmla="*/ 8 w 47"/>
                    <a:gd name="T39" fmla="*/ 0 h 27"/>
                    <a:gd name="T40" fmla="*/ 0 w 47"/>
                    <a:gd name="T41" fmla="*/ 8 h 27"/>
                    <a:gd name="T42" fmla="*/ 17 w 47"/>
                    <a:gd name="T43" fmla="*/ 15 h 27"/>
                    <a:gd name="T44" fmla="*/ 19 w 47"/>
                    <a:gd name="T45" fmla="*/ 16 h 27"/>
                    <a:gd name="T46" fmla="*/ 17 w 47"/>
                    <a:gd name="T47" fmla="*/ 18 h 27"/>
                    <a:gd name="T48" fmla="*/ 16 w 47"/>
                    <a:gd name="T49" fmla="*/ 16 h 27"/>
                    <a:gd name="T50" fmla="*/ 17 w 47"/>
                    <a:gd name="T51" fmla="*/ 15 h 27"/>
                    <a:gd name="T52" fmla="*/ 17 w 47"/>
                    <a:gd name="T53" fmla="*/ 21 h 27"/>
                    <a:gd name="T54" fmla="*/ 19 w 47"/>
                    <a:gd name="T55" fmla="*/ 22 h 27"/>
                    <a:gd name="T56" fmla="*/ 17 w 47"/>
                    <a:gd name="T57" fmla="*/ 24 h 27"/>
                    <a:gd name="T58" fmla="*/ 16 w 47"/>
                    <a:gd name="T59" fmla="*/ 22 h 27"/>
                    <a:gd name="T60" fmla="*/ 17 w 47"/>
                    <a:gd name="T61" fmla="*/ 2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7" h="27">
                      <a:moveTo>
                        <a:pt x="0" y="8"/>
                      </a:move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5"/>
                        <a:pt x="2" y="27"/>
                        <a:pt x="4" y="27"/>
                      </a:cubicBezTo>
                      <a:cubicBezTo>
                        <a:pt x="8" y="27"/>
                        <a:pt x="8" y="27"/>
                        <a:pt x="8" y="27"/>
                      </a:cubicBezTo>
                      <a:cubicBezTo>
                        <a:pt x="39" y="27"/>
                        <a:pt x="39" y="27"/>
                        <a:pt x="39" y="27"/>
                      </a:cubicBezTo>
                      <a:cubicBezTo>
                        <a:pt x="43" y="27"/>
                        <a:pt x="43" y="27"/>
                        <a:pt x="43" y="27"/>
                      </a:cubicBezTo>
                      <a:cubicBezTo>
                        <a:pt x="45" y="27"/>
                        <a:pt x="47" y="25"/>
                        <a:pt x="47" y="2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7" y="3"/>
                        <a:pt x="43" y="0"/>
                        <a:pt x="39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5" y="0"/>
                        <a:pt x="34" y="0"/>
                        <a:pt x="34" y="0"/>
                      </a:cubicBezTo>
                      <a:cubicBezTo>
                        <a:pt x="30" y="3"/>
                        <a:pt x="30" y="3"/>
                        <a:pt x="30" y="3"/>
                      </a:cubicBezTo>
                      <a:cubicBezTo>
                        <a:pt x="29" y="3"/>
                        <a:pt x="29" y="4"/>
                        <a:pt x="29" y="5"/>
                      </a:cubicBezTo>
                      <a:cubicBezTo>
                        <a:pt x="24" y="20"/>
                        <a:pt x="24" y="20"/>
                        <a:pt x="24" y="20"/>
                      </a:cubicBezTo>
                      <a:cubicBezTo>
                        <a:pt x="24" y="21"/>
                        <a:pt x="24" y="21"/>
                        <a:pt x="23" y="20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18" y="4"/>
                        <a:pt x="18" y="4"/>
                        <a:pt x="17" y="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2" y="0"/>
                        <a:pt x="11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8"/>
                      </a:cubicBezTo>
                      <a:close/>
                      <a:moveTo>
                        <a:pt x="17" y="15"/>
                      </a:moveTo>
                      <a:cubicBezTo>
                        <a:pt x="18" y="15"/>
                        <a:pt x="19" y="15"/>
                        <a:pt x="19" y="16"/>
                      </a:cubicBezTo>
                      <a:cubicBezTo>
                        <a:pt x="19" y="17"/>
                        <a:pt x="18" y="18"/>
                        <a:pt x="17" y="18"/>
                      </a:cubicBezTo>
                      <a:cubicBezTo>
                        <a:pt x="17" y="18"/>
                        <a:pt x="16" y="17"/>
                        <a:pt x="16" y="16"/>
                      </a:cubicBezTo>
                      <a:cubicBezTo>
                        <a:pt x="16" y="15"/>
                        <a:pt x="17" y="15"/>
                        <a:pt x="17" y="15"/>
                      </a:cubicBezTo>
                      <a:close/>
                      <a:moveTo>
                        <a:pt x="17" y="21"/>
                      </a:moveTo>
                      <a:cubicBezTo>
                        <a:pt x="18" y="21"/>
                        <a:pt x="19" y="21"/>
                        <a:pt x="19" y="22"/>
                      </a:cubicBezTo>
                      <a:cubicBezTo>
                        <a:pt x="19" y="23"/>
                        <a:pt x="18" y="24"/>
                        <a:pt x="17" y="24"/>
                      </a:cubicBezTo>
                      <a:cubicBezTo>
                        <a:pt x="17" y="24"/>
                        <a:pt x="16" y="23"/>
                        <a:pt x="16" y="22"/>
                      </a:cubicBezTo>
                      <a:cubicBezTo>
                        <a:pt x="16" y="21"/>
                        <a:pt x="17" y="21"/>
                        <a:pt x="17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9" name="Freeform 84"/>
                <p:cNvSpPr>
                  <a:spLocks noEditPoints="1"/>
                </p:cNvSpPr>
                <p:nvPr/>
              </p:nvSpPr>
              <p:spPr bwMode="auto">
                <a:xfrm>
                  <a:off x="5172076" y="4700588"/>
                  <a:ext cx="136525" cy="98425"/>
                </a:xfrm>
                <a:custGeom>
                  <a:avLst/>
                  <a:gdLst>
                    <a:gd name="T0" fmla="*/ 21 w 42"/>
                    <a:gd name="T1" fmla="*/ 0 h 30"/>
                    <a:gd name="T2" fmla="*/ 6 w 42"/>
                    <a:gd name="T3" fmla="*/ 15 h 30"/>
                    <a:gd name="T4" fmla="*/ 6 w 42"/>
                    <a:gd name="T5" fmla="*/ 20 h 30"/>
                    <a:gd name="T6" fmla="*/ 3 w 42"/>
                    <a:gd name="T7" fmla="*/ 25 h 30"/>
                    <a:gd name="T8" fmla="*/ 10 w 42"/>
                    <a:gd name="T9" fmla="*/ 30 h 30"/>
                    <a:gd name="T10" fmla="*/ 10 w 42"/>
                    <a:gd name="T11" fmla="*/ 30 h 30"/>
                    <a:gd name="T12" fmla="*/ 32 w 42"/>
                    <a:gd name="T13" fmla="*/ 30 h 30"/>
                    <a:gd name="T14" fmla="*/ 39 w 42"/>
                    <a:gd name="T15" fmla="*/ 25 h 30"/>
                    <a:gd name="T16" fmla="*/ 36 w 42"/>
                    <a:gd name="T17" fmla="*/ 19 h 30"/>
                    <a:gd name="T18" fmla="*/ 36 w 42"/>
                    <a:gd name="T19" fmla="*/ 15 h 30"/>
                    <a:gd name="T20" fmla="*/ 21 w 42"/>
                    <a:gd name="T21" fmla="*/ 0 h 30"/>
                    <a:gd name="T22" fmla="*/ 21 w 42"/>
                    <a:gd name="T23" fmla="*/ 4 h 30"/>
                    <a:gd name="T24" fmla="*/ 31 w 42"/>
                    <a:gd name="T25" fmla="*/ 12 h 30"/>
                    <a:gd name="T26" fmla="*/ 31 w 42"/>
                    <a:gd name="T27" fmla="*/ 12 h 30"/>
                    <a:gd name="T28" fmla="*/ 30 w 42"/>
                    <a:gd name="T29" fmla="*/ 12 h 30"/>
                    <a:gd name="T30" fmla="*/ 21 w 42"/>
                    <a:gd name="T31" fmla="*/ 6 h 30"/>
                    <a:gd name="T32" fmla="*/ 11 w 42"/>
                    <a:gd name="T33" fmla="*/ 12 h 30"/>
                    <a:gd name="T34" fmla="*/ 11 w 42"/>
                    <a:gd name="T35" fmla="*/ 12 h 30"/>
                    <a:gd name="T36" fmla="*/ 10 w 42"/>
                    <a:gd name="T37" fmla="*/ 12 h 30"/>
                    <a:gd name="T38" fmla="*/ 21 w 42"/>
                    <a:gd name="T39" fmla="*/ 4 h 30"/>
                    <a:gd name="T40" fmla="*/ 21 w 42"/>
                    <a:gd name="T41" fmla="*/ 26 h 30"/>
                    <a:gd name="T42" fmla="*/ 10 w 42"/>
                    <a:gd name="T43" fmla="*/ 15 h 30"/>
                    <a:gd name="T44" fmla="*/ 21 w 42"/>
                    <a:gd name="T45" fmla="*/ 11 h 30"/>
                    <a:gd name="T46" fmla="*/ 32 w 42"/>
                    <a:gd name="T47" fmla="*/ 15 h 30"/>
                    <a:gd name="T48" fmla="*/ 21 w 42"/>
                    <a:gd name="T49" fmla="*/ 2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2" h="30">
                      <a:moveTo>
                        <a:pt x="21" y="0"/>
                      </a:moveTo>
                      <a:cubicBezTo>
                        <a:pt x="13" y="0"/>
                        <a:pt x="6" y="7"/>
                        <a:pt x="6" y="15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6" y="21"/>
                        <a:pt x="5" y="25"/>
                        <a:pt x="3" y="25"/>
                      </a:cubicBezTo>
                      <a:cubicBezTo>
                        <a:pt x="0" y="25"/>
                        <a:pt x="4" y="30"/>
                        <a:pt x="10" y="30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8" y="30"/>
                        <a:pt x="42" y="25"/>
                        <a:pt x="39" y="25"/>
                      </a:cubicBezTo>
                      <a:cubicBezTo>
                        <a:pt x="36" y="25"/>
                        <a:pt x="36" y="19"/>
                        <a:pt x="36" y="19"/>
                      </a:cubicBezTo>
                      <a:cubicBezTo>
                        <a:pt x="36" y="15"/>
                        <a:pt x="36" y="15"/>
                        <a:pt x="36" y="15"/>
                      </a:cubicBezTo>
                      <a:cubicBezTo>
                        <a:pt x="36" y="7"/>
                        <a:pt x="29" y="0"/>
                        <a:pt x="21" y="0"/>
                      </a:cubicBezTo>
                      <a:close/>
                      <a:moveTo>
                        <a:pt x="21" y="4"/>
                      </a:moveTo>
                      <a:cubicBezTo>
                        <a:pt x="26" y="4"/>
                        <a:pt x="31" y="7"/>
                        <a:pt x="31" y="12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31" y="13"/>
                        <a:pt x="31" y="12"/>
                        <a:pt x="30" y="12"/>
                      </a:cubicBezTo>
                      <a:cubicBezTo>
                        <a:pt x="29" y="9"/>
                        <a:pt x="25" y="6"/>
                        <a:pt x="21" y="6"/>
                      </a:cubicBezTo>
                      <a:cubicBezTo>
                        <a:pt x="17" y="6"/>
                        <a:pt x="12" y="9"/>
                        <a:pt x="11" y="12"/>
                      </a:cubicBezTo>
                      <a:cubicBezTo>
                        <a:pt x="11" y="12"/>
                        <a:pt x="11" y="13"/>
                        <a:pt x="11" y="12"/>
                      </a:cubicBezTo>
                      <a:cubicBezTo>
                        <a:pt x="11" y="12"/>
                        <a:pt x="10" y="12"/>
                        <a:pt x="10" y="12"/>
                      </a:cubicBezTo>
                      <a:cubicBezTo>
                        <a:pt x="10" y="7"/>
                        <a:pt x="16" y="4"/>
                        <a:pt x="21" y="4"/>
                      </a:cubicBezTo>
                      <a:close/>
                      <a:moveTo>
                        <a:pt x="21" y="26"/>
                      </a:moveTo>
                      <a:cubicBezTo>
                        <a:pt x="15" y="26"/>
                        <a:pt x="10" y="22"/>
                        <a:pt x="10" y="15"/>
                      </a:cubicBezTo>
                      <a:cubicBezTo>
                        <a:pt x="10" y="15"/>
                        <a:pt x="15" y="11"/>
                        <a:pt x="21" y="11"/>
                      </a:cubicBezTo>
                      <a:cubicBezTo>
                        <a:pt x="27" y="11"/>
                        <a:pt x="32" y="15"/>
                        <a:pt x="32" y="15"/>
                      </a:cubicBezTo>
                      <a:cubicBezTo>
                        <a:pt x="32" y="22"/>
                        <a:pt x="27" y="26"/>
                        <a:pt x="21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0" name="Freeform 85"/>
                <p:cNvSpPr>
                  <a:spLocks noEditPoints="1"/>
                </p:cNvSpPr>
                <p:nvPr/>
              </p:nvSpPr>
              <p:spPr bwMode="auto">
                <a:xfrm>
                  <a:off x="5164138" y="4811713"/>
                  <a:ext cx="147638" cy="85725"/>
                </a:xfrm>
                <a:custGeom>
                  <a:avLst/>
                  <a:gdLst>
                    <a:gd name="T0" fmla="*/ 0 w 45"/>
                    <a:gd name="T1" fmla="*/ 7 h 26"/>
                    <a:gd name="T2" fmla="*/ 0 w 45"/>
                    <a:gd name="T3" fmla="*/ 22 h 26"/>
                    <a:gd name="T4" fmla="*/ 4 w 45"/>
                    <a:gd name="T5" fmla="*/ 26 h 26"/>
                    <a:gd name="T6" fmla="*/ 8 w 45"/>
                    <a:gd name="T7" fmla="*/ 26 h 26"/>
                    <a:gd name="T8" fmla="*/ 38 w 45"/>
                    <a:gd name="T9" fmla="*/ 26 h 26"/>
                    <a:gd name="T10" fmla="*/ 41 w 45"/>
                    <a:gd name="T11" fmla="*/ 26 h 26"/>
                    <a:gd name="T12" fmla="*/ 45 w 45"/>
                    <a:gd name="T13" fmla="*/ 22 h 26"/>
                    <a:gd name="T14" fmla="*/ 45 w 45"/>
                    <a:gd name="T15" fmla="*/ 7 h 26"/>
                    <a:gd name="T16" fmla="*/ 38 w 45"/>
                    <a:gd name="T17" fmla="*/ 0 h 26"/>
                    <a:gd name="T18" fmla="*/ 34 w 45"/>
                    <a:gd name="T19" fmla="*/ 0 h 26"/>
                    <a:gd name="T20" fmla="*/ 33 w 45"/>
                    <a:gd name="T21" fmla="*/ 0 h 26"/>
                    <a:gd name="T22" fmla="*/ 29 w 45"/>
                    <a:gd name="T23" fmla="*/ 3 h 26"/>
                    <a:gd name="T24" fmla="*/ 28 w 45"/>
                    <a:gd name="T25" fmla="*/ 4 h 26"/>
                    <a:gd name="T26" fmla="*/ 23 w 45"/>
                    <a:gd name="T27" fmla="*/ 19 h 26"/>
                    <a:gd name="T28" fmla="*/ 23 w 45"/>
                    <a:gd name="T29" fmla="*/ 20 h 26"/>
                    <a:gd name="T30" fmla="*/ 18 w 45"/>
                    <a:gd name="T31" fmla="*/ 5 h 26"/>
                    <a:gd name="T32" fmla="*/ 17 w 45"/>
                    <a:gd name="T33" fmla="*/ 3 h 26"/>
                    <a:gd name="T34" fmla="*/ 13 w 45"/>
                    <a:gd name="T35" fmla="*/ 0 h 26"/>
                    <a:gd name="T36" fmla="*/ 11 w 45"/>
                    <a:gd name="T37" fmla="*/ 0 h 26"/>
                    <a:gd name="T38" fmla="*/ 8 w 45"/>
                    <a:gd name="T39" fmla="*/ 0 h 26"/>
                    <a:gd name="T40" fmla="*/ 0 w 45"/>
                    <a:gd name="T41" fmla="*/ 7 h 26"/>
                    <a:gd name="T42" fmla="*/ 17 w 45"/>
                    <a:gd name="T43" fmla="*/ 14 h 26"/>
                    <a:gd name="T44" fmla="*/ 19 w 45"/>
                    <a:gd name="T45" fmla="*/ 16 h 26"/>
                    <a:gd name="T46" fmla="*/ 17 w 45"/>
                    <a:gd name="T47" fmla="*/ 17 h 26"/>
                    <a:gd name="T48" fmla="*/ 15 w 45"/>
                    <a:gd name="T49" fmla="*/ 16 h 26"/>
                    <a:gd name="T50" fmla="*/ 17 w 45"/>
                    <a:gd name="T51" fmla="*/ 14 h 26"/>
                    <a:gd name="T52" fmla="*/ 17 w 45"/>
                    <a:gd name="T53" fmla="*/ 20 h 26"/>
                    <a:gd name="T54" fmla="*/ 19 w 45"/>
                    <a:gd name="T55" fmla="*/ 21 h 26"/>
                    <a:gd name="T56" fmla="*/ 17 w 45"/>
                    <a:gd name="T57" fmla="*/ 23 h 26"/>
                    <a:gd name="T58" fmla="*/ 15 w 45"/>
                    <a:gd name="T59" fmla="*/ 21 h 26"/>
                    <a:gd name="T60" fmla="*/ 17 w 45"/>
                    <a:gd name="T61" fmla="*/ 2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45" h="26">
                      <a:moveTo>
                        <a:pt x="0" y="7"/>
                      </a:move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2" y="26"/>
                        <a:pt x="4" y="26"/>
                      </a:cubicBezTo>
                      <a:cubicBezTo>
                        <a:pt x="8" y="26"/>
                        <a:pt x="8" y="26"/>
                        <a:pt x="8" y="26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41" y="26"/>
                        <a:pt x="41" y="26"/>
                        <a:pt x="41" y="26"/>
                      </a:cubicBezTo>
                      <a:cubicBezTo>
                        <a:pt x="44" y="26"/>
                        <a:pt x="45" y="24"/>
                        <a:pt x="45" y="22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5" y="3"/>
                        <a:pt x="42" y="0"/>
                        <a:pt x="38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4" y="0"/>
                        <a:pt x="33" y="0"/>
                        <a:pt x="33" y="0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8" y="3"/>
                        <a:pt x="28" y="4"/>
                        <a:pt x="28" y="4"/>
                      </a:cubicBezTo>
                      <a:cubicBezTo>
                        <a:pt x="23" y="19"/>
                        <a:pt x="23" y="19"/>
                        <a:pt x="23" y="19"/>
                      </a:cubicBezTo>
                      <a:cubicBezTo>
                        <a:pt x="23" y="20"/>
                        <a:pt x="23" y="20"/>
                        <a:pt x="23" y="20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8" y="4"/>
                        <a:pt x="17" y="4"/>
                        <a:pt x="17" y="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2" y="0"/>
                        <a:pt x="12" y="0"/>
                        <a:pt x="11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4" y="0"/>
                        <a:pt x="0" y="3"/>
                        <a:pt x="0" y="7"/>
                      </a:cubicBezTo>
                      <a:close/>
                      <a:moveTo>
                        <a:pt x="17" y="14"/>
                      </a:moveTo>
                      <a:cubicBezTo>
                        <a:pt x="18" y="14"/>
                        <a:pt x="19" y="15"/>
                        <a:pt x="19" y="16"/>
                      </a:cubicBezTo>
                      <a:cubicBezTo>
                        <a:pt x="19" y="17"/>
                        <a:pt x="18" y="17"/>
                        <a:pt x="17" y="17"/>
                      </a:cubicBezTo>
                      <a:cubicBezTo>
                        <a:pt x="16" y="17"/>
                        <a:pt x="15" y="17"/>
                        <a:pt x="15" y="16"/>
                      </a:cubicBezTo>
                      <a:cubicBezTo>
                        <a:pt x="15" y="15"/>
                        <a:pt x="16" y="14"/>
                        <a:pt x="17" y="14"/>
                      </a:cubicBezTo>
                      <a:close/>
                      <a:moveTo>
                        <a:pt x="17" y="20"/>
                      </a:moveTo>
                      <a:cubicBezTo>
                        <a:pt x="18" y="20"/>
                        <a:pt x="19" y="21"/>
                        <a:pt x="19" y="21"/>
                      </a:cubicBezTo>
                      <a:cubicBezTo>
                        <a:pt x="19" y="22"/>
                        <a:pt x="18" y="23"/>
                        <a:pt x="17" y="23"/>
                      </a:cubicBezTo>
                      <a:cubicBezTo>
                        <a:pt x="16" y="23"/>
                        <a:pt x="15" y="22"/>
                        <a:pt x="15" y="21"/>
                      </a:cubicBezTo>
                      <a:cubicBezTo>
                        <a:pt x="15" y="21"/>
                        <a:pt x="16" y="20"/>
                        <a:pt x="17" y="2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1" name="Freeform 86"/>
                <p:cNvSpPr/>
                <p:nvPr/>
              </p:nvSpPr>
              <p:spPr bwMode="auto">
                <a:xfrm>
                  <a:off x="6870701" y="1797050"/>
                  <a:ext cx="306388" cy="96838"/>
                </a:xfrm>
                <a:custGeom>
                  <a:avLst/>
                  <a:gdLst>
                    <a:gd name="T0" fmla="*/ 0 w 94"/>
                    <a:gd name="T1" fmla="*/ 5 h 30"/>
                    <a:gd name="T2" fmla="*/ 92 w 94"/>
                    <a:gd name="T3" fmla="*/ 30 h 30"/>
                    <a:gd name="T4" fmla="*/ 94 w 94"/>
                    <a:gd name="T5" fmla="*/ 25 h 30"/>
                    <a:gd name="T6" fmla="*/ 1 w 94"/>
                    <a:gd name="T7" fmla="*/ 0 h 30"/>
                    <a:gd name="T8" fmla="*/ 0 w 94"/>
                    <a:gd name="T9" fmla="*/ 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30">
                      <a:moveTo>
                        <a:pt x="0" y="5"/>
                      </a:moveTo>
                      <a:cubicBezTo>
                        <a:pt x="92" y="30"/>
                        <a:pt x="92" y="30"/>
                        <a:pt x="92" y="30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0" y="3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2" name="Freeform 87"/>
                <p:cNvSpPr/>
                <p:nvPr/>
              </p:nvSpPr>
              <p:spPr bwMode="auto">
                <a:xfrm>
                  <a:off x="6691313" y="2097088"/>
                  <a:ext cx="387350" cy="466725"/>
                </a:xfrm>
                <a:custGeom>
                  <a:avLst/>
                  <a:gdLst>
                    <a:gd name="T0" fmla="*/ 117 w 119"/>
                    <a:gd name="T1" fmla="*/ 141 h 143"/>
                    <a:gd name="T2" fmla="*/ 118 w 119"/>
                    <a:gd name="T3" fmla="*/ 136 h 143"/>
                    <a:gd name="T4" fmla="*/ 6 w 119"/>
                    <a:gd name="T5" fmla="*/ 0 h 143"/>
                    <a:gd name="T6" fmla="*/ 0 w 119"/>
                    <a:gd name="T7" fmla="*/ 6 h 143"/>
                    <a:gd name="T8" fmla="*/ 111 w 119"/>
                    <a:gd name="T9" fmla="*/ 141 h 143"/>
                    <a:gd name="T10" fmla="*/ 117 w 119"/>
                    <a:gd name="T11" fmla="*/ 141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" h="143">
                      <a:moveTo>
                        <a:pt x="117" y="141"/>
                      </a:moveTo>
                      <a:cubicBezTo>
                        <a:pt x="119" y="140"/>
                        <a:pt x="119" y="137"/>
                        <a:pt x="118" y="136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2"/>
                        <a:pt x="2" y="4"/>
                        <a:pt x="0" y="6"/>
                      </a:cubicBezTo>
                      <a:cubicBezTo>
                        <a:pt x="111" y="141"/>
                        <a:pt x="111" y="141"/>
                        <a:pt x="111" y="141"/>
                      </a:cubicBezTo>
                      <a:cubicBezTo>
                        <a:pt x="113" y="143"/>
                        <a:pt x="115" y="143"/>
                        <a:pt x="117" y="14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3" name="Freeform 88"/>
                <p:cNvSpPr/>
                <p:nvPr/>
              </p:nvSpPr>
              <p:spPr bwMode="auto">
                <a:xfrm>
                  <a:off x="5011738" y="2168525"/>
                  <a:ext cx="749300" cy="1158875"/>
                </a:xfrm>
                <a:custGeom>
                  <a:avLst/>
                  <a:gdLst>
                    <a:gd name="T0" fmla="*/ 8 w 230"/>
                    <a:gd name="T1" fmla="*/ 352 h 355"/>
                    <a:gd name="T2" fmla="*/ 230 w 230"/>
                    <a:gd name="T3" fmla="*/ 5 h 355"/>
                    <a:gd name="T4" fmla="*/ 224 w 230"/>
                    <a:gd name="T5" fmla="*/ 0 h 355"/>
                    <a:gd name="T6" fmla="*/ 1 w 230"/>
                    <a:gd name="T7" fmla="*/ 348 h 355"/>
                    <a:gd name="T8" fmla="*/ 0 w 230"/>
                    <a:gd name="T9" fmla="*/ 350 h 355"/>
                    <a:gd name="T10" fmla="*/ 2 w 230"/>
                    <a:gd name="T11" fmla="*/ 353 h 355"/>
                    <a:gd name="T12" fmla="*/ 8 w 230"/>
                    <a:gd name="T13" fmla="*/ 352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0" h="355">
                      <a:moveTo>
                        <a:pt x="8" y="352"/>
                      </a:moveTo>
                      <a:cubicBezTo>
                        <a:pt x="230" y="5"/>
                        <a:pt x="230" y="5"/>
                        <a:pt x="230" y="5"/>
                      </a:cubicBezTo>
                      <a:cubicBezTo>
                        <a:pt x="228" y="3"/>
                        <a:pt x="226" y="1"/>
                        <a:pt x="224" y="0"/>
                      </a:cubicBezTo>
                      <a:cubicBezTo>
                        <a:pt x="1" y="348"/>
                        <a:pt x="1" y="348"/>
                        <a:pt x="1" y="348"/>
                      </a:cubicBezTo>
                      <a:cubicBezTo>
                        <a:pt x="0" y="348"/>
                        <a:pt x="0" y="349"/>
                        <a:pt x="0" y="350"/>
                      </a:cubicBezTo>
                      <a:cubicBezTo>
                        <a:pt x="0" y="351"/>
                        <a:pt x="1" y="353"/>
                        <a:pt x="2" y="353"/>
                      </a:cubicBezTo>
                      <a:cubicBezTo>
                        <a:pt x="4" y="355"/>
                        <a:pt x="7" y="354"/>
                        <a:pt x="8" y="3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4" name="Freeform 89"/>
                <p:cNvSpPr>
                  <a:spLocks noEditPoints="1"/>
                </p:cNvSpPr>
                <p:nvPr/>
              </p:nvSpPr>
              <p:spPr bwMode="auto">
                <a:xfrm>
                  <a:off x="5543551" y="2462213"/>
                  <a:ext cx="1160463" cy="1162050"/>
                </a:xfrm>
                <a:custGeom>
                  <a:avLst/>
                  <a:gdLst>
                    <a:gd name="T0" fmla="*/ 0 w 356"/>
                    <a:gd name="T1" fmla="*/ 178 h 356"/>
                    <a:gd name="T2" fmla="*/ 178 w 356"/>
                    <a:gd name="T3" fmla="*/ 0 h 356"/>
                    <a:gd name="T4" fmla="*/ 356 w 356"/>
                    <a:gd name="T5" fmla="*/ 178 h 356"/>
                    <a:gd name="T6" fmla="*/ 178 w 356"/>
                    <a:gd name="T7" fmla="*/ 356 h 356"/>
                    <a:gd name="T8" fmla="*/ 0 w 356"/>
                    <a:gd name="T9" fmla="*/ 178 h 356"/>
                    <a:gd name="T10" fmla="*/ 336 w 356"/>
                    <a:gd name="T11" fmla="*/ 178 h 356"/>
                    <a:gd name="T12" fmla="*/ 178 w 356"/>
                    <a:gd name="T13" fmla="*/ 21 h 356"/>
                    <a:gd name="T14" fmla="*/ 21 w 356"/>
                    <a:gd name="T15" fmla="*/ 178 h 356"/>
                    <a:gd name="T16" fmla="*/ 178 w 356"/>
                    <a:gd name="T17" fmla="*/ 335 h 356"/>
                    <a:gd name="T18" fmla="*/ 336 w 356"/>
                    <a:gd name="T19" fmla="*/ 178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56" h="356">
                      <a:moveTo>
                        <a:pt x="0" y="178"/>
                      </a:moveTo>
                      <a:cubicBezTo>
                        <a:pt x="0" y="80"/>
                        <a:pt x="80" y="0"/>
                        <a:pt x="178" y="0"/>
                      </a:cubicBezTo>
                      <a:cubicBezTo>
                        <a:pt x="277" y="0"/>
                        <a:pt x="356" y="80"/>
                        <a:pt x="356" y="178"/>
                      </a:cubicBezTo>
                      <a:cubicBezTo>
                        <a:pt x="356" y="276"/>
                        <a:pt x="277" y="356"/>
                        <a:pt x="178" y="356"/>
                      </a:cubicBezTo>
                      <a:cubicBezTo>
                        <a:pt x="80" y="356"/>
                        <a:pt x="0" y="276"/>
                        <a:pt x="0" y="178"/>
                      </a:cubicBezTo>
                      <a:close/>
                      <a:moveTo>
                        <a:pt x="336" y="178"/>
                      </a:moveTo>
                      <a:cubicBezTo>
                        <a:pt x="336" y="92"/>
                        <a:pt x="265" y="21"/>
                        <a:pt x="178" y="21"/>
                      </a:cubicBezTo>
                      <a:cubicBezTo>
                        <a:pt x="92" y="21"/>
                        <a:pt x="21" y="92"/>
                        <a:pt x="21" y="178"/>
                      </a:cubicBezTo>
                      <a:cubicBezTo>
                        <a:pt x="21" y="265"/>
                        <a:pt x="92" y="335"/>
                        <a:pt x="178" y="335"/>
                      </a:cubicBezTo>
                      <a:cubicBezTo>
                        <a:pt x="265" y="335"/>
                        <a:pt x="336" y="265"/>
                        <a:pt x="336" y="17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5" name="Freeform 90"/>
                <p:cNvSpPr/>
                <p:nvPr/>
              </p:nvSpPr>
              <p:spPr bwMode="auto">
                <a:xfrm>
                  <a:off x="6592888" y="2641600"/>
                  <a:ext cx="457200" cy="182563"/>
                </a:xfrm>
                <a:custGeom>
                  <a:avLst/>
                  <a:gdLst>
                    <a:gd name="T0" fmla="*/ 2 w 140"/>
                    <a:gd name="T1" fmla="*/ 56 h 56"/>
                    <a:gd name="T2" fmla="*/ 140 w 140"/>
                    <a:gd name="T3" fmla="*/ 5 h 56"/>
                    <a:gd name="T4" fmla="*/ 138 w 140"/>
                    <a:gd name="T5" fmla="*/ 0 h 56"/>
                    <a:gd name="T6" fmla="*/ 0 w 140"/>
                    <a:gd name="T7" fmla="*/ 50 h 56"/>
                    <a:gd name="T8" fmla="*/ 2 w 140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0" h="56">
                      <a:moveTo>
                        <a:pt x="2" y="56"/>
                      </a:moveTo>
                      <a:cubicBezTo>
                        <a:pt x="140" y="5"/>
                        <a:pt x="140" y="5"/>
                        <a:pt x="140" y="5"/>
                      </a:cubicBezTo>
                      <a:cubicBezTo>
                        <a:pt x="138" y="0"/>
                        <a:pt x="138" y="0"/>
                        <a:pt x="138" y="0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0" y="52"/>
                        <a:pt x="1" y="54"/>
                        <a:pt x="2" y="5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6" name="Freeform 91"/>
                <p:cNvSpPr/>
                <p:nvPr/>
              </p:nvSpPr>
              <p:spPr bwMode="auto">
                <a:xfrm>
                  <a:off x="6159501" y="2325688"/>
                  <a:ext cx="39688" cy="201613"/>
                </a:xfrm>
                <a:custGeom>
                  <a:avLst/>
                  <a:gdLst>
                    <a:gd name="T0" fmla="*/ 0 w 12"/>
                    <a:gd name="T1" fmla="*/ 62 h 62"/>
                    <a:gd name="T2" fmla="*/ 5 w 12"/>
                    <a:gd name="T3" fmla="*/ 62 h 62"/>
                    <a:gd name="T4" fmla="*/ 12 w 12"/>
                    <a:gd name="T5" fmla="*/ 0 h 62"/>
                    <a:gd name="T6" fmla="*/ 9 w 12"/>
                    <a:gd name="T7" fmla="*/ 0 h 62"/>
                    <a:gd name="T8" fmla="*/ 6 w 12"/>
                    <a:gd name="T9" fmla="*/ 0 h 62"/>
                    <a:gd name="T10" fmla="*/ 0 w 12"/>
                    <a:gd name="T11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2" h="62">
                      <a:moveTo>
                        <a:pt x="0" y="62"/>
                      </a:moveTo>
                      <a:cubicBezTo>
                        <a:pt x="2" y="62"/>
                        <a:pt x="4" y="62"/>
                        <a:pt x="5" y="62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0"/>
                        <a:pt x="9" y="0"/>
                      </a:cubicBezTo>
                      <a:cubicBezTo>
                        <a:pt x="8" y="0"/>
                        <a:pt x="7" y="0"/>
                        <a:pt x="6" y="0"/>
                      </a:cubicBezTo>
                      <a:lnTo>
                        <a:pt x="0" y="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7" name="Freeform 92"/>
                <p:cNvSpPr>
                  <a:spLocks noEditPoints="1"/>
                </p:cNvSpPr>
                <p:nvPr/>
              </p:nvSpPr>
              <p:spPr bwMode="auto">
                <a:xfrm>
                  <a:off x="7489826" y="1878013"/>
                  <a:ext cx="1020763" cy="1025525"/>
                </a:xfrm>
                <a:custGeom>
                  <a:avLst/>
                  <a:gdLst>
                    <a:gd name="T0" fmla="*/ 0 w 313"/>
                    <a:gd name="T1" fmla="*/ 157 h 314"/>
                    <a:gd name="T2" fmla="*/ 157 w 313"/>
                    <a:gd name="T3" fmla="*/ 0 h 314"/>
                    <a:gd name="T4" fmla="*/ 313 w 313"/>
                    <a:gd name="T5" fmla="*/ 157 h 314"/>
                    <a:gd name="T6" fmla="*/ 157 w 313"/>
                    <a:gd name="T7" fmla="*/ 314 h 314"/>
                    <a:gd name="T8" fmla="*/ 0 w 313"/>
                    <a:gd name="T9" fmla="*/ 157 h 314"/>
                    <a:gd name="T10" fmla="*/ 295 w 313"/>
                    <a:gd name="T11" fmla="*/ 157 h 314"/>
                    <a:gd name="T12" fmla="*/ 157 w 313"/>
                    <a:gd name="T13" fmla="*/ 19 h 314"/>
                    <a:gd name="T14" fmla="*/ 18 w 313"/>
                    <a:gd name="T15" fmla="*/ 157 h 314"/>
                    <a:gd name="T16" fmla="*/ 157 w 313"/>
                    <a:gd name="T17" fmla="*/ 295 h 314"/>
                    <a:gd name="T18" fmla="*/ 295 w 313"/>
                    <a:gd name="T19" fmla="*/ 157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314">
                      <a:moveTo>
                        <a:pt x="0" y="157"/>
                      </a:moveTo>
                      <a:cubicBezTo>
                        <a:pt x="0" y="71"/>
                        <a:pt x="70" y="0"/>
                        <a:pt x="157" y="0"/>
                      </a:cubicBezTo>
                      <a:cubicBezTo>
                        <a:pt x="243" y="0"/>
                        <a:pt x="313" y="71"/>
                        <a:pt x="313" y="157"/>
                      </a:cubicBezTo>
                      <a:cubicBezTo>
                        <a:pt x="313" y="244"/>
                        <a:pt x="243" y="314"/>
                        <a:pt x="157" y="314"/>
                      </a:cubicBezTo>
                      <a:cubicBezTo>
                        <a:pt x="70" y="314"/>
                        <a:pt x="0" y="244"/>
                        <a:pt x="0" y="157"/>
                      </a:cubicBezTo>
                      <a:close/>
                      <a:moveTo>
                        <a:pt x="295" y="157"/>
                      </a:moveTo>
                      <a:cubicBezTo>
                        <a:pt x="295" y="81"/>
                        <a:pt x="233" y="19"/>
                        <a:pt x="157" y="19"/>
                      </a:cubicBezTo>
                      <a:cubicBezTo>
                        <a:pt x="80" y="19"/>
                        <a:pt x="18" y="81"/>
                        <a:pt x="18" y="157"/>
                      </a:cubicBezTo>
                      <a:cubicBezTo>
                        <a:pt x="18" y="233"/>
                        <a:pt x="80" y="295"/>
                        <a:pt x="157" y="295"/>
                      </a:cubicBezTo>
                      <a:cubicBezTo>
                        <a:pt x="233" y="295"/>
                        <a:pt x="295" y="233"/>
                        <a:pt x="295" y="15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8" name="Freeform 93"/>
                <p:cNvSpPr>
                  <a:spLocks noEditPoints="1"/>
                </p:cNvSpPr>
                <p:nvPr/>
              </p:nvSpPr>
              <p:spPr bwMode="auto">
                <a:xfrm>
                  <a:off x="6289676" y="3657600"/>
                  <a:ext cx="1219200" cy="1220788"/>
                </a:xfrm>
                <a:custGeom>
                  <a:avLst/>
                  <a:gdLst>
                    <a:gd name="T0" fmla="*/ 0 w 374"/>
                    <a:gd name="T1" fmla="*/ 187 h 374"/>
                    <a:gd name="T2" fmla="*/ 187 w 374"/>
                    <a:gd name="T3" fmla="*/ 0 h 374"/>
                    <a:gd name="T4" fmla="*/ 374 w 374"/>
                    <a:gd name="T5" fmla="*/ 187 h 374"/>
                    <a:gd name="T6" fmla="*/ 187 w 374"/>
                    <a:gd name="T7" fmla="*/ 374 h 374"/>
                    <a:gd name="T8" fmla="*/ 0 w 374"/>
                    <a:gd name="T9" fmla="*/ 187 h 374"/>
                    <a:gd name="T10" fmla="*/ 352 w 374"/>
                    <a:gd name="T11" fmla="*/ 187 h 374"/>
                    <a:gd name="T12" fmla="*/ 187 w 374"/>
                    <a:gd name="T13" fmla="*/ 22 h 374"/>
                    <a:gd name="T14" fmla="*/ 22 w 374"/>
                    <a:gd name="T15" fmla="*/ 187 h 374"/>
                    <a:gd name="T16" fmla="*/ 187 w 374"/>
                    <a:gd name="T17" fmla="*/ 352 h 374"/>
                    <a:gd name="T18" fmla="*/ 352 w 374"/>
                    <a:gd name="T19" fmla="*/ 187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4" h="374">
                      <a:moveTo>
                        <a:pt x="0" y="187"/>
                      </a:moveTo>
                      <a:cubicBezTo>
                        <a:pt x="0" y="84"/>
                        <a:pt x="84" y="0"/>
                        <a:pt x="187" y="0"/>
                      </a:cubicBezTo>
                      <a:cubicBezTo>
                        <a:pt x="290" y="0"/>
                        <a:pt x="374" y="84"/>
                        <a:pt x="374" y="187"/>
                      </a:cubicBezTo>
                      <a:cubicBezTo>
                        <a:pt x="374" y="290"/>
                        <a:pt x="290" y="374"/>
                        <a:pt x="187" y="374"/>
                      </a:cubicBezTo>
                      <a:cubicBezTo>
                        <a:pt x="84" y="374"/>
                        <a:pt x="0" y="290"/>
                        <a:pt x="0" y="187"/>
                      </a:cubicBezTo>
                      <a:close/>
                      <a:moveTo>
                        <a:pt x="352" y="187"/>
                      </a:moveTo>
                      <a:cubicBezTo>
                        <a:pt x="352" y="96"/>
                        <a:pt x="278" y="22"/>
                        <a:pt x="187" y="22"/>
                      </a:cubicBezTo>
                      <a:cubicBezTo>
                        <a:pt x="96" y="22"/>
                        <a:pt x="22" y="96"/>
                        <a:pt x="22" y="187"/>
                      </a:cubicBezTo>
                      <a:cubicBezTo>
                        <a:pt x="22" y="278"/>
                        <a:pt x="96" y="352"/>
                        <a:pt x="187" y="352"/>
                      </a:cubicBezTo>
                      <a:cubicBezTo>
                        <a:pt x="278" y="352"/>
                        <a:pt x="352" y="278"/>
                        <a:pt x="352" y="18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9" name="Freeform 94"/>
                <p:cNvSpPr>
                  <a:spLocks noEditPoints="1"/>
                </p:cNvSpPr>
                <p:nvPr/>
              </p:nvSpPr>
              <p:spPr bwMode="auto">
                <a:xfrm>
                  <a:off x="10533063" y="4632325"/>
                  <a:ext cx="338138" cy="339725"/>
                </a:xfrm>
                <a:custGeom>
                  <a:avLst/>
                  <a:gdLst>
                    <a:gd name="T0" fmla="*/ 0 w 104"/>
                    <a:gd name="T1" fmla="*/ 52 h 104"/>
                    <a:gd name="T2" fmla="*/ 52 w 104"/>
                    <a:gd name="T3" fmla="*/ 0 h 104"/>
                    <a:gd name="T4" fmla="*/ 104 w 104"/>
                    <a:gd name="T5" fmla="*/ 52 h 104"/>
                    <a:gd name="T6" fmla="*/ 52 w 104"/>
                    <a:gd name="T7" fmla="*/ 104 h 104"/>
                    <a:gd name="T8" fmla="*/ 0 w 104"/>
                    <a:gd name="T9" fmla="*/ 52 h 104"/>
                    <a:gd name="T10" fmla="*/ 98 w 104"/>
                    <a:gd name="T11" fmla="*/ 52 h 104"/>
                    <a:gd name="T12" fmla="*/ 52 w 104"/>
                    <a:gd name="T13" fmla="*/ 6 h 104"/>
                    <a:gd name="T14" fmla="*/ 6 w 104"/>
                    <a:gd name="T15" fmla="*/ 52 h 104"/>
                    <a:gd name="T16" fmla="*/ 52 w 104"/>
                    <a:gd name="T17" fmla="*/ 98 h 104"/>
                    <a:gd name="T18" fmla="*/ 98 w 104"/>
                    <a:gd name="T19" fmla="*/ 52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0" y="52"/>
                      </a:move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1" y="0"/>
                        <a:pt x="104" y="23"/>
                        <a:pt x="104" y="52"/>
                      </a:cubicBezTo>
                      <a:cubicBezTo>
                        <a:pt x="104" y="81"/>
                        <a:pt x="81" y="104"/>
                        <a:pt x="52" y="104"/>
                      </a:cubicBezTo>
                      <a:cubicBezTo>
                        <a:pt x="23" y="104"/>
                        <a:pt x="0" y="81"/>
                        <a:pt x="0" y="52"/>
                      </a:cubicBezTo>
                      <a:close/>
                      <a:moveTo>
                        <a:pt x="98" y="52"/>
                      </a:moveTo>
                      <a:cubicBezTo>
                        <a:pt x="98" y="27"/>
                        <a:pt x="77" y="6"/>
                        <a:pt x="52" y="6"/>
                      </a:cubicBezTo>
                      <a:cubicBezTo>
                        <a:pt x="27" y="6"/>
                        <a:pt x="6" y="27"/>
                        <a:pt x="6" y="52"/>
                      </a:cubicBezTo>
                      <a:cubicBezTo>
                        <a:pt x="6" y="78"/>
                        <a:pt x="27" y="98"/>
                        <a:pt x="52" y="98"/>
                      </a:cubicBezTo>
                      <a:cubicBezTo>
                        <a:pt x="77" y="98"/>
                        <a:pt x="98" y="78"/>
                        <a:pt x="98" y="5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0" name="Freeform 95"/>
                <p:cNvSpPr>
                  <a:spLocks noEditPoints="1"/>
                </p:cNvSpPr>
                <p:nvPr/>
              </p:nvSpPr>
              <p:spPr bwMode="auto">
                <a:xfrm>
                  <a:off x="10799763" y="5138738"/>
                  <a:ext cx="209550" cy="212725"/>
                </a:xfrm>
                <a:custGeom>
                  <a:avLst/>
                  <a:gdLst>
                    <a:gd name="T0" fmla="*/ 0 w 64"/>
                    <a:gd name="T1" fmla="*/ 32 h 65"/>
                    <a:gd name="T2" fmla="*/ 32 w 64"/>
                    <a:gd name="T3" fmla="*/ 0 h 65"/>
                    <a:gd name="T4" fmla="*/ 64 w 64"/>
                    <a:gd name="T5" fmla="*/ 32 h 65"/>
                    <a:gd name="T6" fmla="*/ 32 w 64"/>
                    <a:gd name="T7" fmla="*/ 65 h 65"/>
                    <a:gd name="T8" fmla="*/ 0 w 64"/>
                    <a:gd name="T9" fmla="*/ 32 h 65"/>
                    <a:gd name="T10" fmla="*/ 56 w 64"/>
                    <a:gd name="T11" fmla="*/ 32 h 65"/>
                    <a:gd name="T12" fmla="*/ 32 w 64"/>
                    <a:gd name="T13" fmla="*/ 8 h 65"/>
                    <a:gd name="T14" fmla="*/ 8 w 64"/>
                    <a:gd name="T15" fmla="*/ 32 h 65"/>
                    <a:gd name="T16" fmla="*/ 32 w 64"/>
                    <a:gd name="T17" fmla="*/ 56 h 65"/>
                    <a:gd name="T18" fmla="*/ 56 w 64"/>
                    <a:gd name="T19" fmla="*/ 3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4" h="65">
                      <a:moveTo>
                        <a:pt x="0" y="32"/>
                      </a:moveTo>
                      <a:cubicBezTo>
                        <a:pt x="0" y="15"/>
                        <a:pt x="14" y="0"/>
                        <a:pt x="32" y="0"/>
                      </a:cubicBezTo>
                      <a:cubicBezTo>
                        <a:pt x="50" y="0"/>
                        <a:pt x="64" y="15"/>
                        <a:pt x="64" y="32"/>
                      </a:cubicBezTo>
                      <a:cubicBezTo>
                        <a:pt x="64" y="50"/>
                        <a:pt x="50" y="65"/>
                        <a:pt x="32" y="65"/>
                      </a:cubicBezTo>
                      <a:cubicBezTo>
                        <a:pt x="14" y="65"/>
                        <a:pt x="0" y="50"/>
                        <a:pt x="0" y="32"/>
                      </a:cubicBezTo>
                      <a:close/>
                      <a:moveTo>
                        <a:pt x="56" y="32"/>
                      </a:moveTo>
                      <a:cubicBezTo>
                        <a:pt x="56" y="19"/>
                        <a:pt x="45" y="8"/>
                        <a:pt x="32" y="8"/>
                      </a:cubicBezTo>
                      <a:cubicBezTo>
                        <a:pt x="19" y="8"/>
                        <a:pt x="8" y="19"/>
                        <a:pt x="8" y="32"/>
                      </a:cubicBezTo>
                      <a:cubicBezTo>
                        <a:pt x="8" y="46"/>
                        <a:pt x="19" y="56"/>
                        <a:pt x="32" y="56"/>
                      </a:cubicBezTo>
                      <a:cubicBezTo>
                        <a:pt x="45" y="56"/>
                        <a:pt x="56" y="46"/>
                        <a:pt x="56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1" name="Oval 96"/>
                <p:cNvSpPr>
                  <a:spLocks noChangeArrowheads="1"/>
                </p:cNvSpPr>
                <p:nvPr/>
              </p:nvSpPr>
              <p:spPr bwMode="auto">
                <a:xfrm>
                  <a:off x="9707563" y="3986213"/>
                  <a:ext cx="146050" cy="147638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2" name="Freeform 97"/>
                <p:cNvSpPr/>
                <p:nvPr/>
              </p:nvSpPr>
              <p:spPr bwMode="auto">
                <a:xfrm>
                  <a:off x="10737851" y="4949825"/>
                  <a:ext cx="139700" cy="222250"/>
                </a:xfrm>
                <a:custGeom>
                  <a:avLst/>
                  <a:gdLst>
                    <a:gd name="T0" fmla="*/ 0 w 43"/>
                    <a:gd name="T1" fmla="*/ 3 h 68"/>
                    <a:gd name="T2" fmla="*/ 2 w 43"/>
                    <a:gd name="T3" fmla="*/ 1 h 68"/>
                    <a:gd name="T4" fmla="*/ 6 w 43"/>
                    <a:gd name="T5" fmla="*/ 2 h 68"/>
                    <a:gd name="T6" fmla="*/ 42 w 43"/>
                    <a:gd name="T7" fmla="*/ 64 h 68"/>
                    <a:gd name="T8" fmla="*/ 41 w 43"/>
                    <a:gd name="T9" fmla="*/ 67 h 68"/>
                    <a:gd name="T10" fmla="*/ 37 w 43"/>
                    <a:gd name="T11" fmla="*/ 66 h 68"/>
                    <a:gd name="T12" fmla="*/ 1 w 43"/>
                    <a:gd name="T13" fmla="*/ 5 h 68"/>
                    <a:gd name="T14" fmla="*/ 0 w 43"/>
                    <a:gd name="T15" fmla="*/ 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8">
                      <a:moveTo>
                        <a:pt x="0" y="3"/>
                      </a:moveTo>
                      <a:cubicBezTo>
                        <a:pt x="0" y="2"/>
                        <a:pt x="1" y="1"/>
                        <a:pt x="2" y="1"/>
                      </a:cubicBezTo>
                      <a:cubicBezTo>
                        <a:pt x="3" y="0"/>
                        <a:pt x="5" y="0"/>
                        <a:pt x="6" y="2"/>
                      </a:cubicBezTo>
                      <a:cubicBezTo>
                        <a:pt x="42" y="64"/>
                        <a:pt x="42" y="64"/>
                        <a:pt x="42" y="64"/>
                      </a:cubicBezTo>
                      <a:cubicBezTo>
                        <a:pt x="43" y="65"/>
                        <a:pt x="43" y="67"/>
                        <a:pt x="41" y="67"/>
                      </a:cubicBezTo>
                      <a:cubicBezTo>
                        <a:pt x="40" y="68"/>
                        <a:pt x="38" y="68"/>
                        <a:pt x="37" y="66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3" name="Freeform 98"/>
                <p:cNvSpPr/>
                <p:nvPr/>
              </p:nvSpPr>
              <p:spPr bwMode="auto">
                <a:xfrm>
                  <a:off x="9785351" y="4084638"/>
                  <a:ext cx="798513" cy="620713"/>
                </a:xfrm>
                <a:custGeom>
                  <a:avLst/>
                  <a:gdLst>
                    <a:gd name="T0" fmla="*/ 0 w 245"/>
                    <a:gd name="T1" fmla="*/ 3 h 190"/>
                    <a:gd name="T2" fmla="*/ 0 w 245"/>
                    <a:gd name="T3" fmla="*/ 2 h 190"/>
                    <a:gd name="T4" fmla="*/ 4 w 245"/>
                    <a:gd name="T5" fmla="*/ 1 h 190"/>
                    <a:gd name="T6" fmla="*/ 243 w 245"/>
                    <a:gd name="T7" fmla="*/ 184 h 190"/>
                    <a:gd name="T8" fmla="*/ 244 w 245"/>
                    <a:gd name="T9" fmla="*/ 188 h 190"/>
                    <a:gd name="T10" fmla="*/ 240 w 245"/>
                    <a:gd name="T11" fmla="*/ 189 h 190"/>
                    <a:gd name="T12" fmla="*/ 1 w 245"/>
                    <a:gd name="T13" fmla="*/ 6 h 190"/>
                    <a:gd name="T14" fmla="*/ 0 w 245"/>
                    <a:gd name="T15" fmla="*/ 3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5" h="190">
                      <a:moveTo>
                        <a:pt x="0" y="3"/>
                      </a:move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1" y="0"/>
                        <a:pt x="3" y="0"/>
                        <a:pt x="4" y="1"/>
                      </a:cubicBezTo>
                      <a:cubicBezTo>
                        <a:pt x="243" y="184"/>
                        <a:pt x="243" y="184"/>
                        <a:pt x="243" y="184"/>
                      </a:cubicBezTo>
                      <a:cubicBezTo>
                        <a:pt x="245" y="185"/>
                        <a:pt x="245" y="187"/>
                        <a:pt x="244" y="188"/>
                      </a:cubicBezTo>
                      <a:cubicBezTo>
                        <a:pt x="243" y="189"/>
                        <a:pt x="241" y="190"/>
                        <a:pt x="240" y="189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5"/>
                        <a:pt x="0" y="4"/>
                        <a:pt x="0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4" name="Freeform 99"/>
                <p:cNvSpPr>
                  <a:spLocks noEditPoints="1"/>
                </p:cNvSpPr>
                <p:nvPr/>
              </p:nvSpPr>
              <p:spPr bwMode="auto">
                <a:xfrm>
                  <a:off x="10656888" y="4711700"/>
                  <a:ext cx="90488" cy="90488"/>
                </a:xfrm>
                <a:custGeom>
                  <a:avLst/>
                  <a:gdLst>
                    <a:gd name="T0" fmla="*/ 28 w 28"/>
                    <a:gd name="T1" fmla="*/ 14 h 28"/>
                    <a:gd name="T2" fmla="*/ 14 w 28"/>
                    <a:gd name="T3" fmla="*/ 0 h 28"/>
                    <a:gd name="T4" fmla="*/ 0 w 28"/>
                    <a:gd name="T5" fmla="*/ 14 h 28"/>
                    <a:gd name="T6" fmla="*/ 14 w 28"/>
                    <a:gd name="T7" fmla="*/ 28 h 28"/>
                    <a:gd name="T8" fmla="*/ 28 w 28"/>
                    <a:gd name="T9" fmla="*/ 14 h 28"/>
                    <a:gd name="T10" fmla="*/ 4 w 28"/>
                    <a:gd name="T11" fmla="*/ 14 h 28"/>
                    <a:gd name="T12" fmla="*/ 6 w 28"/>
                    <a:gd name="T13" fmla="*/ 8 h 28"/>
                    <a:gd name="T14" fmla="*/ 24 w 28"/>
                    <a:gd name="T15" fmla="*/ 14 h 28"/>
                    <a:gd name="T16" fmla="*/ 14 w 28"/>
                    <a:gd name="T17" fmla="*/ 25 h 28"/>
                    <a:gd name="T18" fmla="*/ 4 w 28"/>
                    <a:gd name="T19" fmla="*/ 1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28">
                      <a:moveTo>
                        <a:pt x="28" y="14"/>
                      </a:moveTo>
                      <a:cubicBezTo>
                        <a:pt x="28" y="6"/>
                        <a:pt x="22" y="0"/>
                        <a:pt x="14" y="0"/>
                      </a:cubicBezTo>
                      <a:cubicBezTo>
                        <a:pt x="7" y="0"/>
                        <a:pt x="0" y="6"/>
                        <a:pt x="0" y="14"/>
                      </a:cubicBezTo>
                      <a:cubicBezTo>
                        <a:pt x="0" y="22"/>
                        <a:pt x="7" y="28"/>
                        <a:pt x="14" y="28"/>
                      </a:cubicBezTo>
                      <a:cubicBezTo>
                        <a:pt x="22" y="28"/>
                        <a:pt x="28" y="22"/>
                        <a:pt x="28" y="14"/>
                      </a:cubicBezTo>
                      <a:close/>
                      <a:moveTo>
                        <a:pt x="4" y="14"/>
                      </a:moveTo>
                      <a:cubicBezTo>
                        <a:pt x="4" y="14"/>
                        <a:pt x="3" y="10"/>
                        <a:pt x="6" y="8"/>
                      </a:cubicBezTo>
                      <a:cubicBezTo>
                        <a:pt x="8" y="9"/>
                        <a:pt x="14" y="14"/>
                        <a:pt x="24" y="14"/>
                      </a:cubicBezTo>
                      <a:cubicBezTo>
                        <a:pt x="24" y="20"/>
                        <a:pt x="20" y="25"/>
                        <a:pt x="14" y="25"/>
                      </a:cubicBezTo>
                      <a:cubicBezTo>
                        <a:pt x="8" y="25"/>
                        <a:pt x="4" y="20"/>
                        <a:pt x="4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5" name="Freeform 100"/>
                <p:cNvSpPr/>
                <p:nvPr/>
              </p:nvSpPr>
              <p:spPr bwMode="auto">
                <a:xfrm>
                  <a:off x="10626726" y="4808538"/>
                  <a:ext cx="153988" cy="85725"/>
                </a:xfrm>
                <a:custGeom>
                  <a:avLst/>
                  <a:gdLst>
                    <a:gd name="T0" fmla="*/ 0 w 47"/>
                    <a:gd name="T1" fmla="*/ 8 h 26"/>
                    <a:gd name="T2" fmla="*/ 0 w 47"/>
                    <a:gd name="T3" fmla="*/ 14 h 26"/>
                    <a:gd name="T4" fmla="*/ 0 w 47"/>
                    <a:gd name="T5" fmla="*/ 22 h 26"/>
                    <a:gd name="T6" fmla="*/ 4 w 47"/>
                    <a:gd name="T7" fmla="*/ 26 h 26"/>
                    <a:gd name="T8" fmla="*/ 43 w 47"/>
                    <a:gd name="T9" fmla="*/ 26 h 26"/>
                    <a:gd name="T10" fmla="*/ 47 w 47"/>
                    <a:gd name="T11" fmla="*/ 22 h 26"/>
                    <a:gd name="T12" fmla="*/ 47 w 47"/>
                    <a:gd name="T13" fmla="*/ 14 h 26"/>
                    <a:gd name="T14" fmla="*/ 47 w 47"/>
                    <a:gd name="T15" fmla="*/ 8 h 26"/>
                    <a:gd name="T16" fmla="*/ 39 w 47"/>
                    <a:gd name="T17" fmla="*/ 0 h 26"/>
                    <a:gd name="T18" fmla="*/ 32 w 47"/>
                    <a:gd name="T19" fmla="*/ 0 h 26"/>
                    <a:gd name="T20" fmla="*/ 30 w 47"/>
                    <a:gd name="T21" fmla="*/ 1 h 26"/>
                    <a:gd name="T22" fmla="*/ 24 w 47"/>
                    <a:gd name="T23" fmla="*/ 11 h 26"/>
                    <a:gd name="T24" fmla="*/ 23 w 47"/>
                    <a:gd name="T25" fmla="*/ 11 h 26"/>
                    <a:gd name="T26" fmla="*/ 16 w 47"/>
                    <a:gd name="T27" fmla="*/ 1 h 26"/>
                    <a:gd name="T28" fmla="*/ 14 w 47"/>
                    <a:gd name="T29" fmla="*/ 0 h 26"/>
                    <a:gd name="T30" fmla="*/ 7 w 47"/>
                    <a:gd name="T31" fmla="*/ 0 h 26"/>
                    <a:gd name="T32" fmla="*/ 0 w 47"/>
                    <a:gd name="T33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6">
                      <a:moveTo>
                        <a:pt x="0" y="8"/>
                      </a:move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4"/>
                        <a:pt x="1" y="26"/>
                        <a:pt x="4" y="26"/>
                      </a:cubicBezTo>
                      <a:cubicBezTo>
                        <a:pt x="43" y="26"/>
                        <a:pt x="43" y="26"/>
                        <a:pt x="43" y="26"/>
                      </a:cubicBezTo>
                      <a:cubicBezTo>
                        <a:pt x="45" y="26"/>
                        <a:pt x="47" y="24"/>
                        <a:pt x="47" y="22"/>
                      </a:cubicBez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7" y="4"/>
                        <a:pt x="43" y="0"/>
                        <a:pt x="39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1" y="0"/>
                        <a:pt x="31" y="1"/>
                        <a:pt x="30" y="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5" y="1"/>
                        <a:pt x="15" y="0"/>
                        <a:pt x="14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4"/>
                        <a:pt x="0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6" name="Freeform 101"/>
                <p:cNvSpPr>
                  <a:spLocks noEditPoints="1"/>
                </p:cNvSpPr>
                <p:nvPr/>
              </p:nvSpPr>
              <p:spPr bwMode="auto">
                <a:xfrm>
                  <a:off x="10871201" y="5197475"/>
                  <a:ext cx="65088" cy="46038"/>
                </a:xfrm>
                <a:custGeom>
                  <a:avLst/>
                  <a:gdLst>
                    <a:gd name="T0" fmla="*/ 10 w 20"/>
                    <a:gd name="T1" fmla="*/ 0 h 14"/>
                    <a:gd name="T2" fmla="*/ 3 w 20"/>
                    <a:gd name="T3" fmla="*/ 7 h 14"/>
                    <a:gd name="T4" fmla="*/ 3 w 20"/>
                    <a:gd name="T5" fmla="*/ 9 h 14"/>
                    <a:gd name="T6" fmla="*/ 1 w 20"/>
                    <a:gd name="T7" fmla="*/ 12 h 14"/>
                    <a:gd name="T8" fmla="*/ 4 w 20"/>
                    <a:gd name="T9" fmla="*/ 14 h 14"/>
                    <a:gd name="T10" fmla="*/ 5 w 20"/>
                    <a:gd name="T11" fmla="*/ 14 h 14"/>
                    <a:gd name="T12" fmla="*/ 16 w 20"/>
                    <a:gd name="T13" fmla="*/ 14 h 14"/>
                    <a:gd name="T14" fmla="*/ 19 w 20"/>
                    <a:gd name="T15" fmla="*/ 12 h 14"/>
                    <a:gd name="T16" fmla="*/ 17 w 20"/>
                    <a:gd name="T17" fmla="*/ 9 h 14"/>
                    <a:gd name="T18" fmla="*/ 17 w 20"/>
                    <a:gd name="T19" fmla="*/ 7 h 14"/>
                    <a:gd name="T20" fmla="*/ 10 w 20"/>
                    <a:gd name="T21" fmla="*/ 0 h 14"/>
                    <a:gd name="T22" fmla="*/ 10 w 20"/>
                    <a:gd name="T23" fmla="*/ 1 h 14"/>
                    <a:gd name="T24" fmla="*/ 15 w 20"/>
                    <a:gd name="T25" fmla="*/ 5 h 14"/>
                    <a:gd name="T26" fmla="*/ 15 w 20"/>
                    <a:gd name="T27" fmla="*/ 6 h 14"/>
                    <a:gd name="T28" fmla="*/ 15 w 20"/>
                    <a:gd name="T29" fmla="*/ 5 h 14"/>
                    <a:gd name="T30" fmla="*/ 10 w 20"/>
                    <a:gd name="T31" fmla="*/ 2 h 14"/>
                    <a:gd name="T32" fmla="*/ 5 w 20"/>
                    <a:gd name="T33" fmla="*/ 5 h 14"/>
                    <a:gd name="T34" fmla="*/ 5 w 20"/>
                    <a:gd name="T35" fmla="*/ 6 h 14"/>
                    <a:gd name="T36" fmla="*/ 5 w 20"/>
                    <a:gd name="T37" fmla="*/ 5 h 14"/>
                    <a:gd name="T38" fmla="*/ 10 w 20"/>
                    <a:gd name="T39" fmla="*/ 1 h 14"/>
                    <a:gd name="T40" fmla="*/ 10 w 20"/>
                    <a:gd name="T41" fmla="*/ 13 h 14"/>
                    <a:gd name="T42" fmla="*/ 5 w 20"/>
                    <a:gd name="T43" fmla="*/ 7 h 14"/>
                    <a:gd name="T44" fmla="*/ 10 w 20"/>
                    <a:gd name="T45" fmla="*/ 5 h 14"/>
                    <a:gd name="T46" fmla="*/ 16 w 20"/>
                    <a:gd name="T47" fmla="*/ 7 h 14"/>
                    <a:gd name="T48" fmla="*/ 10 w 20"/>
                    <a:gd name="T49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" h="14">
                      <a:moveTo>
                        <a:pt x="10" y="0"/>
                      </a:moveTo>
                      <a:cubicBezTo>
                        <a:pt x="6" y="0"/>
                        <a:pt x="3" y="3"/>
                        <a:pt x="3" y="7"/>
                      </a:cubicBez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10"/>
                        <a:pt x="2" y="12"/>
                        <a:pt x="1" y="12"/>
                      </a:cubicBezTo>
                      <a:cubicBezTo>
                        <a:pt x="0" y="12"/>
                        <a:pt x="2" y="14"/>
                        <a:pt x="4" y="14"/>
                      </a:cubicBezTo>
                      <a:cubicBezTo>
                        <a:pt x="4" y="14"/>
                        <a:pt x="4" y="14"/>
                        <a:pt x="5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8" y="14"/>
                        <a:pt x="20" y="12"/>
                        <a:pt x="19" y="12"/>
                      </a:cubicBezTo>
                      <a:cubicBezTo>
                        <a:pt x="17" y="12"/>
                        <a:pt x="17" y="9"/>
                        <a:pt x="17" y="9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7" y="3"/>
                        <a:pt x="14" y="0"/>
                        <a:pt x="10" y="0"/>
                      </a:cubicBezTo>
                      <a:close/>
                      <a:moveTo>
                        <a:pt x="10" y="1"/>
                      </a:moveTo>
                      <a:cubicBezTo>
                        <a:pt x="13" y="1"/>
                        <a:pt x="15" y="3"/>
                        <a:pt x="15" y="5"/>
                      </a:cubicBezTo>
                      <a:cubicBezTo>
                        <a:pt x="15" y="5"/>
                        <a:pt x="15" y="5"/>
                        <a:pt x="15" y="6"/>
                      </a:cubicBezTo>
                      <a:cubicBezTo>
                        <a:pt x="15" y="6"/>
                        <a:pt x="15" y="6"/>
                        <a:pt x="15" y="5"/>
                      </a:cubicBezTo>
                      <a:cubicBezTo>
                        <a:pt x="14" y="4"/>
                        <a:pt x="12" y="2"/>
                        <a:pt x="10" y="2"/>
                      </a:cubicBezTo>
                      <a:cubicBezTo>
                        <a:pt x="8" y="2"/>
                        <a:pt x="6" y="4"/>
                        <a:pt x="5" y="5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3"/>
                        <a:pt x="7" y="1"/>
                        <a:pt x="10" y="1"/>
                      </a:cubicBezTo>
                      <a:close/>
                      <a:moveTo>
                        <a:pt x="10" y="13"/>
                      </a:moveTo>
                      <a:cubicBezTo>
                        <a:pt x="7" y="13"/>
                        <a:pt x="5" y="10"/>
                        <a:pt x="5" y="7"/>
                      </a:cubicBezTo>
                      <a:cubicBezTo>
                        <a:pt x="5" y="7"/>
                        <a:pt x="7" y="5"/>
                        <a:pt x="10" y="5"/>
                      </a:cubicBezTo>
                      <a:cubicBezTo>
                        <a:pt x="13" y="5"/>
                        <a:pt x="16" y="7"/>
                        <a:pt x="16" y="7"/>
                      </a:cubicBezTo>
                      <a:cubicBezTo>
                        <a:pt x="16" y="10"/>
                        <a:pt x="13" y="13"/>
                        <a:pt x="10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7" name="Freeform 102"/>
                <p:cNvSpPr>
                  <a:spLocks noEditPoints="1"/>
                </p:cNvSpPr>
                <p:nvPr/>
              </p:nvSpPr>
              <p:spPr bwMode="auto">
                <a:xfrm>
                  <a:off x="10868026" y="5249863"/>
                  <a:ext cx="71438" cy="42863"/>
                </a:xfrm>
                <a:custGeom>
                  <a:avLst/>
                  <a:gdLst>
                    <a:gd name="T0" fmla="*/ 0 w 22"/>
                    <a:gd name="T1" fmla="*/ 4 h 13"/>
                    <a:gd name="T2" fmla="*/ 0 w 22"/>
                    <a:gd name="T3" fmla="*/ 11 h 13"/>
                    <a:gd name="T4" fmla="*/ 2 w 22"/>
                    <a:gd name="T5" fmla="*/ 13 h 13"/>
                    <a:gd name="T6" fmla="*/ 4 w 22"/>
                    <a:gd name="T7" fmla="*/ 13 h 13"/>
                    <a:gd name="T8" fmla="*/ 18 w 22"/>
                    <a:gd name="T9" fmla="*/ 13 h 13"/>
                    <a:gd name="T10" fmla="*/ 20 w 22"/>
                    <a:gd name="T11" fmla="*/ 13 h 13"/>
                    <a:gd name="T12" fmla="*/ 22 w 22"/>
                    <a:gd name="T13" fmla="*/ 11 h 13"/>
                    <a:gd name="T14" fmla="*/ 22 w 22"/>
                    <a:gd name="T15" fmla="*/ 4 h 13"/>
                    <a:gd name="T16" fmla="*/ 18 w 22"/>
                    <a:gd name="T17" fmla="*/ 0 h 13"/>
                    <a:gd name="T18" fmla="*/ 17 w 22"/>
                    <a:gd name="T19" fmla="*/ 0 h 13"/>
                    <a:gd name="T20" fmla="*/ 16 w 22"/>
                    <a:gd name="T21" fmla="*/ 0 h 13"/>
                    <a:gd name="T22" fmla="*/ 14 w 22"/>
                    <a:gd name="T23" fmla="*/ 2 h 13"/>
                    <a:gd name="T24" fmla="*/ 13 w 22"/>
                    <a:gd name="T25" fmla="*/ 2 h 13"/>
                    <a:gd name="T26" fmla="*/ 11 w 22"/>
                    <a:gd name="T27" fmla="*/ 10 h 13"/>
                    <a:gd name="T28" fmla="*/ 11 w 22"/>
                    <a:gd name="T29" fmla="*/ 10 h 13"/>
                    <a:gd name="T30" fmla="*/ 9 w 22"/>
                    <a:gd name="T31" fmla="*/ 3 h 13"/>
                    <a:gd name="T32" fmla="*/ 8 w 22"/>
                    <a:gd name="T33" fmla="*/ 2 h 13"/>
                    <a:gd name="T34" fmla="*/ 6 w 22"/>
                    <a:gd name="T35" fmla="*/ 0 h 13"/>
                    <a:gd name="T36" fmla="*/ 5 w 22"/>
                    <a:gd name="T37" fmla="*/ 0 h 13"/>
                    <a:gd name="T38" fmla="*/ 4 w 22"/>
                    <a:gd name="T39" fmla="*/ 0 h 13"/>
                    <a:gd name="T40" fmla="*/ 0 w 22"/>
                    <a:gd name="T41" fmla="*/ 4 h 13"/>
                    <a:gd name="T42" fmla="*/ 8 w 22"/>
                    <a:gd name="T43" fmla="*/ 7 h 13"/>
                    <a:gd name="T44" fmla="*/ 9 w 22"/>
                    <a:gd name="T45" fmla="*/ 8 h 13"/>
                    <a:gd name="T46" fmla="*/ 8 w 22"/>
                    <a:gd name="T47" fmla="*/ 9 h 13"/>
                    <a:gd name="T48" fmla="*/ 7 w 22"/>
                    <a:gd name="T49" fmla="*/ 8 h 13"/>
                    <a:gd name="T50" fmla="*/ 8 w 22"/>
                    <a:gd name="T51" fmla="*/ 7 h 13"/>
                    <a:gd name="T52" fmla="*/ 8 w 22"/>
                    <a:gd name="T53" fmla="*/ 10 h 13"/>
                    <a:gd name="T54" fmla="*/ 9 w 22"/>
                    <a:gd name="T55" fmla="*/ 11 h 13"/>
                    <a:gd name="T56" fmla="*/ 8 w 22"/>
                    <a:gd name="T57" fmla="*/ 12 h 13"/>
                    <a:gd name="T58" fmla="*/ 7 w 22"/>
                    <a:gd name="T59" fmla="*/ 11 h 13"/>
                    <a:gd name="T60" fmla="*/ 8 w 22"/>
                    <a:gd name="T61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" h="13">
                      <a:moveTo>
                        <a:pt x="0" y="4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1" y="13"/>
                        <a:pt x="2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1" y="13"/>
                        <a:pt x="22" y="12"/>
                        <a:pt x="22" y="11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2" y="2"/>
                        <a:pt x="20" y="0"/>
                        <a:pt x="18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4" y="2"/>
                        <a:pt x="14" y="2"/>
                        <a:pt x="13" y="2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2"/>
                        <a:pt x="8" y="2"/>
                        <a:pt x="8" y="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lose/>
                      <a:moveTo>
                        <a:pt x="8" y="7"/>
                      </a:moveTo>
                      <a:cubicBezTo>
                        <a:pt x="9" y="7"/>
                        <a:pt x="9" y="8"/>
                        <a:pt x="9" y="8"/>
                      </a:cubicBezTo>
                      <a:cubicBezTo>
                        <a:pt x="9" y="8"/>
                        <a:pt x="9" y="9"/>
                        <a:pt x="8" y="9"/>
                      </a:cubicBezTo>
                      <a:cubicBezTo>
                        <a:pt x="8" y="9"/>
                        <a:pt x="7" y="8"/>
                        <a:pt x="7" y="8"/>
                      </a:cubicBezTo>
                      <a:cubicBezTo>
                        <a:pt x="7" y="8"/>
                        <a:pt x="8" y="7"/>
                        <a:pt x="8" y="7"/>
                      </a:cubicBezTo>
                      <a:close/>
                      <a:moveTo>
                        <a:pt x="8" y="10"/>
                      </a:moveTo>
                      <a:cubicBezTo>
                        <a:pt x="9" y="10"/>
                        <a:pt x="9" y="10"/>
                        <a:pt x="9" y="11"/>
                      </a:cubicBezTo>
                      <a:cubicBezTo>
                        <a:pt x="9" y="11"/>
                        <a:pt x="9" y="12"/>
                        <a:pt x="8" y="12"/>
                      </a:cubicBezTo>
                      <a:cubicBezTo>
                        <a:pt x="8" y="12"/>
                        <a:pt x="7" y="11"/>
                        <a:pt x="7" y="11"/>
                      </a:cubicBezTo>
                      <a:cubicBezTo>
                        <a:pt x="7" y="10"/>
                        <a:pt x="8" y="10"/>
                        <a:pt x="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8" name="Freeform 103"/>
                <p:cNvSpPr>
                  <a:spLocks noEditPoints="1"/>
                </p:cNvSpPr>
                <p:nvPr/>
              </p:nvSpPr>
              <p:spPr bwMode="auto">
                <a:xfrm>
                  <a:off x="9082088" y="1574800"/>
                  <a:ext cx="1381125" cy="1384300"/>
                </a:xfrm>
                <a:custGeom>
                  <a:avLst/>
                  <a:gdLst>
                    <a:gd name="T0" fmla="*/ 0 w 424"/>
                    <a:gd name="T1" fmla="*/ 212 h 424"/>
                    <a:gd name="T2" fmla="*/ 212 w 424"/>
                    <a:gd name="T3" fmla="*/ 0 h 424"/>
                    <a:gd name="T4" fmla="*/ 424 w 424"/>
                    <a:gd name="T5" fmla="*/ 212 h 424"/>
                    <a:gd name="T6" fmla="*/ 212 w 424"/>
                    <a:gd name="T7" fmla="*/ 424 h 424"/>
                    <a:gd name="T8" fmla="*/ 0 w 424"/>
                    <a:gd name="T9" fmla="*/ 212 h 424"/>
                    <a:gd name="T10" fmla="*/ 399 w 424"/>
                    <a:gd name="T11" fmla="*/ 212 h 424"/>
                    <a:gd name="T12" fmla="*/ 212 w 424"/>
                    <a:gd name="T13" fmla="*/ 25 h 424"/>
                    <a:gd name="T14" fmla="*/ 25 w 424"/>
                    <a:gd name="T15" fmla="*/ 212 h 424"/>
                    <a:gd name="T16" fmla="*/ 212 w 424"/>
                    <a:gd name="T17" fmla="*/ 399 h 424"/>
                    <a:gd name="T18" fmla="*/ 399 w 424"/>
                    <a:gd name="T19" fmla="*/ 212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24" h="424">
                      <a:moveTo>
                        <a:pt x="0" y="212"/>
                      </a:moveTo>
                      <a:cubicBezTo>
                        <a:pt x="0" y="95"/>
                        <a:pt x="95" y="0"/>
                        <a:pt x="212" y="0"/>
                      </a:cubicBezTo>
                      <a:cubicBezTo>
                        <a:pt x="329" y="0"/>
                        <a:pt x="424" y="95"/>
                        <a:pt x="424" y="212"/>
                      </a:cubicBezTo>
                      <a:cubicBezTo>
                        <a:pt x="424" y="329"/>
                        <a:pt x="329" y="424"/>
                        <a:pt x="212" y="424"/>
                      </a:cubicBezTo>
                      <a:cubicBezTo>
                        <a:pt x="95" y="424"/>
                        <a:pt x="0" y="329"/>
                        <a:pt x="0" y="212"/>
                      </a:cubicBezTo>
                      <a:close/>
                      <a:moveTo>
                        <a:pt x="399" y="212"/>
                      </a:moveTo>
                      <a:cubicBezTo>
                        <a:pt x="399" y="109"/>
                        <a:pt x="315" y="25"/>
                        <a:pt x="212" y="25"/>
                      </a:cubicBezTo>
                      <a:cubicBezTo>
                        <a:pt x="109" y="25"/>
                        <a:pt x="25" y="109"/>
                        <a:pt x="25" y="212"/>
                      </a:cubicBezTo>
                      <a:cubicBezTo>
                        <a:pt x="25" y="315"/>
                        <a:pt x="109" y="399"/>
                        <a:pt x="212" y="399"/>
                      </a:cubicBezTo>
                      <a:cubicBezTo>
                        <a:pt x="315" y="399"/>
                        <a:pt x="399" y="315"/>
                        <a:pt x="399" y="2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9" name="Freeform 104"/>
                <p:cNvSpPr>
                  <a:spLocks noEditPoints="1"/>
                </p:cNvSpPr>
                <p:nvPr/>
              </p:nvSpPr>
              <p:spPr bwMode="auto">
                <a:xfrm>
                  <a:off x="10079038" y="3197225"/>
                  <a:ext cx="958850" cy="958850"/>
                </a:xfrm>
                <a:custGeom>
                  <a:avLst/>
                  <a:gdLst>
                    <a:gd name="T0" fmla="*/ 0 w 294"/>
                    <a:gd name="T1" fmla="*/ 147 h 294"/>
                    <a:gd name="T2" fmla="*/ 147 w 294"/>
                    <a:gd name="T3" fmla="*/ 0 h 294"/>
                    <a:gd name="T4" fmla="*/ 294 w 294"/>
                    <a:gd name="T5" fmla="*/ 147 h 294"/>
                    <a:gd name="T6" fmla="*/ 147 w 294"/>
                    <a:gd name="T7" fmla="*/ 294 h 294"/>
                    <a:gd name="T8" fmla="*/ 0 w 294"/>
                    <a:gd name="T9" fmla="*/ 147 h 294"/>
                    <a:gd name="T10" fmla="*/ 277 w 294"/>
                    <a:gd name="T11" fmla="*/ 147 h 294"/>
                    <a:gd name="T12" fmla="*/ 147 w 294"/>
                    <a:gd name="T13" fmla="*/ 17 h 294"/>
                    <a:gd name="T14" fmla="*/ 17 w 294"/>
                    <a:gd name="T15" fmla="*/ 147 h 294"/>
                    <a:gd name="T16" fmla="*/ 147 w 294"/>
                    <a:gd name="T17" fmla="*/ 277 h 294"/>
                    <a:gd name="T18" fmla="*/ 277 w 294"/>
                    <a:gd name="T19" fmla="*/ 147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4" h="294">
                      <a:moveTo>
                        <a:pt x="0" y="147"/>
                      </a:moveTo>
                      <a:cubicBezTo>
                        <a:pt x="0" y="66"/>
                        <a:pt x="66" y="0"/>
                        <a:pt x="147" y="0"/>
                      </a:cubicBezTo>
                      <a:cubicBezTo>
                        <a:pt x="228" y="0"/>
                        <a:pt x="294" y="66"/>
                        <a:pt x="294" y="147"/>
                      </a:cubicBezTo>
                      <a:cubicBezTo>
                        <a:pt x="294" y="228"/>
                        <a:pt x="228" y="294"/>
                        <a:pt x="147" y="294"/>
                      </a:cubicBezTo>
                      <a:cubicBezTo>
                        <a:pt x="66" y="294"/>
                        <a:pt x="0" y="228"/>
                        <a:pt x="0" y="147"/>
                      </a:cubicBezTo>
                      <a:close/>
                      <a:moveTo>
                        <a:pt x="277" y="147"/>
                      </a:moveTo>
                      <a:cubicBezTo>
                        <a:pt x="277" y="76"/>
                        <a:pt x="218" y="17"/>
                        <a:pt x="147" y="17"/>
                      </a:cubicBezTo>
                      <a:cubicBezTo>
                        <a:pt x="75" y="17"/>
                        <a:pt x="17" y="76"/>
                        <a:pt x="17" y="147"/>
                      </a:cubicBezTo>
                      <a:cubicBezTo>
                        <a:pt x="17" y="219"/>
                        <a:pt x="75" y="277"/>
                        <a:pt x="147" y="277"/>
                      </a:cubicBezTo>
                      <a:cubicBezTo>
                        <a:pt x="218" y="277"/>
                        <a:pt x="277" y="219"/>
                        <a:pt x="277" y="1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0" name="Freeform 105"/>
                <p:cNvSpPr/>
                <p:nvPr/>
              </p:nvSpPr>
              <p:spPr bwMode="auto">
                <a:xfrm>
                  <a:off x="9809163" y="3898900"/>
                  <a:ext cx="331788" cy="158750"/>
                </a:xfrm>
                <a:custGeom>
                  <a:avLst/>
                  <a:gdLst>
                    <a:gd name="T0" fmla="*/ 99 w 102"/>
                    <a:gd name="T1" fmla="*/ 0 h 49"/>
                    <a:gd name="T2" fmla="*/ 0 w 102"/>
                    <a:gd name="T3" fmla="*/ 44 h 49"/>
                    <a:gd name="T4" fmla="*/ 2 w 102"/>
                    <a:gd name="T5" fmla="*/ 49 h 49"/>
                    <a:gd name="T6" fmla="*/ 102 w 102"/>
                    <a:gd name="T7" fmla="*/ 5 h 49"/>
                    <a:gd name="T8" fmla="*/ 99 w 102"/>
                    <a:gd name="T9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49">
                      <a:moveTo>
                        <a:pt x="99" y="0"/>
                      </a:move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2" y="49"/>
                        <a:pt x="2" y="49"/>
                        <a:pt x="2" y="49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1" y="4"/>
                        <a:pt x="100" y="2"/>
                        <a:pt x="9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1" name="Freeform 106"/>
                <p:cNvSpPr/>
                <p:nvPr/>
              </p:nvSpPr>
              <p:spPr bwMode="auto">
                <a:xfrm>
                  <a:off x="10656888" y="4143375"/>
                  <a:ext cx="55563" cy="488950"/>
                </a:xfrm>
                <a:custGeom>
                  <a:avLst/>
                  <a:gdLst>
                    <a:gd name="T0" fmla="*/ 0 w 17"/>
                    <a:gd name="T1" fmla="*/ 1 h 150"/>
                    <a:gd name="T2" fmla="*/ 11 w 17"/>
                    <a:gd name="T3" fmla="*/ 150 h 150"/>
                    <a:gd name="T4" fmla="*/ 17 w 17"/>
                    <a:gd name="T5" fmla="*/ 150 h 150"/>
                    <a:gd name="T6" fmla="*/ 5 w 17"/>
                    <a:gd name="T7" fmla="*/ 0 h 150"/>
                    <a:gd name="T8" fmla="*/ 0 w 17"/>
                    <a:gd name="T9" fmla="*/ 1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50">
                      <a:moveTo>
                        <a:pt x="0" y="1"/>
                      </a:moveTo>
                      <a:cubicBezTo>
                        <a:pt x="11" y="150"/>
                        <a:pt x="11" y="150"/>
                        <a:pt x="11" y="150"/>
                      </a:cubicBezTo>
                      <a:cubicBezTo>
                        <a:pt x="17" y="150"/>
                        <a:pt x="17" y="150"/>
                        <a:pt x="17" y="15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2" name="Freeform 107"/>
                <p:cNvSpPr/>
                <p:nvPr/>
              </p:nvSpPr>
              <p:spPr bwMode="auto">
                <a:xfrm>
                  <a:off x="10059988" y="2820988"/>
                  <a:ext cx="293688" cy="431800"/>
                </a:xfrm>
                <a:custGeom>
                  <a:avLst/>
                  <a:gdLst>
                    <a:gd name="T0" fmla="*/ 90 w 90"/>
                    <a:gd name="T1" fmla="*/ 129 h 132"/>
                    <a:gd name="T2" fmla="*/ 4 w 90"/>
                    <a:gd name="T3" fmla="*/ 0 h 132"/>
                    <a:gd name="T4" fmla="*/ 0 w 90"/>
                    <a:gd name="T5" fmla="*/ 3 h 132"/>
                    <a:gd name="T6" fmla="*/ 85 w 90"/>
                    <a:gd name="T7" fmla="*/ 132 h 132"/>
                    <a:gd name="T8" fmla="*/ 90 w 90"/>
                    <a:gd name="T9" fmla="*/ 129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32">
                      <a:moveTo>
                        <a:pt x="90" y="129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1"/>
                        <a:pt x="1" y="2"/>
                        <a:pt x="0" y="3"/>
                      </a:cubicBezTo>
                      <a:cubicBezTo>
                        <a:pt x="85" y="132"/>
                        <a:pt x="85" y="132"/>
                        <a:pt x="85" y="132"/>
                      </a:cubicBezTo>
                      <a:cubicBezTo>
                        <a:pt x="87" y="131"/>
                        <a:pt x="89" y="130"/>
                        <a:pt x="90" y="1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3" name="Freeform 108"/>
                <p:cNvSpPr/>
                <p:nvPr/>
              </p:nvSpPr>
              <p:spPr bwMode="auto">
                <a:xfrm>
                  <a:off x="9259888" y="4048125"/>
                  <a:ext cx="531813" cy="92075"/>
                </a:xfrm>
                <a:custGeom>
                  <a:avLst/>
                  <a:gdLst>
                    <a:gd name="T0" fmla="*/ 160 w 163"/>
                    <a:gd name="T1" fmla="*/ 0 h 28"/>
                    <a:gd name="T2" fmla="*/ 0 w 163"/>
                    <a:gd name="T3" fmla="*/ 23 h 28"/>
                    <a:gd name="T4" fmla="*/ 1 w 163"/>
                    <a:gd name="T5" fmla="*/ 28 h 28"/>
                    <a:gd name="T6" fmla="*/ 160 w 163"/>
                    <a:gd name="T7" fmla="*/ 6 h 28"/>
                    <a:gd name="T8" fmla="*/ 163 w 163"/>
                    <a:gd name="T9" fmla="*/ 3 h 28"/>
                    <a:gd name="T10" fmla="*/ 160 w 163"/>
                    <a:gd name="T11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28">
                      <a:moveTo>
                        <a:pt x="160" y="0"/>
                      </a:move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5"/>
                        <a:pt x="1" y="27"/>
                        <a:pt x="1" y="28"/>
                      </a:cubicBezTo>
                      <a:cubicBezTo>
                        <a:pt x="160" y="6"/>
                        <a:pt x="160" y="6"/>
                        <a:pt x="160" y="6"/>
                      </a:cubicBezTo>
                      <a:cubicBezTo>
                        <a:pt x="162" y="6"/>
                        <a:pt x="163" y="4"/>
                        <a:pt x="163" y="3"/>
                      </a:cubicBezTo>
                      <a:cubicBezTo>
                        <a:pt x="162" y="1"/>
                        <a:pt x="161" y="0"/>
                        <a:pt x="16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4" name="Freeform 109"/>
                <p:cNvSpPr>
                  <a:spLocks noEditPoints="1"/>
                </p:cNvSpPr>
                <p:nvPr/>
              </p:nvSpPr>
              <p:spPr bwMode="auto">
                <a:xfrm>
                  <a:off x="9267826" y="3367088"/>
                  <a:ext cx="334963" cy="331788"/>
                </a:xfrm>
                <a:custGeom>
                  <a:avLst/>
                  <a:gdLst>
                    <a:gd name="T0" fmla="*/ 0 w 103"/>
                    <a:gd name="T1" fmla="*/ 51 h 102"/>
                    <a:gd name="T2" fmla="*/ 51 w 103"/>
                    <a:gd name="T3" fmla="*/ 0 h 102"/>
                    <a:gd name="T4" fmla="*/ 103 w 103"/>
                    <a:gd name="T5" fmla="*/ 51 h 102"/>
                    <a:gd name="T6" fmla="*/ 51 w 103"/>
                    <a:gd name="T7" fmla="*/ 102 h 102"/>
                    <a:gd name="T8" fmla="*/ 0 w 103"/>
                    <a:gd name="T9" fmla="*/ 51 h 102"/>
                    <a:gd name="T10" fmla="*/ 89 w 103"/>
                    <a:gd name="T11" fmla="*/ 51 h 102"/>
                    <a:gd name="T12" fmla="*/ 51 w 103"/>
                    <a:gd name="T13" fmla="*/ 13 h 102"/>
                    <a:gd name="T14" fmla="*/ 13 w 103"/>
                    <a:gd name="T15" fmla="*/ 51 h 102"/>
                    <a:gd name="T16" fmla="*/ 51 w 103"/>
                    <a:gd name="T17" fmla="*/ 89 h 102"/>
                    <a:gd name="T18" fmla="*/ 89 w 103"/>
                    <a:gd name="T19" fmla="*/ 51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3" h="102">
                      <a:moveTo>
                        <a:pt x="0" y="51"/>
                      </a:moveTo>
                      <a:cubicBezTo>
                        <a:pt x="0" y="23"/>
                        <a:pt x="23" y="0"/>
                        <a:pt x="51" y="0"/>
                      </a:cubicBezTo>
                      <a:cubicBezTo>
                        <a:pt x="80" y="0"/>
                        <a:pt x="103" y="23"/>
                        <a:pt x="103" y="51"/>
                      </a:cubicBezTo>
                      <a:cubicBezTo>
                        <a:pt x="103" y="79"/>
                        <a:pt x="80" y="102"/>
                        <a:pt x="51" y="102"/>
                      </a:cubicBezTo>
                      <a:cubicBezTo>
                        <a:pt x="23" y="102"/>
                        <a:pt x="0" y="79"/>
                        <a:pt x="0" y="51"/>
                      </a:cubicBezTo>
                      <a:close/>
                      <a:moveTo>
                        <a:pt x="89" y="51"/>
                      </a:moveTo>
                      <a:cubicBezTo>
                        <a:pt x="89" y="30"/>
                        <a:pt x="72" y="13"/>
                        <a:pt x="51" y="13"/>
                      </a:cubicBezTo>
                      <a:cubicBezTo>
                        <a:pt x="30" y="13"/>
                        <a:pt x="13" y="30"/>
                        <a:pt x="13" y="51"/>
                      </a:cubicBezTo>
                      <a:cubicBezTo>
                        <a:pt x="13" y="72"/>
                        <a:pt x="30" y="89"/>
                        <a:pt x="51" y="89"/>
                      </a:cubicBezTo>
                      <a:cubicBezTo>
                        <a:pt x="72" y="89"/>
                        <a:pt x="89" y="72"/>
                        <a:pt x="89" y="5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5" name="Freeform 110"/>
                <p:cNvSpPr/>
                <p:nvPr/>
              </p:nvSpPr>
              <p:spPr bwMode="auto">
                <a:xfrm>
                  <a:off x="9580563" y="3546475"/>
                  <a:ext cx="563563" cy="22225"/>
                </a:xfrm>
                <a:custGeom>
                  <a:avLst/>
                  <a:gdLst>
                    <a:gd name="T0" fmla="*/ 0 w 173"/>
                    <a:gd name="T1" fmla="*/ 2 h 7"/>
                    <a:gd name="T2" fmla="*/ 2 w 173"/>
                    <a:gd name="T3" fmla="*/ 0 h 7"/>
                    <a:gd name="T4" fmla="*/ 170 w 173"/>
                    <a:gd name="T5" fmla="*/ 1 h 7"/>
                    <a:gd name="T6" fmla="*/ 173 w 173"/>
                    <a:gd name="T7" fmla="*/ 4 h 7"/>
                    <a:gd name="T8" fmla="*/ 170 w 173"/>
                    <a:gd name="T9" fmla="*/ 7 h 7"/>
                    <a:gd name="T10" fmla="*/ 2 w 173"/>
                    <a:gd name="T11" fmla="*/ 5 h 7"/>
                    <a:gd name="T12" fmla="*/ 0 w 173"/>
                    <a:gd name="T13" fmla="*/ 3 h 7"/>
                    <a:gd name="T14" fmla="*/ 0 w 173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3" h="7">
                      <a:moveTo>
                        <a:pt x="0" y="2"/>
                      </a:moveTo>
                      <a:cubicBezTo>
                        <a:pt x="0" y="1"/>
                        <a:pt x="1" y="0"/>
                        <a:pt x="2" y="0"/>
                      </a:cubicBezTo>
                      <a:cubicBezTo>
                        <a:pt x="170" y="1"/>
                        <a:pt x="170" y="1"/>
                        <a:pt x="170" y="1"/>
                      </a:cubicBezTo>
                      <a:cubicBezTo>
                        <a:pt x="172" y="2"/>
                        <a:pt x="173" y="3"/>
                        <a:pt x="173" y="4"/>
                      </a:cubicBezTo>
                      <a:cubicBezTo>
                        <a:pt x="173" y="6"/>
                        <a:pt x="172" y="7"/>
                        <a:pt x="170" y="7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1" y="5"/>
                        <a:pt x="0" y="4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6" name="Freeform 111"/>
                <p:cNvSpPr>
                  <a:spLocks noEditPoints="1"/>
                </p:cNvSpPr>
                <p:nvPr/>
              </p:nvSpPr>
              <p:spPr bwMode="auto">
                <a:xfrm>
                  <a:off x="9398001" y="3454400"/>
                  <a:ext cx="74613" cy="77788"/>
                </a:xfrm>
                <a:custGeom>
                  <a:avLst/>
                  <a:gdLst>
                    <a:gd name="T0" fmla="*/ 23 w 23"/>
                    <a:gd name="T1" fmla="*/ 12 h 24"/>
                    <a:gd name="T2" fmla="*/ 11 w 23"/>
                    <a:gd name="T3" fmla="*/ 0 h 24"/>
                    <a:gd name="T4" fmla="*/ 0 w 23"/>
                    <a:gd name="T5" fmla="*/ 12 h 24"/>
                    <a:gd name="T6" fmla="*/ 11 w 23"/>
                    <a:gd name="T7" fmla="*/ 24 h 24"/>
                    <a:gd name="T8" fmla="*/ 23 w 23"/>
                    <a:gd name="T9" fmla="*/ 12 h 24"/>
                    <a:gd name="T10" fmla="*/ 3 w 23"/>
                    <a:gd name="T11" fmla="*/ 12 h 24"/>
                    <a:gd name="T12" fmla="*/ 5 w 23"/>
                    <a:gd name="T13" fmla="*/ 6 h 24"/>
                    <a:gd name="T14" fmla="*/ 20 w 23"/>
                    <a:gd name="T15" fmla="*/ 12 h 24"/>
                    <a:gd name="T16" fmla="*/ 11 w 23"/>
                    <a:gd name="T17" fmla="*/ 21 h 24"/>
                    <a:gd name="T18" fmla="*/ 3 w 23"/>
                    <a:gd name="T19" fmla="*/ 1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24">
                      <a:moveTo>
                        <a:pt x="23" y="12"/>
                      </a:moveTo>
                      <a:cubicBezTo>
                        <a:pt x="23" y="6"/>
                        <a:pt x="18" y="0"/>
                        <a:pt x="11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lose/>
                      <a:moveTo>
                        <a:pt x="3" y="12"/>
                      </a:moveTo>
                      <a:cubicBezTo>
                        <a:pt x="3" y="12"/>
                        <a:pt x="2" y="9"/>
                        <a:pt x="5" y="6"/>
                      </a:cubicBezTo>
                      <a:cubicBezTo>
                        <a:pt x="6" y="8"/>
                        <a:pt x="11" y="12"/>
                        <a:pt x="20" y="12"/>
                      </a:cubicBezTo>
                      <a:cubicBezTo>
                        <a:pt x="20" y="17"/>
                        <a:pt x="16" y="21"/>
                        <a:pt x="11" y="21"/>
                      </a:cubicBezTo>
                      <a:cubicBezTo>
                        <a:pt x="6" y="21"/>
                        <a:pt x="3" y="17"/>
                        <a:pt x="3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7" name="Freeform 112"/>
                <p:cNvSpPr/>
                <p:nvPr/>
              </p:nvSpPr>
              <p:spPr bwMode="auto">
                <a:xfrm>
                  <a:off x="9367838" y="3540125"/>
                  <a:ext cx="130175" cy="71438"/>
                </a:xfrm>
                <a:custGeom>
                  <a:avLst/>
                  <a:gdLst>
                    <a:gd name="T0" fmla="*/ 0 w 40"/>
                    <a:gd name="T1" fmla="*/ 7 h 22"/>
                    <a:gd name="T2" fmla="*/ 0 w 40"/>
                    <a:gd name="T3" fmla="*/ 12 h 22"/>
                    <a:gd name="T4" fmla="*/ 0 w 40"/>
                    <a:gd name="T5" fmla="*/ 19 h 22"/>
                    <a:gd name="T6" fmla="*/ 4 w 40"/>
                    <a:gd name="T7" fmla="*/ 22 h 22"/>
                    <a:gd name="T8" fmla="*/ 37 w 40"/>
                    <a:gd name="T9" fmla="*/ 22 h 22"/>
                    <a:gd name="T10" fmla="*/ 40 w 40"/>
                    <a:gd name="T11" fmla="*/ 19 h 22"/>
                    <a:gd name="T12" fmla="*/ 40 w 40"/>
                    <a:gd name="T13" fmla="*/ 12 h 22"/>
                    <a:gd name="T14" fmla="*/ 40 w 40"/>
                    <a:gd name="T15" fmla="*/ 7 h 22"/>
                    <a:gd name="T16" fmla="*/ 34 w 40"/>
                    <a:gd name="T17" fmla="*/ 0 h 22"/>
                    <a:gd name="T18" fmla="*/ 28 w 40"/>
                    <a:gd name="T19" fmla="*/ 0 h 22"/>
                    <a:gd name="T20" fmla="*/ 27 w 40"/>
                    <a:gd name="T21" fmla="*/ 1 h 22"/>
                    <a:gd name="T22" fmla="*/ 21 w 40"/>
                    <a:gd name="T23" fmla="*/ 9 h 22"/>
                    <a:gd name="T24" fmla="*/ 20 w 40"/>
                    <a:gd name="T25" fmla="*/ 9 h 22"/>
                    <a:gd name="T26" fmla="*/ 14 w 40"/>
                    <a:gd name="T27" fmla="*/ 1 h 22"/>
                    <a:gd name="T28" fmla="*/ 13 w 40"/>
                    <a:gd name="T29" fmla="*/ 0 h 22"/>
                    <a:gd name="T30" fmla="*/ 7 w 40"/>
                    <a:gd name="T31" fmla="*/ 0 h 22"/>
                    <a:gd name="T32" fmla="*/ 0 w 40"/>
                    <a:gd name="T3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0" h="22">
                      <a:moveTo>
                        <a:pt x="0" y="7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20"/>
                        <a:pt x="2" y="22"/>
                        <a:pt x="4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9" y="22"/>
                        <a:pt x="40" y="20"/>
                        <a:pt x="40" y="19"/>
                      </a:cubicBezTo>
                      <a:cubicBezTo>
                        <a:pt x="40" y="12"/>
                        <a:pt x="40" y="12"/>
                        <a:pt x="40" y="12"/>
                      </a:cubicBezTo>
                      <a:cubicBezTo>
                        <a:pt x="40" y="7"/>
                        <a:pt x="40" y="7"/>
                        <a:pt x="40" y="7"/>
                      </a:cubicBezTo>
                      <a:cubicBezTo>
                        <a:pt x="40" y="3"/>
                        <a:pt x="37" y="0"/>
                        <a:pt x="34" y="0"/>
                      </a:cubicBezTo>
                      <a:cubicBezTo>
                        <a:pt x="28" y="0"/>
                        <a:pt x="28" y="0"/>
                        <a:pt x="28" y="0"/>
                      </a:cubicBezTo>
                      <a:cubicBezTo>
                        <a:pt x="27" y="0"/>
                        <a:pt x="27" y="0"/>
                        <a:pt x="27" y="1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1" y="9"/>
                        <a:pt x="20" y="9"/>
                        <a:pt x="20" y="9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0"/>
                        <a:pt x="13" y="0"/>
                        <a:pt x="13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3" y="0"/>
                        <a:pt x="0" y="3"/>
                        <a:pt x="0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8" name="Freeform 113"/>
                <p:cNvSpPr>
                  <a:spLocks noEditPoints="1"/>
                </p:cNvSpPr>
                <p:nvPr/>
              </p:nvSpPr>
              <p:spPr bwMode="auto">
                <a:xfrm>
                  <a:off x="5351463" y="768350"/>
                  <a:ext cx="1597025" cy="1601788"/>
                </a:xfrm>
                <a:custGeom>
                  <a:avLst/>
                  <a:gdLst>
                    <a:gd name="T0" fmla="*/ 0 w 490"/>
                    <a:gd name="T1" fmla="*/ 246 h 491"/>
                    <a:gd name="T2" fmla="*/ 245 w 490"/>
                    <a:gd name="T3" fmla="*/ 0 h 491"/>
                    <a:gd name="T4" fmla="*/ 490 w 490"/>
                    <a:gd name="T5" fmla="*/ 246 h 491"/>
                    <a:gd name="T6" fmla="*/ 245 w 490"/>
                    <a:gd name="T7" fmla="*/ 491 h 491"/>
                    <a:gd name="T8" fmla="*/ 0 w 490"/>
                    <a:gd name="T9" fmla="*/ 246 h 491"/>
                    <a:gd name="T10" fmla="*/ 461 w 490"/>
                    <a:gd name="T11" fmla="*/ 246 h 491"/>
                    <a:gd name="T12" fmla="*/ 245 w 490"/>
                    <a:gd name="T13" fmla="*/ 29 h 491"/>
                    <a:gd name="T14" fmla="*/ 29 w 490"/>
                    <a:gd name="T15" fmla="*/ 246 h 491"/>
                    <a:gd name="T16" fmla="*/ 245 w 490"/>
                    <a:gd name="T17" fmla="*/ 462 h 491"/>
                    <a:gd name="T18" fmla="*/ 461 w 490"/>
                    <a:gd name="T19" fmla="*/ 246 h 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0" h="491">
                      <a:moveTo>
                        <a:pt x="0" y="246"/>
                      </a:moveTo>
                      <a:cubicBezTo>
                        <a:pt x="0" y="110"/>
                        <a:pt x="110" y="0"/>
                        <a:pt x="245" y="0"/>
                      </a:cubicBezTo>
                      <a:cubicBezTo>
                        <a:pt x="380" y="0"/>
                        <a:pt x="490" y="110"/>
                        <a:pt x="490" y="246"/>
                      </a:cubicBezTo>
                      <a:cubicBezTo>
                        <a:pt x="490" y="381"/>
                        <a:pt x="380" y="491"/>
                        <a:pt x="245" y="491"/>
                      </a:cubicBezTo>
                      <a:cubicBezTo>
                        <a:pt x="110" y="491"/>
                        <a:pt x="0" y="381"/>
                        <a:pt x="0" y="246"/>
                      </a:cubicBezTo>
                      <a:close/>
                      <a:moveTo>
                        <a:pt x="461" y="246"/>
                      </a:moveTo>
                      <a:cubicBezTo>
                        <a:pt x="461" y="126"/>
                        <a:pt x="364" y="29"/>
                        <a:pt x="245" y="29"/>
                      </a:cubicBezTo>
                      <a:cubicBezTo>
                        <a:pt x="126" y="29"/>
                        <a:pt x="29" y="126"/>
                        <a:pt x="29" y="246"/>
                      </a:cubicBezTo>
                      <a:cubicBezTo>
                        <a:pt x="29" y="365"/>
                        <a:pt x="126" y="462"/>
                        <a:pt x="245" y="462"/>
                      </a:cubicBezTo>
                      <a:cubicBezTo>
                        <a:pt x="364" y="462"/>
                        <a:pt x="461" y="365"/>
                        <a:pt x="461" y="24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9" name="Freeform 114"/>
                <p:cNvSpPr>
                  <a:spLocks noEditPoints="1"/>
                </p:cNvSpPr>
                <p:nvPr/>
              </p:nvSpPr>
              <p:spPr bwMode="auto">
                <a:xfrm>
                  <a:off x="1330326" y="4818063"/>
                  <a:ext cx="338138" cy="339725"/>
                </a:xfrm>
                <a:custGeom>
                  <a:avLst/>
                  <a:gdLst>
                    <a:gd name="T0" fmla="*/ 52 w 104"/>
                    <a:gd name="T1" fmla="*/ 104 h 104"/>
                    <a:gd name="T2" fmla="*/ 0 w 104"/>
                    <a:gd name="T3" fmla="*/ 52 h 104"/>
                    <a:gd name="T4" fmla="*/ 52 w 104"/>
                    <a:gd name="T5" fmla="*/ 0 h 104"/>
                    <a:gd name="T6" fmla="*/ 104 w 104"/>
                    <a:gd name="T7" fmla="*/ 52 h 104"/>
                    <a:gd name="T8" fmla="*/ 52 w 104"/>
                    <a:gd name="T9" fmla="*/ 104 h 104"/>
                    <a:gd name="T10" fmla="*/ 52 w 104"/>
                    <a:gd name="T11" fmla="*/ 98 h 104"/>
                    <a:gd name="T12" fmla="*/ 98 w 104"/>
                    <a:gd name="T13" fmla="*/ 52 h 104"/>
                    <a:gd name="T14" fmla="*/ 52 w 104"/>
                    <a:gd name="T15" fmla="*/ 6 h 104"/>
                    <a:gd name="T16" fmla="*/ 6 w 104"/>
                    <a:gd name="T17" fmla="*/ 52 h 104"/>
                    <a:gd name="T18" fmla="*/ 52 w 104"/>
                    <a:gd name="T19" fmla="*/ 98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4" h="104">
                      <a:moveTo>
                        <a:pt x="52" y="104"/>
                      </a:moveTo>
                      <a:cubicBezTo>
                        <a:pt x="23" y="104"/>
                        <a:pt x="0" y="81"/>
                        <a:pt x="0" y="52"/>
                      </a:cubicBezTo>
                      <a:cubicBezTo>
                        <a:pt x="0" y="24"/>
                        <a:pt x="23" y="0"/>
                        <a:pt x="52" y="0"/>
                      </a:cubicBezTo>
                      <a:cubicBezTo>
                        <a:pt x="81" y="0"/>
                        <a:pt x="104" y="24"/>
                        <a:pt x="104" y="52"/>
                      </a:cubicBezTo>
                      <a:cubicBezTo>
                        <a:pt x="104" y="81"/>
                        <a:pt x="81" y="104"/>
                        <a:pt x="52" y="104"/>
                      </a:cubicBezTo>
                      <a:close/>
                      <a:moveTo>
                        <a:pt x="52" y="98"/>
                      </a:moveTo>
                      <a:cubicBezTo>
                        <a:pt x="77" y="98"/>
                        <a:pt x="98" y="78"/>
                        <a:pt x="98" y="52"/>
                      </a:cubicBezTo>
                      <a:cubicBezTo>
                        <a:pt x="98" y="27"/>
                        <a:pt x="77" y="6"/>
                        <a:pt x="52" y="6"/>
                      </a:cubicBezTo>
                      <a:cubicBezTo>
                        <a:pt x="26" y="6"/>
                        <a:pt x="6" y="27"/>
                        <a:pt x="6" y="52"/>
                      </a:cubicBezTo>
                      <a:cubicBezTo>
                        <a:pt x="6" y="78"/>
                        <a:pt x="26" y="98"/>
                        <a:pt x="52" y="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0" name="Freeform 115"/>
                <p:cNvSpPr>
                  <a:spLocks noEditPoints="1"/>
                </p:cNvSpPr>
                <p:nvPr/>
              </p:nvSpPr>
              <p:spPr bwMode="auto">
                <a:xfrm>
                  <a:off x="1189038" y="5324475"/>
                  <a:ext cx="212725" cy="212725"/>
                </a:xfrm>
                <a:custGeom>
                  <a:avLst/>
                  <a:gdLst>
                    <a:gd name="T0" fmla="*/ 33 w 65"/>
                    <a:gd name="T1" fmla="*/ 65 h 65"/>
                    <a:gd name="T2" fmla="*/ 0 w 65"/>
                    <a:gd name="T3" fmla="*/ 32 h 65"/>
                    <a:gd name="T4" fmla="*/ 33 w 65"/>
                    <a:gd name="T5" fmla="*/ 0 h 65"/>
                    <a:gd name="T6" fmla="*/ 65 w 65"/>
                    <a:gd name="T7" fmla="*/ 32 h 65"/>
                    <a:gd name="T8" fmla="*/ 33 w 65"/>
                    <a:gd name="T9" fmla="*/ 65 h 65"/>
                    <a:gd name="T10" fmla="*/ 33 w 65"/>
                    <a:gd name="T11" fmla="*/ 56 h 65"/>
                    <a:gd name="T12" fmla="*/ 57 w 65"/>
                    <a:gd name="T13" fmla="*/ 32 h 65"/>
                    <a:gd name="T14" fmla="*/ 33 w 65"/>
                    <a:gd name="T15" fmla="*/ 8 h 65"/>
                    <a:gd name="T16" fmla="*/ 9 w 65"/>
                    <a:gd name="T17" fmla="*/ 32 h 65"/>
                    <a:gd name="T18" fmla="*/ 33 w 65"/>
                    <a:gd name="T19" fmla="*/ 5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" h="65">
                      <a:moveTo>
                        <a:pt x="33" y="65"/>
                      </a:moveTo>
                      <a:cubicBezTo>
                        <a:pt x="15" y="65"/>
                        <a:pt x="0" y="50"/>
                        <a:pt x="0" y="32"/>
                      </a:cubicBezTo>
                      <a:cubicBezTo>
                        <a:pt x="0" y="15"/>
                        <a:pt x="15" y="0"/>
                        <a:pt x="33" y="0"/>
                      </a:cubicBezTo>
                      <a:cubicBezTo>
                        <a:pt x="51" y="0"/>
                        <a:pt x="65" y="15"/>
                        <a:pt x="65" y="32"/>
                      </a:cubicBezTo>
                      <a:cubicBezTo>
                        <a:pt x="65" y="50"/>
                        <a:pt x="51" y="65"/>
                        <a:pt x="33" y="65"/>
                      </a:cubicBezTo>
                      <a:close/>
                      <a:moveTo>
                        <a:pt x="33" y="56"/>
                      </a:moveTo>
                      <a:cubicBezTo>
                        <a:pt x="46" y="56"/>
                        <a:pt x="57" y="46"/>
                        <a:pt x="57" y="32"/>
                      </a:cubicBezTo>
                      <a:cubicBezTo>
                        <a:pt x="57" y="19"/>
                        <a:pt x="46" y="8"/>
                        <a:pt x="33" y="8"/>
                      </a:cubicBezTo>
                      <a:cubicBezTo>
                        <a:pt x="20" y="8"/>
                        <a:pt x="9" y="19"/>
                        <a:pt x="9" y="32"/>
                      </a:cubicBezTo>
                      <a:cubicBezTo>
                        <a:pt x="9" y="46"/>
                        <a:pt x="20" y="56"/>
                        <a:pt x="33" y="5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1" name="Oval 116"/>
                <p:cNvSpPr>
                  <a:spLocks noChangeArrowheads="1"/>
                </p:cNvSpPr>
                <p:nvPr/>
              </p:nvSpPr>
              <p:spPr bwMode="auto">
                <a:xfrm>
                  <a:off x="2344738" y="4171950"/>
                  <a:ext cx="146050" cy="147638"/>
                </a:xfrm>
                <a:prstGeom prst="ellipse">
                  <a:avLst/>
                </a:pr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2" name="Freeform 117"/>
                <p:cNvSpPr/>
                <p:nvPr/>
              </p:nvSpPr>
              <p:spPr bwMode="auto">
                <a:xfrm>
                  <a:off x="1323976" y="5135563"/>
                  <a:ext cx="139700" cy="222250"/>
                </a:xfrm>
                <a:custGeom>
                  <a:avLst/>
                  <a:gdLst>
                    <a:gd name="T0" fmla="*/ 43 w 43"/>
                    <a:gd name="T1" fmla="*/ 3 h 68"/>
                    <a:gd name="T2" fmla="*/ 41 w 43"/>
                    <a:gd name="T3" fmla="*/ 1 h 68"/>
                    <a:gd name="T4" fmla="*/ 37 w 43"/>
                    <a:gd name="T5" fmla="*/ 2 h 68"/>
                    <a:gd name="T6" fmla="*/ 1 w 43"/>
                    <a:gd name="T7" fmla="*/ 64 h 68"/>
                    <a:gd name="T8" fmla="*/ 2 w 43"/>
                    <a:gd name="T9" fmla="*/ 68 h 68"/>
                    <a:gd name="T10" fmla="*/ 6 w 43"/>
                    <a:gd name="T11" fmla="*/ 67 h 68"/>
                    <a:gd name="T12" fmla="*/ 42 w 43"/>
                    <a:gd name="T13" fmla="*/ 5 h 68"/>
                    <a:gd name="T14" fmla="*/ 43 w 43"/>
                    <a:gd name="T15" fmla="*/ 3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3" h="68">
                      <a:moveTo>
                        <a:pt x="43" y="3"/>
                      </a:moveTo>
                      <a:cubicBezTo>
                        <a:pt x="43" y="2"/>
                        <a:pt x="42" y="1"/>
                        <a:pt x="41" y="1"/>
                      </a:cubicBezTo>
                      <a:cubicBezTo>
                        <a:pt x="40" y="0"/>
                        <a:pt x="38" y="0"/>
                        <a:pt x="37" y="2"/>
                      </a:cubicBezTo>
                      <a:cubicBezTo>
                        <a:pt x="1" y="64"/>
                        <a:pt x="1" y="64"/>
                        <a:pt x="1" y="64"/>
                      </a:cubicBezTo>
                      <a:cubicBezTo>
                        <a:pt x="0" y="65"/>
                        <a:pt x="0" y="67"/>
                        <a:pt x="2" y="68"/>
                      </a:cubicBezTo>
                      <a:cubicBezTo>
                        <a:pt x="3" y="68"/>
                        <a:pt x="5" y="68"/>
                        <a:pt x="6" y="67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4"/>
                        <a:pt x="43" y="4"/>
                        <a:pt x="43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3" name="Freeform 118"/>
                <p:cNvSpPr/>
                <p:nvPr/>
              </p:nvSpPr>
              <p:spPr bwMode="auto">
                <a:xfrm>
                  <a:off x="1617663" y="4270375"/>
                  <a:ext cx="798513" cy="620713"/>
                </a:xfrm>
                <a:custGeom>
                  <a:avLst/>
                  <a:gdLst>
                    <a:gd name="T0" fmla="*/ 245 w 245"/>
                    <a:gd name="T1" fmla="*/ 3 h 190"/>
                    <a:gd name="T2" fmla="*/ 245 w 245"/>
                    <a:gd name="T3" fmla="*/ 2 h 190"/>
                    <a:gd name="T4" fmla="*/ 241 w 245"/>
                    <a:gd name="T5" fmla="*/ 1 h 190"/>
                    <a:gd name="T6" fmla="*/ 1 w 245"/>
                    <a:gd name="T7" fmla="*/ 184 h 190"/>
                    <a:gd name="T8" fmla="*/ 1 w 245"/>
                    <a:gd name="T9" fmla="*/ 188 h 190"/>
                    <a:gd name="T10" fmla="*/ 5 w 245"/>
                    <a:gd name="T11" fmla="*/ 189 h 190"/>
                    <a:gd name="T12" fmla="*/ 244 w 245"/>
                    <a:gd name="T13" fmla="*/ 6 h 190"/>
                    <a:gd name="T14" fmla="*/ 245 w 245"/>
                    <a:gd name="T15" fmla="*/ 3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5" h="190">
                      <a:moveTo>
                        <a:pt x="245" y="3"/>
                      </a:moveTo>
                      <a:cubicBezTo>
                        <a:pt x="245" y="3"/>
                        <a:pt x="245" y="2"/>
                        <a:pt x="245" y="2"/>
                      </a:cubicBezTo>
                      <a:cubicBezTo>
                        <a:pt x="244" y="1"/>
                        <a:pt x="242" y="0"/>
                        <a:pt x="241" y="1"/>
                      </a:cubicBezTo>
                      <a:cubicBezTo>
                        <a:pt x="1" y="184"/>
                        <a:pt x="1" y="184"/>
                        <a:pt x="1" y="184"/>
                      </a:cubicBezTo>
                      <a:cubicBezTo>
                        <a:pt x="0" y="185"/>
                        <a:pt x="0" y="187"/>
                        <a:pt x="1" y="188"/>
                      </a:cubicBezTo>
                      <a:cubicBezTo>
                        <a:pt x="2" y="189"/>
                        <a:pt x="4" y="190"/>
                        <a:pt x="5" y="189"/>
                      </a:cubicBezTo>
                      <a:cubicBezTo>
                        <a:pt x="244" y="6"/>
                        <a:pt x="244" y="6"/>
                        <a:pt x="244" y="6"/>
                      </a:cubicBezTo>
                      <a:cubicBezTo>
                        <a:pt x="245" y="5"/>
                        <a:pt x="245" y="4"/>
                        <a:pt x="245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4" name="Freeform 119"/>
                <p:cNvSpPr>
                  <a:spLocks noEditPoints="1"/>
                </p:cNvSpPr>
                <p:nvPr/>
              </p:nvSpPr>
              <p:spPr bwMode="auto">
                <a:xfrm>
                  <a:off x="1454151" y="4897438"/>
                  <a:ext cx="87313" cy="90488"/>
                </a:xfrm>
                <a:custGeom>
                  <a:avLst/>
                  <a:gdLst>
                    <a:gd name="T0" fmla="*/ 14 w 27"/>
                    <a:gd name="T1" fmla="*/ 28 h 28"/>
                    <a:gd name="T2" fmla="*/ 27 w 27"/>
                    <a:gd name="T3" fmla="*/ 14 h 28"/>
                    <a:gd name="T4" fmla="*/ 14 w 27"/>
                    <a:gd name="T5" fmla="*/ 0 h 28"/>
                    <a:gd name="T6" fmla="*/ 0 w 27"/>
                    <a:gd name="T7" fmla="*/ 14 h 28"/>
                    <a:gd name="T8" fmla="*/ 14 w 27"/>
                    <a:gd name="T9" fmla="*/ 28 h 28"/>
                    <a:gd name="T10" fmla="*/ 14 w 27"/>
                    <a:gd name="T11" fmla="*/ 25 h 28"/>
                    <a:gd name="T12" fmla="*/ 4 w 27"/>
                    <a:gd name="T13" fmla="*/ 14 h 28"/>
                    <a:gd name="T14" fmla="*/ 22 w 27"/>
                    <a:gd name="T15" fmla="*/ 8 h 28"/>
                    <a:gd name="T16" fmla="*/ 24 w 27"/>
                    <a:gd name="T17" fmla="*/ 14 h 28"/>
                    <a:gd name="T18" fmla="*/ 14 w 27"/>
                    <a:gd name="T1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7" h="28">
                      <a:moveTo>
                        <a:pt x="14" y="28"/>
                      </a:moveTo>
                      <a:cubicBezTo>
                        <a:pt x="21" y="28"/>
                        <a:pt x="27" y="22"/>
                        <a:pt x="27" y="14"/>
                      </a:cubicBezTo>
                      <a:cubicBezTo>
                        <a:pt x="27" y="7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4"/>
                      </a:cubicBezTo>
                      <a:cubicBezTo>
                        <a:pt x="0" y="22"/>
                        <a:pt x="6" y="28"/>
                        <a:pt x="14" y="28"/>
                      </a:cubicBezTo>
                      <a:close/>
                      <a:moveTo>
                        <a:pt x="14" y="25"/>
                      </a:moveTo>
                      <a:cubicBezTo>
                        <a:pt x="8" y="25"/>
                        <a:pt x="4" y="20"/>
                        <a:pt x="4" y="14"/>
                      </a:cubicBezTo>
                      <a:cubicBezTo>
                        <a:pt x="14" y="14"/>
                        <a:pt x="20" y="10"/>
                        <a:pt x="22" y="8"/>
                      </a:cubicBezTo>
                      <a:cubicBezTo>
                        <a:pt x="24" y="11"/>
                        <a:pt x="24" y="14"/>
                        <a:pt x="24" y="14"/>
                      </a:cubicBezTo>
                      <a:cubicBezTo>
                        <a:pt x="24" y="20"/>
                        <a:pt x="19" y="25"/>
                        <a:pt x="14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5" name="Freeform 120"/>
                <p:cNvSpPr/>
                <p:nvPr/>
              </p:nvSpPr>
              <p:spPr bwMode="auto">
                <a:xfrm>
                  <a:off x="1420813" y="4995863"/>
                  <a:ext cx="153988" cy="84138"/>
                </a:xfrm>
                <a:custGeom>
                  <a:avLst/>
                  <a:gdLst>
                    <a:gd name="T0" fmla="*/ 47 w 47"/>
                    <a:gd name="T1" fmla="*/ 8 h 26"/>
                    <a:gd name="T2" fmla="*/ 47 w 47"/>
                    <a:gd name="T3" fmla="*/ 14 h 26"/>
                    <a:gd name="T4" fmla="*/ 47 w 47"/>
                    <a:gd name="T5" fmla="*/ 22 h 26"/>
                    <a:gd name="T6" fmla="*/ 43 w 47"/>
                    <a:gd name="T7" fmla="*/ 26 h 26"/>
                    <a:gd name="T8" fmla="*/ 4 w 47"/>
                    <a:gd name="T9" fmla="*/ 26 h 26"/>
                    <a:gd name="T10" fmla="*/ 0 w 47"/>
                    <a:gd name="T11" fmla="*/ 22 h 26"/>
                    <a:gd name="T12" fmla="*/ 0 w 47"/>
                    <a:gd name="T13" fmla="*/ 14 h 26"/>
                    <a:gd name="T14" fmla="*/ 0 w 47"/>
                    <a:gd name="T15" fmla="*/ 8 h 26"/>
                    <a:gd name="T16" fmla="*/ 8 w 47"/>
                    <a:gd name="T17" fmla="*/ 0 h 26"/>
                    <a:gd name="T18" fmla="*/ 15 w 47"/>
                    <a:gd name="T19" fmla="*/ 0 h 26"/>
                    <a:gd name="T20" fmla="*/ 16 w 47"/>
                    <a:gd name="T21" fmla="*/ 1 h 26"/>
                    <a:gd name="T22" fmla="*/ 23 w 47"/>
                    <a:gd name="T23" fmla="*/ 11 h 26"/>
                    <a:gd name="T24" fmla="*/ 24 w 47"/>
                    <a:gd name="T25" fmla="*/ 11 h 26"/>
                    <a:gd name="T26" fmla="*/ 31 w 47"/>
                    <a:gd name="T27" fmla="*/ 1 h 26"/>
                    <a:gd name="T28" fmla="*/ 33 w 47"/>
                    <a:gd name="T29" fmla="*/ 0 h 26"/>
                    <a:gd name="T30" fmla="*/ 39 w 47"/>
                    <a:gd name="T31" fmla="*/ 0 h 26"/>
                    <a:gd name="T32" fmla="*/ 47 w 47"/>
                    <a:gd name="T33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7" h="26">
                      <a:moveTo>
                        <a:pt x="47" y="8"/>
                      </a:move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7" y="22"/>
                        <a:pt x="47" y="22"/>
                        <a:pt x="47" y="22"/>
                      </a:cubicBezTo>
                      <a:cubicBezTo>
                        <a:pt x="47" y="24"/>
                        <a:pt x="46" y="26"/>
                        <a:pt x="43" y="26"/>
                      </a:cubicBezTo>
                      <a:cubicBezTo>
                        <a:pt x="4" y="26"/>
                        <a:pt x="4" y="26"/>
                        <a:pt x="4" y="26"/>
                      </a:cubicBezTo>
                      <a:cubicBezTo>
                        <a:pt x="2" y="26"/>
                        <a:pt x="0" y="24"/>
                        <a:pt x="0" y="2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6" y="0"/>
                        <a:pt x="16" y="1"/>
                        <a:pt x="16" y="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1"/>
                        <a:pt x="32" y="0"/>
                        <a:pt x="33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44" y="0"/>
                        <a:pt x="47" y="4"/>
                        <a:pt x="47" y="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6" name="Freeform 121"/>
                <p:cNvSpPr>
                  <a:spLocks noEditPoints="1"/>
                </p:cNvSpPr>
                <p:nvPr/>
              </p:nvSpPr>
              <p:spPr bwMode="auto">
                <a:xfrm>
                  <a:off x="1262063" y="5383213"/>
                  <a:ext cx="68263" cy="46038"/>
                </a:xfrm>
                <a:custGeom>
                  <a:avLst/>
                  <a:gdLst>
                    <a:gd name="T0" fmla="*/ 3 w 21"/>
                    <a:gd name="T1" fmla="*/ 7 h 14"/>
                    <a:gd name="T2" fmla="*/ 3 w 21"/>
                    <a:gd name="T3" fmla="*/ 9 h 14"/>
                    <a:gd name="T4" fmla="*/ 2 w 21"/>
                    <a:gd name="T5" fmla="*/ 12 h 14"/>
                    <a:gd name="T6" fmla="*/ 5 w 21"/>
                    <a:gd name="T7" fmla="*/ 14 h 14"/>
                    <a:gd name="T8" fmla="*/ 16 w 21"/>
                    <a:gd name="T9" fmla="*/ 14 h 14"/>
                    <a:gd name="T10" fmla="*/ 16 w 21"/>
                    <a:gd name="T11" fmla="*/ 14 h 14"/>
                    <a:gd name="T12" fmla="*/ 20 w 21"/>
                    <a:gd name="T13" fmla="*/ 12 h 14"/>
                    <a:gd name="T14" fmla="*/ 18 w 21"/>
                    <a:gd name="T15" fmla="*/ 9 h 14"/>
                    <a:gd name="T16" fmla="*/ 18 w 21"/>
                    <a:gd name="T17" fmla="*/ 7 h 14"/>
                    <a:gd name="T18" fmla="*/ 11 w 21"/>
                    <a:gd name="T19" fmla="*/ 0 h 14"/>
                    <a:gd name="T20" fmla="*/ 3 w 21"/>
                    <a:gd name="T21" fmla="*/ 7 h 14"/>
                    <a:gd name="T22" fmla="*/ 16 w 21"/>
                    <a:gd name="T23" fmla="*/ 5 h 14"/>
                    <a:gd name="T24" fmla="*/ 16 w 21"/>
                    <a:gd name="T25" fmla="*/ 6 h 14"/>
                    <a:gd name="T26" fmla="*/ 16 w 21"/>
                    <a:gd name="T27" fmla="*/ 5 h 14"/>
                    <a:gd name="T28" fmla="*/ 11 w 21"/>
                    <a:gd name="T29" fmla="*/ 3 h 14"/>
                    <a:gd name="T30" fmla="*/ 6 w 21"/>
                    <a:gd name="T31" fmla="*/ 5 h 14"/>
                    <a:gd name="T32" fmla="*/ 6 w 21"/>
                    <a:gd name="T33" fmla="*/ 6 h 14"/>
                    <a:gd name="T34" fmla="*/ 6 w 21"/>
                    <a:gd name="T35" fmla="*/ 5 h 14"/>
                    <a:gd name="T36" fmla="*/ 11 w 21"/>
                    <a:gd name="T37" fmla="*/ 1 h 14"/>
                    <a:gd name="T38" fmla="*/ 16 w 21"/>
                    <a:gd name="T39" fmla="*/ 5 h 14"/>
                    <a:gd name="T40" fmla="*/ 5 w 21"/>
                    <a:gd name="T41" fmla="*/ 7 h 14"/>
                    <a:gd name="T42" fmla="*/ 11 w 21"/>
                    <a:gd name="T43" fmla="*/ 5 h 14"/>
                    <a:gd name="T44" fmla="*/ 16 w 21"/>
                    <a:gd name="T45" fmla="*/ 7 h 14"/>
                    <a:gd name="T46" fmla="*/ 11 w 21"/>
                    <a:gd name="T47" fmla="*/ 13 h 14"/>
                    <a:gd name="T48" fmla="*/ 5 w 21"/>
                    <a:gd name="T49" fmla="*/ 7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1" h="14">
                      <a:moveTo>
                        <a:pt x="3" y="7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3" y="9"/>
                        <a:pt x="3" y="12"/>
                        <a:pt x="2" y="12"/>
                      </a:cubicBezTo>
                      <a:cubicBezTo>
                        <a:pt x="0" y="12"/>
                        <a:pt x="2" y="14"/>
                        <a:pt x="5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9" y="14"/>
                        <a:pt x="21" y="12"/>
                        <a:pt x="20" y="12"/>
                      </a:cubicBezTo>
                      <a:cubicBezTo>
                        <a:pt x="19" y="12"/>
                        <a:pt x="18" y="10"/>
                        <a:pt x="18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18" y="3"/>
                        <a:pt x="15" y="0"/>
                        <a:pt x="11" y="0"/>
                      </a:cubicBezTo>
                      <a:cubicBezTo>
                        <a:pt x="7" y="0"/>
                        <a:pt x="3" y="3"/>
                        <a:pt x="3" y="7"/>
                      </a:cubicBezTo>
                      <a:close/>
                      <a:moveTo>
                        <a:pt x="16" y="5"/>
                      </a:moveTo>
                      <a:cubicBezTo>
                        <a:pt x="16" y="5"/>
                        <a:pt x="16" y="5"/>
                        <a:pt x="16" y="6"/>
                      </a:cubicBezTo>
                      <a:cubicBezTo>
                        <a:pt x="16" y="6"/>
                        <a:pt x="16" y="6"/>
                        <a:pt x="16" y="5"/>
                      </a:cubicBezTo>
                      <a:cubicBezTo>
                        <a:pt x="15" y="4"/>
                        <a:pt x="13" y="3"/>
                        <a:pt x="11" y="3"/>
                      </a:cubicBezTo>
                      <a:cubicBezTo>
                        <a:pt x="9" y="3"/>
                        <a:pt x="7" y="4"/>
                        <a:pt x="6" y="5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5"/>
                        <a:pt x="6" y="5"/>
                        <a:pt x="6" y="5"/>
                      </a:cubicBezTo>
                      <a:cubicBezTo>
                        <a:pt x="6" y="3"/>
                        <a:pt x="8" y="1"/>
                        <a:pt x="11" y="1"/>
                      </a:cubicBezTo>
                      <a:cubicBezTo>
                        <a:pt x="13" y="1"/>
                        <a:pt x="16" y="3"/>
                        <a:pt x="16" y="5"/>
                      </a:cubicBezTo>
                      <a:close/>
                      <a:moveTo>
                        <a:pt x="5" y="7"/>
                      </a:moveTo>
                      <a:cubicBezTo>
                        <a:pt x="5" y="7"/>
                        <a:pt x="8" y="5"/>
                        <a:pt x="11" y="5"/>
                      </a:cubicBezTo>
                      <a:cubicBezTo>
                        <a:pt x="14" y="5"/>
                        <a:pt x="16" y="7"/>
                        <a:pt x="16" y="7"/>
                      </a:cubicBezTo>
                      <a:cubicBezTo>
                        <a:pt x="16" y="10"/>
                        <a:pt x="14" y="13"/>
                        <a:pt x="11" y="13"/>
                      </a:cubicBezTo>
                      <a:cubicBezTo>
                        <a:pt x="8" y="13"/>
                        <a:pt x="5" y="10"/>
                        <a:pt x="5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7" name="Freeform 122"/>
                <p:cNvSpPr>
                  <a:spLocks noEditPoints="1"/>
                </p:cNvSpPr>
                <p:nvPr/>
              </p:nvSpPr>
              <p:spPr bwMode="auto">
                <a:xfrm>
                  <a:off x="1262063" y="5435600"/>
                  <a:ext cx="71438" cy="42863"/>
                </a:xfrm>
                <a:custGeom>
                  <a:avLst/>
                  <a:gdLst>
                    <a:gd name="T0" fmla="*/ 18 w 22"/>
                    <a:gd name="T1" fmla="*/ 0 h 13"/>
                    <a:gd name="T2" fmla="*/ 17 w 22"/>
                    <a:gd name="T3" fmla="*/ 0 h 13"/>
                    <a:gd name="T4" fmla="*/ 16 w 22"/>
                    <a:gd name="T5" fmla="*/ 1 h 13"/>
                    <a:gd name="T6" fmla="*/ 14 w 22"/>
                    <a:gd name="T7" fmla="*/ 2 h 13"/>
                    <a:gd name="T8" fmla="*/ 13 w 22"/>
                    <a:gd name="T9" fmla="*/ 3 h 13"/>
                    <a:gd name="T10" fmla="*/ 11 w 22"/>
                    <a:gd name="T11" fmla="*/ 10 h 13"/>
                    <a:gd name="T12" fmla="*/ 11 w 22"/>
                    <a:gd name="T13" fmla="*/ 10 h 13"/>
                    <a:gd name="T14" fmla="*/ 8 w 22"/>
                    <a:gd name="T15" fmla="*/ 3 h 13"/>
                    <a:gd name="T16" fmla="*/ 8 w 22"/>
                    <a:gd name="T17" fmla="*/ 2 h 13"/>
                    <a:gd name="T18" fmla="*/ 6 w 22"/>
                    <a:gd name="T19" fmla="*/ 1 h 13"/>
                    <a:gd name="T20" fmla="*/ 5 w 22"/>
                    <a:gd name="T21" fmla="*/ 0 h 13"/>
                    <a:gd name="T22" fmla="*/ 3 w 22"/>
                    <a:gd name="T23" fmla="*/ 0 h 13"/>
                    <a:gd name="T24" fmla="*/ 0 w 22"/>
                    <a:gd name="T25" fmla="*/ 4 h 13"/>
                    <a:gd name="T26" fmla="*/ 0 w 22"/>
                    <a:gd name="T27" fmla="*/ 11 h 13"/>
                    <a:gd name="T28" fmla="*/ 2 w 22"/>
                    <a:gd name="T29" fmla="*/ 13 h 13"/>
                    <a:gd name="T30" fmla="*/ 3 w 22"/>
                    <a:gd name="T31" fmla="*/ 13 h 13"/>
                    <a:gd name="T32" fmla="*/ 18 w 22"/>
                    <a:gd name="T33" fmla="*/ 13 h 13"/>
                    <a:gd name="T34" fmla="*/ 20 w 22"/>
                    <a:gd name="T35" fmla="*/ 13 h 13"/>
                    <a:gd name="T36" fmla="*/ 22 w 22"/>
                    <a:gd name="T37" fmla="*/ 11 h 13"/>
                    <a:gd name="T38" fmla="*/ 22 w 22"/>
                    <a:gd name="T39" fmla="*/ 4 h 13"/>
                    <a:gd name="T40" fmla="*/ 18 w 22"/>
                    <a:gd name="T41" fmla="*/ 0 h 13"/>
                    <a:gd name="T42" fmla="*/ 14 w 22"/>
                    <a:gd name="T43" fmla="*/ 8 h 13"/>
                    <a:gd name="T44" fmla="*/ 14 w 22"/>
                    <a:gd name="T45" fmla="*/ 9 h 13"/>
                    <a:gd name="T46" fmla="*/ 13 w 22"/>
                    <a:gd name="T47" fmla="*/ 8 h 13"/>
                    <a:gd name="T48" fmla="*/ 14 w 22"/>
                    <a:gd name="T49" fmla="*/ 7 h 13"/>
                    <a:gd name="T50" fmla="*/ 14 w 22"/>
                    <a:gd name="T51" fmla="*/ 8 h 13"/>
                    <a:gd name="T52" fmla="*/ 14 w 22"/>
                    <a:gd name="T53" fmla="*/ 11 h 13"/>
                    <a:gd name="T54" fmla="*/ 14 w 22"/>
                    <a:gd name="T55" fmla="*/ 12 h 13"/>
                    <a:gd name="T56" fmla="*/ 13 w 22"/>
                    <a:gd name="T57" fmla="*/ 11 h 13"/>
                    <a:gd name="T58" fmla="*/ 14 w 22"/>
                    <a:gd name="T59" fmla="*/ 10 h 13"/>
                    <a:gd name="T60" fmla="*/ 14 w 22"/>
                    <a:gd name="T61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" h="13">
                      <a:moveTo>
                        <a:pt x="18" y="0"/>
                      </a:move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6" y="0"/>
                        <a:pt x="16" y="1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2"/>
                        <a:pt x="13" y="2"/>
                        <a:pt x="13" y="3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2"/>
                        <a:pt x="1" y="13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1" y="13"/>
                        <a:pt x="22" y="12"/>
                        <a:pt x="22" y="11"/>
                      </a:cubicBez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22" y="2"/>
                        <a:pt x="20" y="0"/>
                        <a:pt x="18" y="0"/>
                      </a:cubicBezTo>
                      <a:close/>
                      <a:moveTo>
                        <a:pt x="14" y="8"/>
                      </a:move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3" y="9"/>
                        <a:pt x="13" y="9"/>
                        <a:pt x="13" y="8"/>
                      </a:cubicBezTo>
                      <a:cubicBezTo>
                        <a:pt x="13" y="8"/>
                        <a:pt x="13" y="7"/>
                        <a:pt x="14" y="7"/>
                      </a:cubicBezTo>
                      <a:cubicBezTo>
                        <a:pt x="14" y="7"/>
                        <a:pt x="14" y="8"/>
                        <a:pt x="14" y="8"/>
                      </a:cubicBezTo>
                      <a:close/>
                      <a:moveTo>
                        <a:pt x="14" y="11"/>
                      </a:moveTo>
                      <a:cubicBezTo>
                        <a:pt x="14" y="11"/>
                        <a:pt x="14" y="12"/>
                        <a:pt x="14" y="12"/>
                      </a:cubicBezTo>
                      <a:cubicBezTo>
                        <a:pt x="13" y="12"/>
                        <a:pt x="13" y="11"/>
                        <a:pt x="13" y="11"/>
                      </a:cubicBezTo>
                      <a:cubicBezTo>
                        <a:pt x="13" y="10"/>
                        <a:pt x="13" y="10"/>
                        <a:pt x="14" y="10"/>
                      </a:cubicBezTo>
                      <a:cubicBezTo>
                        <a:pt x="14" y="10"/>
                        <a:pt x="14" y="10"/>
                        <a:pt x="14" y="1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8" name="Freeform 123"/>
                <p:cNvSpPr>
                  <a:spLocks noEditPoints="1"/>
                </p:cNvSpPr>
                <p:nvPr/>
              </p:nvSpPr>
              <p:spPr bwMode="auto">
                <a:xfrm>
                  <a:off x="1349376" y="1868488"/>
                  <a:ext cx="1252538" cy="1249363"/>
                </a:xfrm>
                <a:custGeom>
                  <a:avLst/>
                  <a:gdLst>
                    <a:gd name="T0" fmla="*/ 192 w 384"/>
                    <a:gd name="T1" fmla="*/ 383 h 383"/>
                    <a:gd name="T2" fmla="*/ 0 w 384"/>
                    <a:gd name="T3" fmla="*/ 191 h 383"/>
                    <a:gd name="T4" fmla="*/ 192 w 384"/>
                    <a:gd name="T5" fmla="*/ 0 h 383"/>
                    <a:gd name="T6" fmla="*/ 384 w 384"/>
                    <a:gd name="T7" fmla="*/ 191 h 383"/>
                    <a:gd name="T8" fmla="*/ 192 w 384"/>
                    <a:gd name="T9" fmla="*/ 383 h 383"/>
                    <a:gd name="T10" fmla="*/ 192 w 384"/>
                    <a:gd name="T11" fmla="*/ 360 h 383"/>
                    <a:gd name="T12" fmla="*/ 361 w 384"/>
                    <a:gd name="T13" fmla="*/ 191 h 383"/>
                    <a:gd name="T14" fmla="*/ 192 w 384"/>
                    <a:gd name="T15" fmla="*/ 22 h 383"/>
                    <a:gd name="T16" fmla="*/ 23 w 384"/>
                    <a:gd name="T17" fmla="*/ 191 h 383"/>
                    <a:gd name="T18" fmla="*/ 192 w 384"/>
                    <a:gd name="T19" fmla="*/ 36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84" h="383">
                      <a:moveTo>
                        <a:pt x="192" y="383"/>
                      </a:moveTo>
                      <a:cubicBezTo>
                        <a:pt x="86" y="383"/>
                        <a:pt x="0" y="297"/>
                        <a:pt x="0" y="191"/>
                      </a:cubicBezTo>
                      <a:cubicBezTo>
                        <a:pt x="0" y="86"/>
                        <a:pt x="86" y="0"/>
                        <a:pt x="192" y="0"/>
                      </a:cubicBezTo>
                      <a:cubicBezTo>
                        <a:pt x="298" y="0"/>
                        <a:pt x="384" y="86"/>
                        <a:pt x="384" y="191"/>
                      </a:cubicBezTo>
                      <a:cubicBezTo>
                        <a:pt x="384" y="297"/>
                        <a:pt x="298" y="383"/>
                        <a:pt x="192" y="383"/>
                      </a:cubicBezTo>
                      <a:close/>
                      <a:moveTo>
                        <a:pt x="192" y="360"/>
                      </a:moveTo>
                      <a:cubicBezTo>
                        <a:pt x="285" y="360"/>
                        <a:pt x="361" y="285"/>
                        <a:pt x="361" y="191"/>
                      </a:cubicBezTo>
                      <a:cubicBezTo>
                        <a:pt x="361" y="98"/>
                        <a:pt x="285" y="22"/>
                        <a:pt x="192" y="22"/>
                      </a:cubicBezTo>
                      <a:cubicBezTo>
                        <a:pt x="99" y="22"/>
                        <a:pt x="23" y="98"/>
                        <a:pt x="23" y="191"/>
                      </a:cubicBezTo>
                      <a:cubicBezTo>
                        <a:pt x="23" y="285"/>
                        <a:pt x="99" y="360"/>
                        <a:pt x="192" y="36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59" name="Freeform 124"/>
                <p:cNvSpPr>
                  <a:spLocks noEditPoints="1"/>
                </p:cNvSpPr>
                <p:nvPr/>
              </p:nvSpPr>
              <p:spPr bwMode="auto">
                <a:xfrm>
                  <a:off x="1163638" y="3382963"/>
                  <a:ext cx="958850" cy="958850"/>
                </a:xfrm>
                <a:custGeom>
                  <a:avLst/>
                  <a:gdLst>
                    <a:gd name="T0" fmla="*/ 147 w 294"/>
                    <a:gd name="T1" fmla="*/ 294 h 294"/>
                    <a:gd name="T2" fmla="*/ 0 w 294"/>
                    <a:gd name="T3" fmla="*/ 147 h 294"/>
                    <a:gd name="T4" fmla="*/ 147 w 294"/>
                    <a:gd name="T5" fmla="*/ 0 h 294"/>
                    <a:gd name="T6" fmla="*/ 294 w 294"/>
                    <a:gd name="T7" fmla="*/ 147 h 294"/>
                    <a:gd name="T8" fmla="*/ 147 w 294"/>
                    <a:gd name="T9" fmla="*/ 294 h 294"/>
                    <a:gd name="T10" fmla="*/ 147 w 294"/>
                    <a:gd name="T11" fmla="*/ 277 h 294"/>
                    <a:gd name="T12" fmla="*/ 277 w 294"/>
                    <a:gd name="T13" fmla="*/ 147 h 294"/>
                    <a:gd name="T14" fmla="*/ 147 w 294"/>
                    <a:gd name="T15" fmla="*/ 18 h 294"/>
                    <a:gd name="T16" fmla="*/ 17 w 294"/>
                    <a:gd name="T17" fmla="*/ 147 h 294"/>
                    <a:gd name="T18" fmla="*/ 147 w 294"/>
                    <a:gd name="T19" fmla="*/ 277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4" h="294">
                      <a:moveTo>
                        <a:pt x="147" y="294"/>
                      </a:moveTo>
                      <a:cubicBezTo>
                        <a:pt x="66" y="294"/>
                        <a:pt x="0" y="228"/>
                        <a:pt x="0" y="147"/>
                      </a:cubicBezTo>
                      <a:cubicBezTo>
                        <a:pt x="0" y="66"/>
                        <a:pt x="66" y="0"/>
                        <a:pt x="147" y="0"/>
                      </a:cubicBezTo>
                      <a:cubicBezTo>
                        <a:pt x="228" y="0"/>
                        <a:pt x="294" y="66"/>
                        <a:pt x="294" y="147"/>
                      </a:cubicBezTo>
                      <a:cubicBezTo>
                        <a:pt x="294" y="228"/>
                        <a:pt x="228" y="294"/>
                        <a:pt x="147" y="294"/>
                      </a:cubicBezTo>
                      <a:close/>
                      <a:moveTo>
                        <a:pt x="147" y="277"/>
                      </a:moveTo>
                      <a:cubicBezTo>
                        <a:pt x="219" y="277"/>
                        <a:pt x="277" y="219"/>
                        <a:pt x="277" y="147"/>
                      </a:cubicBezTo>
                      <a:cubicBezTo>
                        <a:pt x="277" y="76"/>
                        <a:pt x="219" y="18"/>
                        <a:pt x="147" y="18"/>
                      </a:cubicBezTo>
                      <a:cubicBezTo>
                        <a:pt x="76" y="18"/>
                        <a:pt x="17" y="76"/>
                        <a:pt x="17" y="147"/>
                      </a:cubicBezTo>
                      <a:cubicBezTo>
                        <a:pt x="17" y="219"/>
                        <a:pt x="76" y="277"/>
                        <a:pt x="147" y="27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0" name="Freeform 125"/>
                <p:cNvSpPr/>
                <p:nvPr/>
              </p:nvSpPr>
              <p:spPr bwMode="auto">
                <a:xfrm>
                  <a:off x="2060576" y="4084638"/>
                  <a:ext cx="331788" cy="160338"/>
                </a:xfrm>
                <a:custGeom>
                  <a:avLst/>
                  <a:gdLst>
                    <a:gd name="T0" fmla="*/ 3 w 102"/>
                    <a:gd name="T1" fmla="*/ 0 h 49"/>
                    <a:gd name="T2" fmla="*/ 102 w 102"/>
                    <a:gd name="T3" fmla="*/ 44 h 49"/>
                    <a:gd name="T4" fmla="*/ 100 w 102"/>
                    <a:gd name="T5" fmla="*/ 49 h 49"/>
                    <a:gd name="T6" fmla="*/ 0 w 102"/>
                    <a:gd name="T7" fmla="*/ 5 h 49"/>
                    <a:gd name="T8" fmla="*/ 3 w 102"/>
                    <a:gd name="T9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49">
                      <a:moveTo>
                        <a:pt x="3" y="0"/>
                      </a:moveTo>
                      <a:cubicBezTo>
                        <a:pt x="102" y="44"/>
                        <a:pt x="102" y="44"/>
                        <a:pt x="102" y="44"/>
                      </a:cubicBezTo>
                      <a:cubicBezTo>
                        <a:pt x="100" y="49"/>
                        <a:pt x="100" y="49"/>
                        <a:pt x="100" y="49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1" y="4"/>
                        <a:pt x="2" y="2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1" name="Freeform 126"/>
                <p:cNvSpPr/>
                <p:nvPr/>
              </p:nvSpPr>
              <p:spPr bwMode="auto">
                <a:xfrm>
                  <a:off x="1489076" y="4329113"/>
                  <a:ext cx="55563" cy="488950"/>
                </a:xfrm>
                <a:custGeom>
                  <a:avLst/>
                  <a:gdLst>
                    <a:gd name="T0" fmla="*/ 17 w 17"/>
                    <a:gd name="T1" fmla="*/ 1 h 150"/>
                    <a:gd name="T2" fmla="*/ 6 w 17"/>
                    <a:gd name="T3" fmla="*/ 150 h 150"/>
                    <a:gd name="T4" fmla="*/ 0 w 17"/>
                    <a:gd name="T5" fmla="*/ 150 h 150"/>
                    <a:gd name="T6" fmla="*/ 11 w 17"/>
                    <a:gd name="T7" fmla="*/ 0 h 150"/>
                    <a:gd name="T8" fmla="*/ 17 w 17"/>
                    <a:gd name="T9" fmla="*/ 1 h 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50">
                      <a:moveTo>
                        <a:pt x="17" y="1"/>
                      </a:moveTo>
                      <a:cubicBezTo>
                        <a:pt x="6" y="150"/>
                        <a:pt x="6" y="150"/>
                        <a:pt x="6" y="15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3" y="1"/>
                        <a:pt x="15" y="1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2" name="Freeform 127"/>
                <p:cNvSpPr/>
                <p:nvPr/>
              </p:nvSpPr>
              <p:spPr bwMode="auto">
                <a:xfrm>
                  <a:off x="2409826" y="4233863"/>
                  <a:ext cx="531813" cy="92075"/>
                </a:xfrm>
                <a:custGeom>
                  <a:avLst/>
                  <a:gdLst>
                    <a:gd name="T0" fmla="*/ 3 w 163"/>
                    <a:gd name="T1" fmla="*/ 0 h 28"/>
                    <a:gd name="T2" fmla="*/ 163 w 163"/>
                    <a:gd name="T3" fmla="*/ 23 h 28"/>
                    <a:gd name="T4" fmla="*/ 162 w 163"/>
                    <a:gd name="T5" fmla="*/ 28 h 28"/>
                    <a:gd name="T6" fmla="*/ 3 w 163"/>
                    <a:gd name="T7" fmla="*/ 6 h 28"/>
                    <a:gd name="T8" fmla="*/ 0 w 163"/>
                    <a:gd name="T9" fmla="*/ 3 h 28"/>
                    <a:gd name="T10" fmla="*/ 3 w 163"/>
                    <a:gd name="T11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28">
                      <a:moveTo>
                        <a:pt x="3" y="0"/>
                      </a:move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3" y="25"/>
                        <a:pt x="162" y="27"/>
                        <a:pt x="162" y="28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1" y="6"/>
                        <a:pt x="0" y="4"/>
                        <a:pt x="0" y="3"/>
                      </a:cubicBezTo>
                      <a:cubicBezTo>
                        <a:pt x="0" y="1"/>
                        <a:pt x="2" y="0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3" name="Freeform 128"/>
                <p:cNvSpPr>
                  <a:spLocks noEditPoints="1"/>
                </p:cNvSpPr>
                <p:nvPr/>
              </p:nvSpPr>
              <p:spPr bwMode="auto">
                <a:xfrm>
                  <a:off x="2598738" y="3552825"/>
                  <a:ext cx="334963" cy="336550"/>
                </a:xfrm>
                <a:custGeom>
                  <a:avLst/>
                  <a:gdLst>
                    <a:gd name="T0" fmla="*/ 52 w 103"/>
                    <a:gd name="T1" fmla="*/ 103 h 103"/>
                    <a:gd name="T2" fmla="*/ 0 w 103"/>
                    <a:gd name="T3" fmla="*/ 51 h 103"/>
                    <a:gd name="T4" fmla="*/ 52 w 103"/>
                    <a:gd name="T5" fmla="*/ 0 h 103"/>
                    <a:gd name="T6" fmla="*/ 103 w 103"/>
                    <a:gd name="T7" fmla="*/ 51 h 103"/>
                    <a:gd name="T8" fmla="*/ 52 w 103"/>
                    <a:gd name="T9" fmla="*/ 103 h 103"/>
                    <a:gd name="T10" fmla="*/ 52 w 103"/>
                    <a:gd name="T11" fmla="*/ 89 h 103"/>
                    <a:gd name="T12" fmla="*/ 89 w 103"/>
                    <a:gd name="T13" fmla="*/ 51 h 103"/>
                    <a:gd name="T14" fmla="*/ 52 w 103"/>
                    <a:gd name="T15" fmla="*/ 13 h 103"/>
                    <a:gd name="T16" fmla="*/ 14 w 103"/>
                    <a:gd name="T17" fmla="*/ 51 h 103"/>
                    <a:gd name="T18" fmla="*/ 52 w 103"/>
                    <a:gd name="T19" fmla="*/ 89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3" h="103">
                      <a:moveTo>
                        <a:pt x="52" y="103"/>
                      </a:moveTo>
                      <a:cubicBezTo>
                        <a:pt x="23" y="103"/>
                        <a:pt x="0" y="80"/>
                        <a:pt x="0" y="51"/>
                      </a:cubicBezTo>
                      <a:cubicBezTo>
                        <a:pt x="0" y="23"/>
                        <a:pt x="23" y="0"/>
                        <a:pt x="52" y="0"/>
                      </a:cubicBezTo>
                      <a:cubicBezTo>
                        <a:pt x="80" y="0"/>
                        <a:pt x="103" y="23"/>
                        <a:pt x="103" y="51"/>
                      </a:cubicBezTo>
                      <a:cubicBezTo>
                        <a:pt x="103" y="80"/>
                        <a:pt x="80" y="103"/>
                        <a:pt x="52" y="103"/>
                      </a:cubicBezTo>
                      <a:close/>
                      <a:moveTo>
                        <a:pt x="52" y="89"/>
                      </a:moveTo>
                      <a:cubicBezTo>
                        <a:pt x="72" y="89"/>
                        <a:pt x="89" y="72"/>
                        <a:pt x="89" y="51"/>
                      </a:cubicBezTo>
                      <a:cubicBezTo>
                        <a:pt x="89" y="30"/>
                        <a:pt x="72" y="13"/>
                        <a:pt x="52" y="13"/>
                      </a:cubicBezTo>
                      <a:cubicBezTo>
                        <a:pt x="31" y="13"/>
                        <a:pt x="14" y="30"/>
                        <a:pt x="14" y="51"/>
                      </a:cubicBezTo>
                      <a:cubicBezTo>
                        <a:pt x="14" y="72"/>
                        <a:pt x="31" y="89"/>
                        <a:pt x="52" y="8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4" name="Freeform 129"/>
                <p:cNvSpPr/>
                <p:nvPr/>
              </p:nvSpPr>
              <p:spPr bwMode="auto">
                <a:xfrm>
                  <a:off x="2057401" y="3732213"/>
                  <a:ext cx="563563" cy="22225"/>
                </a:xfrm>
                <a:custGeom>
                  <a:avLst/>
                  <a:gdLst>
                    <a:gd name="T0" fmla="*/ 173 w 173"/>
                    <a:gd name="T1" fmla="*/ 2 h 7"/>
                    <a:gd name="T2" fmla="*/ 170 w 173"/>
                    <a:gd name="T3" fmla="*/ 0 h 7"/>
                    <a:gd name="T4" fmla="*/ 3 w 173"/>
                    <a:gd name="T5" fmla="*/ 2 h 7"/>
                    <a:gd name="T6" fmla="*/ 0 w 173"/>
                    <a:gd name="T7" fmla="*/ 4 h 7"/>
                    <a:gd name="T8" fmla="*/ 3 w 173"/>
                    <a:gd name="T9" fmla="*/ 7 h 7"/>
                    <a:gd name="T10" fmla="*/ 171 w 173"/>
                    <a:gd name="T11" fmla="*/ 5 h 7"/>
                    <a:gd name="T12" fmla="*/ 173 w 173"/>
                    <a:gd name="T13" fmla="*/ 3 h 7"/>
                    <a:gd name="T14" fmla="*/ 173 w 173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3" h="7">
                      <a:moveTo>
                        <a:pt x="173" y="2"/>
                      </a:moveTo>
                      <a:cubicBezTo>
                        <a:pt x="173" y="1"/>
                        <a:pt x="172" y="0"/>
                        <a:pt x="170" y="0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1" y="2"/>
                        <a:pt x="0" y="3"/>
                        <a:pt x="0" y="4"/>
                      </a:cubicBezTo>
                      <a:cubicBezTo>
                        <a:pt x="0" y="6"/>
                        <a:pt x="1" y="7"/>
                        <a:pt x="3" y="7"/>
                      </a:cubicBezTo>
                      <a:cubicBezTo>
                        <a:pt x="171" y="5"/>
                        <a:pt x="171" y="5"/>
                        <a:pt x="171" y="5"/>
                      </a:cubicBezTo>
                      <a:cubicBezTo>
                        <a:pt x="172" y="5"/>
                        <a:pt x="173" y="4"/>
                        <a:pt x="173" y="3"/>
                      </a:cubicBezTo>
                      <a:cubicBezTo>
                        <a:pt x="173" y="2"/>
                        <a:pt x="173" y="2"/>
                        <a:pt x="173" y="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5" name="Freeform 130"/>
                <p:cNvSpPr>
                  <a:spLocks noEditPoints="1"/>
                </p:cNvSpPr>
                <p:nvPr/>
              </p:nvSpPr>
              <p:spPr bwMode="auto">
                <a:xfrm>
                  <a:off x="2728913" y="3640138"/>
                  <a:ext cx="74613" cy="79375"/>
                </a:xfrm>
                <a:custGeom>
                  <a:avLst/>
                  <a:gdLst>
                    <a:gd name="T0" fmla="*/ 12 w 23"/>
                    <a:gd name="T1" fmla="*/ 24 h 24"/>
                    <a:gd name="T2" fmla="*/ 23 w 23"/>
                    <a:gd name="T3" fmla="*/ 12 h 24"/>
                    <a:gd name="T4" fmla="*/ 12 w 23"/>
                    <a:gd name="T5" fmla="*/ 0 h 24"/>
                    <a:gd name="T6" fmla="*/ 0 w 23"/>
                    <a:gd name="T7" fmla="*/ 12 h 24"/>
                    <a:gd name="T8" fmla="*/ 12 w 23"/>
                    <a:gd name="T9" fmla="*/ 24 h 24"/>
                    <a:gd name="T10" fmla="*/ 12 w 23"/>
                    <a:gd name="T11" fmla="*/ 21 h 24"/>
                    <a:gd name="T12" fmla="*/ 3 w 23"/>
                    <a:gd name="T13" fmla="*/ 12 h 24"/>
                    <a:gd name="T14" fmla="*/ 18 w 23"/>
                    <a:gd name="T15" fmla="*/ 6 h 24"/>
                    <a:gd name="T16" fmla="*/ 20 w 23"/>
                    <a:gd name="T17" fmla="*/ 12 h 24"/>
                    <a:gd name="T18" fmla="*/ 12 w 23"/>
                    <a:gd name="T19" fmla="*/ 21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3" h="24">
                      <a:moveTo>
                        <a:pt x="12" y="24"/>
                      </a:moveTo>
                      <a:cubicBezTo>
                        <a:pt x="18" y="24"/>
                        <a:pt x="23" y="19"/>
                        <a:pt x="23" y="12"/>
                      </a:cubicBezTo>
                      <a:cubicBezTo>
                        <a:pt x="23" y="6"/>
                        <a:pt x="18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19"/>
                        <a:pt x="5" y="24"/>
                        <a:pt x="12" y="24"/>
                      </a:cubicBezTo>
                      <a:close/>
                      <a:moveTo>
                        <a:pt x="12" y="21"/>
                      </a:moveTo>
                      <a:cubicBezTo>
                        <a:pt x="7" y="21"/>
                        <a:pt x="3" y="17"/>
                        <a:pt x="3" y="12"/>
                      </a:cubicBezTo>
                      <a:cubicBezTo>
                        <a:pt x="12" y="12"/>
                        <a:pt x="17" y="8"/>
                        <a:pt x="18" y="6"/>
                      </a:cubicBezTo>
                      <a:cubicBezTo>
                        <a:pt x="21" y="9"/>
                        <a:pt x="20" y="12"/>
                        <a:pt x="20" y="12"/>
                      </a:cubicBezTo>
                      <a:cubicBezTo>
                        <a:pt x="20" y="17"/>
                        <a:pt x="16" y="21"/>
                        <a:pt x="1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6" name="Freeform 131"/>
                <p:cNvSpPr/>
                <p:nvPr/>
              </p:nvSpPr>
              <p:spPr bwMode="auto">
                <a:xfrm>
                  <a:off x="2700338" y="3725863"/>
                  <a:ext cx="133350" cy="71438"/>
                </a:xfrm>
                <a:custGeom>
                  <a:avLst/>
                  <a:gdLst>
                    <a:gd name="T0" fmla="*/ 41 w 41"/>
                    <a:gd name="T1" fmla="*/ 7 h 22"/>
                    <a:gd name="T2" fmla="*/ 41 w 41"/>
                    <a:gd name="T3" fmla="*/ 12 h 22"/>
                    <a:gd name="T4" fmla="*/ 41 w 41"/>
                    <a:gd name="T5" fmla="*/ 19 h 22"/>
                    <a:gd name="T6" fmla="*/ 37 w 41"/>
                    <a:gd name="T7" fmla="*/ 22 h 22"/>
                    <a:gd name="T8" fmla="*/ 4 w 41"/>
                    <a:gd name="T9" fmla="*/ 22 h 22"/>
                    <a:gd name="T10" fmla="*/ 0 w 41"/>
                    <a:gd name="T11" fmla="*/ 19 h 22"/>
                    <a:gd name="T12" fmla="*/ 0 w 41"/>
                    <a:gd name="T13" fmla="*/ 12 h 22"/>
                    <a:gd name="T14" fmla="*/ 0 w 41"/>
                    <a:gd name="T15" fmla="*/ 7 h 22"/>
                    <a:gd name="T16" fmla="*/ 7 w 41"/>
                    <a:gd name="T17" fmla="*/ 0 h 22"/>
                    <a:gd name="T18" fmla="*/ 13 w 41"/>
                    <a:gd name="T19" fmla="*/ 0 h 22"/>
                    <a:gd name="T20" fmla="*/ 14 w 41"/>
                    <a:gd name="T21" fmla="*/ 1 h 22"/>
                    <a:gd name="T22" fmla="*/ 20 w 41"/>
                    <a:gd name="T23" fmla="*/ 9 h 22"/>
                    <a:gd name="T24" fmla="*/ 21 w 41"/>
                    <a:gd name="T25" fmla="*/ 9 h 22"/>
                    <a:gd name="T26" fmla="*/ 27 w 41"/>
                    <a:gd name="T27" fmla="*/ 1 h 22"/>
                    <a:gd name="T28" fmla="*/ 28 w 41"/>
                    <a:gd name="T29" fmla="*/ 0 h 22"/>
                    <a:gd name="T30" fmla="*/ 34 w 41"/>
                    <a:gd name="T31" fmla="*/ 0 h 22"/>
                    <a:gd name="T32" fmla="*/ 41 w 41"/>
                    <a:gd name="T33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1" h="22">
                      <a:moveTo>
                        <a:pt x="41" y="7"/>
                      </a:moveTo>
                      <a:cubicBezTo>
                        <a:pt x="41" y="12"/>
                        <a:pt x="41" y="12"/>
                        <a:pt x="41" y="12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1" y="20"/>
                        <a:pt x="39" y="22"/>
                        <a:pt x="37" y="22"/>
                      </a:cubicBezTo>
                      <a:cubicBezTo>
                        <a:pt x="4" y="22"/>
                        <a:pt x="4" y="22"/>
                        <a:pt x="4" y="22"/>
                      </a:cubicBezTo>
                      <a:cubicBezTo>
                        <a:pt x="2" y="22"/>
                        <a:pt x="0" y="20"/>
                        <a:pt x="0" y="19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4" y="0"/>
                        <a:pt x="14" y="0"/>
                        <a:pt x="14" y="1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20" y="9"/>
                        <a:pt x="21" y="9"/>
                        <a:pt x="21" y="9"/>
                      </a:cubicBezTo>
                      <a:cubicBezTo>
                        <a:pt x="27" y="1"/>
                        <a:pt x="27" y="1"/>
                        <a:pt x="27" y="1"/>
                      </a:cubicBezTo>
                      <a:cubicBezTo>
                        <a:pt x="27" y="0"/>
                        <a:pt x="28" y="0"/>
                        <a:pt x="28" y="0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38" y="0"/>
                        <a:pt x="41" y="3"/>
                        <a:pt x="41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7" name="Freeform 132"/>
                <p:cNvSpPr>
                  <a:spLocks noEditPoints="1"/>
                </p:cNvSpPr>
                <p:nvPr/>
              </p:nvSpPr>
              <p:spPr bwMode="auto">
                <a:xfrm>
                  <a:off x="2886076" y="3781425"/>
                  <a:ext cx="860425" cy="857250"/>
                </a:xfrm>
                <a:custGeom>
                  <a:avLst/>
                  <a:gdLst>
                    <a:gd name="T0" fmla="*/ 0 w 264"/>
                    <a:gd name="T1" fmla="*/ 131 h 263"/>
                    <a:gd name="T2" fmla="*/ 132 w 264"/>
                    <a:gd name="T3" fmla="*/ 0 h 263"/>
                    <a:gd name="T4" fmla="*/ 264 w 264"/>
                    <a:gd name="T5" fmla="*/ 131 h 263"/>
                    <a:gd name="T6" fmla="*/ 132 w 264"/>
                    <a:gd name="T7" fmla="*/ 263 h 263"/>
                    <a:gd name="T8" fmla="*/ 0 w 264"/>
                    <a:gd name="T9" fmla="*/ 131 h 263"/>
                    <a:gd name="T10" fmla="*/ 248 w 264"/>
                    <a:gd name="T11" fmla="*/ 131 h 263"/>
                    <a:gd name="T12" fmla="*/ 132 w 264"/>
                    <a:gd name="T13" fmla="*/ 15 h 263"/>
                    <a:gd name="T14" fmla="*/ 16 w 264"/>
                    <a:gd name="T15" fmla="*/ 131 h 263"/>
                    <a:gd name="T16" fmla="*/ 132 w 264"/>
                    <a:gd name="T17" fmla="*/ 247 h 263"/>
                    <a:gd name="T18" fmla="*/ 248 w 264"/>
                    <a:gd name="T19" fmla="*/ 131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4" h="263">
                      <a:moveTo>
                        <a:pt x="0" y="131"/>
                      </a:moveTo>
                      <a:cubicBezTo>
                        <a:pt x="0" y="59"/>
                        <a:pt x="59" y="0"/>
                        <a:pt x="132" y="0"/>
                      </a:cubicBezTo>
                      <a:cubicBezTo>
                        <a:pt x="205" y="0"/>
                        <a:pt x="264" y="59"/>
                        <a:pt x="264" y="131"/>
                      </a:cubicBezTo>
                      <a:cubicBezTo>
                        <a:pt x="264" y="204"/>
                        <a:pt x="205" y="263"/>
                        <a:pt x="132" y="263"/>
                      </a:cubicBezTo>
                      <a:cubicBezTo>
                        <a:pt x="59" y="263"/>
                        <a:pt x="0" y="204"/>
                        <a:pt x="0" y="131"/>
                      </a:cubicBezTo>
                      <a:close/>
                      <a:moveTo>
                        <a:pt x="248" y="131"/>
                      </a:moveTo>
                      <a:cubicBezTo>
                        <a:pt x="248" y="67"/>
                        <a:pt x="196" y="15"/>
                        <a:pt x="132" y="15"/>
                      </a:cubicBezTo>
                      <a:cubicBezTo>
                        <a:pt x="68" y="15"/>
                        <a:pt x="16" y="67"/>
                        <a:pt x="16" y="131"/>
                      </a:cubicBezTo>
                      <a:cubicBezTo>
                        <a:pt x="16" y="195"/>
                        <a:pt x="68" y="247"/>
                        <a:pt x="132" y="247"/>
                      </a:cubicBezTo>
                      <a:cubicBezTo>
                        <a:pt x="196" y="247"/>
                        <a:pt x="248" y="195"/>
                        <a:pt x="248" y="1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8" name="Freeform 133"/>
                <p:cNvSpPr/>
                <p:nvPr/>
              </p:nvSpPr>
              <p:spPr bwMode="auto">
                <a:xfrm>
                  <a:off x="3502026" y="3014663"/>
                  <a:ext cx="449263" cy="815975"/>
                </a:xfrm>
                <a:custGeom>
                  <a:avLst/>
                  <a:gdLst>
                    <a:gd name="T0" fmla="*/ 136 w 138"/>
                    <a:gd name="T1" fmla="*/ 1 h 250"/>
                    <a:gd name="T2" fmla="*/ 133 w 138"/>
                    <a:gd name="T3" fmla="*/ 2 h 250"/>
                    <a:gd name="T4" fmla="*/ 0 w 138"/>
                    <a:gd name="T5" fmla="*/ 248 h 250"/>
                    <a:gd name="T6" fmla="*/ 5 w 138"/>
                    <a:gd name="T7" fmla="*/ 250 h 250"/>
                    <a:gd name="T8" fmla="*/ 137 w 138"/>
                    <a:gd name="T9" fmla="*/ 5 h 250"/>
                    <a:gd name="T10" fmla="*/ 136 w 138"/>
                    <a:gd name="T11" fmla="*/ 1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50">
                      <a:moveTo>
                        <a:pt x="136" y="1"/>
                      </a:moveTo>
                      <a:cubicBezTo>
                        <a:pt x="135" y="0"/>
                        <a:pt x="133" y="1"/>
                        <a:pt x="133" y="2"/>
                      </a:cubicBezTo>
                      <a:cubicBezTo>
                        <a:pt x="0" y="248"/>
                        <a:pt x="0" y="248"/>
                        <a:pt x="0" y="248"/>
                      </a:cubicBezTo>
                      <a:cubicBezTo>
                        <a:pt x="2" y="249"/>
                        <a:pt x="3" y="250"/>
                        <a:pt x="5" y="250"/>
                      </a:cubicBezTo>
                      <a:cubicBezTo>
                        <a:pt x="137" y="5"/>
                        <a:pt x="137" y="5"/>
                        <a:pt x="137" y="5"/>
                      </a:cubicBezTo>
                      <a:cubicBezTo>
                        <a:pt x="138" y="4"/>
                        <a:pt x="138" y="2"/>
                        <a:pt x="136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69" name="Freeform 134"/>
                <p:cNvSpPr/>
                <p:nvPr/>
              </p:nvSpPr>
              <p:spPr bwMode="auto">
                <a:xfrm>
                  <a:off x="3675063" y="4430713"/>
                  <a:ext cx="612775" cy="420688"/>
                </a:xfrm>
                <a:custGeom>
                  <a:avLst/>
                  <a:gdLst>
                    <a:gd name="T0" fmla="*/ 3 w 188"/>
                    <a:gd name="T1" fmla="*/ 0 h 129"/>
                    <a:gd name="T2" fmla="*/ 0 w 188"/>
                    <a:gd name="T3" fmla="*/ 5 h 129"/>
                    <a:gd name="T4" fmla="*/ 185 w 188"/>
                    <a:gd name="T5" fmla="*/ 129 h 129"/>
                    <a:gd name="T6" fmla="*/ 188 w 188"/>
                    <a:gd name="T7" fmla="*/ 125 h 129"/>
                    <a:gd name="T8" fmla="*/ 3 w 188"/>
                    <a:gd name="T9" fmla="*/ 0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8" h="129">
                      <a:moveTo>
                        <a:pt x="3" y="0"/>
                      </a:moveTo>
                      <a:cubicBezTo>
                        <a:pt x="2" y="2"/>
                        <a:pt x="1" y="3"/>
                        <a:pt x="0" y="5"/>
                      </a:cubicBezTo>
                      <a:cubicBezTo>
                        <a:pt x="185" y="129"/>
                        <a:pt x="185" y="129"/>
                        <a:pt x="185" y="129"/>
                      </a:cubicBezTo>
                      <a:cubicBezTo>
                        <a:pt x="188" y="125"/>
                        <a:pt x="188" y="125"/>
                        <a:pt x="188" y="125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0" name="Freeform 135"/>
                <p:cNvSpPr/>
                <p:nvPr/>
              </p:nvSpPr>
              <p:spPr bwMode="auto">
                <a:xfrm>
                  <a:off x="3378201" y="4632325"/>
                  <a:ext cx="87313" cy="519113"/>
                </a:xfrm>
                <a:custGeom>
                  <a:avLst/>
                  <a:gdLst>
                    <a:gd name="T0" fmla="*/ 0 w 27"/>
                    <a:gd name="T1" fmla="*/ 1 h 159"/>
                    <a:gd name="T2" fmla="*/ 21 w 27"/>
                    <a:gd name="T3" fmla="*/ 159 h 159"/>
                    <a:gd name="T4" fmla="*/ 27 w 27"/>
                    <a:gd name="T5" fmla="*/ 158 h 159"/>
                    <a:gd name="T6" fmla="*/ 6 w 27"/>
                    <a:gd name="T7" fmla="*/ 0 h 159"/>
                    <a:gd name="T8" fmla="*/ 0 w 27"/>
                    <a:gd name="T9" fmla="*/ 1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59">
                      <a:moveTo>
                        <a:pt x="0" y="1"/>
                      </a:moveTo>
                      <a:cubicBezTo>
                        <a:pt x="21" y="159"/>
                        <a:pt x="21" y="159"/>
                        <a:pt x="21" y="159"/>
                      </a:cubicBezTo>
                      <a:cubicBezTo>
                        <a:pt x="27" y="158"/>
                        <a:pt x="27" y="158"/>
                        <a:pt x="27" y="158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0"/>
                        <a:pt x="2" y="0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1" name="Freeform 136"/>
                <p:cNvSpPr/>
                <p:nvPr/>
              </p:nvSpPr>
              <p:spPr bwMode="auto">
                <a:xfrm>
                  <a:off x="2852738" y="4567238"/>
                  <a:ext cx="241300" cy="323850"/>
                </a:xfrm>
                <a:custGeom>
                  <a:avLst/>
                  <a:gdLst>
                    <a:gd name="T0" fmla="*/ 69 w 74"/>
                    <a:gd name="T1" fmla="*/ 0 h 99"/>
                    <a:gd name="T2" fmla="*/ 0 w 74"/>
                    <a:gd name="T3" fmla="*/ 95 h 99"/>
                    <a:gd name="T4" fmla="*/ 4 w 74"/>
                    <a:gd name="T5" fmla="*/ 99 h 99"/>
                    <a:gd name="T6" fmla="*/ 74 w 74"/>
                    <a:gd name="T7" fmla="*/ 3 h 99"/>
                    <a:gd name="T8" fmla="*/ 69 w 74"/>
                    <a:gd name="T9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99">
                      <a:moveTo>
                        <a:pt x="69" y="0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4" y="99"/>
                        <a:pt x="4" y="99"/>
                        <a:pt x="4" y="99"/>
                      </a:cubicBezTo>
                      <a:cubicBezTo>
                        <a:pt x="74" y="3"/>
                        <a:pt x="74" y="3"/>
                        <a:pt x="74" y="3"/>
                      </a:cubicBezTo>
                      <a:cubicBezTo>
                        <a:pt x="72" y="2"/>
                        <a:pt x="71" y="1"/>
                        <a:pt x="6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2" name="Freeform 137"/>
                <p:cNvSpPr/>
                <p:nvPr/>
              </p:nvSpPr>
              <p:spPr bwMode="auto">
                <a:xfrm>
                  <a:off x="3195638" y="3417888"/>
                  <a:ext cx="71438" cy="366713"/>
                </a:xfrm>
                <a:custGeom>
                  <a:avLst/>
                  <a:gdLst>
                    <a:gd name="T0" fmla="*/ 0 w 22"/>
                    <a:gd name="T1" fmla="*/ 0 h 112"/>
                    <a:gd name="T2" fmla="*/ 16 w 22"/>
                    <a:gd name="T3" fmla="*/ 112 h 112"/>
                    <a:gd name="T4" fmla="*/ 22 w 22"/>
                    <a:gd name="T5" fmla="*/ 112 h 112"/>
                    <a:gd name="T6" fmla="*/ 6 w 22"/>
                    <a:gd name="T7" fmla="*/ 0 h 112"/>
                    <a:gd name="T8" fmla="*/ 0 w 22"/>
                    <a:gd name="T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112">
                      <a:moveTo>
                        <a:pt x="0" y="0"/>
                      </a:moveTo>
                      <a:cubicBezTo>
                        <a:pt x="16" y="112"/>
                        <a:pt x="16" y="112"/>
                        <a:pt x="16" y="112"/>
                      </a:cubicBezTo>
                      <a:cubicBezTo>
                        <a:pt x="18" y="112"/>
                        <a:pt x="20" y="112"/>
                        <a:pt x="22" y="112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0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3" name="Freeform 138"/>
                <p:cNvSpPr/>
                <p:nvPr/>
              </p:nvSpPr>
              <p:spPr bwMode="auto">
                <a:xfrm>
                  <a:off x="1685926" y="3092450"/>
                  <a:ext cx="130175" cy="339725"/>
                </a:xfrm>
                <a:custGeom>
                  <a:avLst/>
                  <a:gdLst>
                    <a:gd name="T0" fmla="*/ 34 w 40"/>
                    <a:gd name="T1" fmla="*/ 0 h 104"/>
                    <a:gd name="T2" fmla="*/ 0 w 40"/>
                    <a:gd name="T3" fmla="*/ 102 h 104"/>
                    <a:gd name="T4" fmla="*/ 5 w 40"/>
                    <a:gd name="T5" fmla="*/ 104 h 104"/>
                    <a:gd name="T6" fmla="*/ 40 w 40"/>
                    <a:gd name="T7" fmla="*/ 2 h 104"/>
                    <a:gd name="T8" fmla="*/ 34 w 40"/>
                    <a:gd name="T9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104">
                      <a:moveTo>
                        <a:pt x="34" y="0"/>
                      </a:move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5" y="104"/>
                        <a:pt x="5" y="104"/>
                        <a:pt x="5" y="104"/>
                      </a:cubicBezTo>
                      <a:cubicBezTo>
                        <a:pt x="40" y="2"/>
                        <a:pt x="40" y="2"/>
                        <a:pt x="40" y="2"/>
                      </a:cubicBezTo>
                      <a:cubicBezTo>
                        <a:pt x="38" y="1"/>
                        <a:pt x="36" y="1"/>
                        <a:pt x="3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4" name="Freeform 139"/>
                <p:cNvSpPr>
                  <a:spLocks noEditPoints="1"/>
                </p:cNvSpPr>
                <p:nvPr/>
              </p:nvSpPr>
              <p:spPr bwMode="auto">
                <a:xfrm>
                  <a:off x="3567113" y="1139825"/>
                  <a:ext cx="1231900" cy="1235075"/>
                </a:xfrm>
                <a:custGeom>
                  <a:avLst/>
                  <a:gdLst>
                    <a:gd name="T0" fmla="*/ 0 w 378"/>
                    <a:gd name="T1" fmla="*/ 189 h 378"/>
                    <a:gd name="T2" fmla="*/ 189 w 378"/>
                    <a:gd name="T3" fmla="*/ 0 h 378"/>
                    <a:gd name="T4" fmla="*/ 378 w 378"/>
                    <a:gd name="T5" fmla="*/ 189 h 378"/>
                    <a:gd name="T6" fmla="*/ 189 w 378"/>
                    <a:gd name="T7" fmla="*/ 378 h 378"/>
                    <a:gd name="T8" fmla="*/ 0 w 378"/>
                    <a:gd name="T9" fmla="*/ 189 h 378"/>
                    <a:gd name="T10" fmla="*/ 356 w 378"/>
                    <a:gd name="T11" fmla="*/ 189 h 378"/>
                    <a:gd name="T12" fmla="*/ 189 w 378"/>
                    <a:gd name="T13" fmla="*/ 22 h 378"/>
                    <a:gd name="T14" fmla="*/ 23 w 378"/>
                    <a:gd name="T15" fmla="*/ 189 h 378"/>
                    <a:gd name="T16" fmla="*/ 189 w 378"/>
                    <a:gd name="T17" fmla="*/ 356 h 378"/>
                    <a:gd name="T18" fmla="*/ 356 w 378"/>
                    <a:gd name="T19" fmla="*/ 189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8" h="378">
                      <a:moveTo>
                        <a:pt x="0" y="189"/>
                      </a:moveTo>
                      <a:cubicBezTo>
                        <a:pt x="0" y="85"/>
                        <a:pt x="85" y="0"/>
                        <a:pt x="189" y="0"/>
                      </a:cubicBezTo>
                      <a:cubicBezTo>
                        <a:pt x="293" y="0"/>
                        <a:pt x="378" y="85"/>
                        <a:pt x="378" y="189"/>
                      </a:cubicBezTo>
                      <a:cubicBezTo>
                        <a:pt x="378" y="293"/>
                        <a:pt x="293" y="378"/>
                        <a:pt x="189" y="378"/>
                      </a:cubicBezTo>
                      <a:cubicBezTo>
                        <a:pt x="85" y="378"/>
                        <a:pt x="0" y="293"/>
                        <a:pt x="0" y="189"/>
                      </a:cubicBezTo>
                      <a:close/>
                      <a:moveTo>
                        <a:pt x="356" y="189"/>
                      </a:moveTo>
                      <a:cubicBezTo>
                        <a:pt x="356" y="97"/>
                        <a:pt x="281" y="22"/>
                        <a:pt x="189" y="22"/>
                      </a:cubicBezTo>
                      <a:cubicBezTo>
                        <a:pt x="97" y="22"/>
                        <a:pt x="23" y="97"/>
                        <a:pt x="23" y="189"/>
                      </a:cubicBezTo>
                      <a:cubicBezTo>
                        <a:pt x="23" y="281"/>
                        <a:pt x="97" y="356"/>
                        <a:pt x="189" y="356"/>
                      </a:cubicBezTo>
                      <a:cubicBezTo>
                        <a:pt x="281" y="356"/>
                        <a:pt x="356" y="281"/>
                        <a:pt x="356" y="18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5" name="Freeform 140"/>
                <p:cNvSpPr/>
                <p:nvPr/>
              </p:nvSpPr>
              <p:spPr bwMode="auto">
                <a:xfrm>
                  <a:off x="4699001" y="2079625"/>
                  <a:ext cx="282575" cy="166688"/>
                </a:xfrm>
                <a:custGeom>
                  <a:avLst/>
                  <a:gdLst>
                    <a:gd name="T0" fmla="*/ 85 w 87"/>
                    <a:gd name="T1" fmla="*/ 45 h 51"/>
                    <a:gd name="T2" fmla="*/ 3 w 87"/>
                    <a:gd name="T3" fmla="*/ 0 h 51"/>
                    <a:gd name="T4" fmla="*/ 0 w 87"/>
                    <a:gd name="T5" fmla="*/ 4 h 51"/>
                    <a:gd name="T6" fmla="*/ 82 w 87"/>
                    <a:gd name="T7" fmla="*/ 50 h 51"/>
                    <a:gd name="T8" fmla="*/ 86 w 87"/>
                    <a:gd name="T9" fmla="*/ 49 h 51"/>
                    <a:gd name="T10" fmla="*/ 85 w 87"/>
                    <a:gd name="T11" fmla="*/ 4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" h="51">
                      <a:moveTo>
                        <a:pt x="85" y="45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2" y="1"/>
                        <a:pt x="1" y="3"/>
                        <a:pt x="0" y="4"/>
                      </a:cubicBezTo>
                      <a:cubicBezTo>
                        <a:pt x="82" y="50"/>
                        <a:pt x="82" y="50"/>
                        <a:pt x="82" y="50"/>
                      </a:cubicBezTo>
                      <a:cubicBezTo>
                        <a:pt x="83" y="51"/>
                        <a:pt x="85" y="50"/>
                        <a:pt x="86" y="49"/>
                      </a:cubicBezTo>
                      <a:cubicBezTo>
                        <a:pt x="87" y="47"/>
                        <a:pt x="86" y="46"/>
                        <a:pt x="85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6" name="Freeform 141"/>
                <p:cNvSpPr/>
                <p:nvPr/>
              </p:nvSpPr>
              <p:spPr bwMode="auto">
                <a:xfrm>
                  <a:off x="4024313" y="2357438"/>
                  <a:ext cx="53975" cy="369888"/>
                </a:xfrm>
                <a:custGeom>
                  <a:avLst/>
                  <a:gdLst>
                    <a:gd name="T0" fmla="*/ 8 w 17"/>
                    <a:gd name="T1" fmla="*/ 0 h 113"/>
                    <a:gd name="T2" fmla="*/ 0 w 17"/>
                    <a:gd name="T3" fmla="*/ 109 h 113"/>
                    <a:gd name="T4" fmla="*/ 0 w 17"/>
                    <a:gd name="T5" fmla="*/ 109 h 113"/>
                    <a:gd name="T6" fmla="*/ 4 w 17"/>
                    <a:gd name="T7" fmla="*/ 113 h 113"/>
                    <a:gd name="T8" fmla="*/ 9 w 17"/>
                    <a:gd name="T9" fmla="*/ 109 h 113"/>
                    <a:gd name="T10" fmla="*/ 17 w 17"/>
                    <a:gd name="T11" fmla="*/ 2 h 113"/>
                    <a:gd name="T12" fmla="*/ 8 w 17"/>
                    <a:gd name="T13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13">
                      <a:moveTo>
                        <a:pt x="8" y="0"/>
                      </a:move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0" y="111"/>
                        <a:pt x="2" y="113"/>
                        <a:pt x="4" y="113"/>
                      </a:cubicBezTo>
                      <a:cubicBezTo>
                        <a:pt x="7" y="113"/>
                        <a:pt x="9" y="112"/>
                        <a:pt x="9" y="109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2"/>
                        <a:pt x="11" y="1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7" name="Freeform 142"/>
                <p:cNvSpPr/>
                <p:nvPr/>
              </p:nvSpPr>
              <p:spPr bwMode="auto">
                <a:xfrm>
                  <a:off x="3459163" y="2168525"/>
                  <a:ext cx="287338" cy="423863"/>
                </a:xfrm>
                <a:custGeom>
                  <a:avLst/>
                  <a:gdLst>
                    <a:gd name="T0" fmla="*/ 82 w 88"/>
                    <a:gd name="T1" fmla="*/ 0 h 130"/>
                    <a:gd name="T2" fmla="*/ 0 w 88"/>
                    <a:gd name="T3" fmla="*/ 126 h 130"/>
                    <a:gd name="T4" fmla="*/ 8 w 88"/>
                    <a:gd name="T5" fmla="*/ 130 h 130"/>
                    <a:gd name="T6" fmla="*/ 88 w 88"/>
                    <a:gd name="T7" fmla="*/ 7 h 130"/>
                    <a:gd name="T8" fmla="*/ 82 w 88"/>
                    <a:gd name="T9" fmla="*/ 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130">
                      <a:moveTo>
                        <a:pt x="82" y="0"/>
                      </a:moveTo>
                      <a:cubicBezTo>
                        <a:pt x="0" y="126"/>
                        <a:pt x="0" y="126"/>
                        <a:pt x="0" y="126"/>
                      </a:cubicBezTo>
                      <a:cubicBezTo>
                        <a:pt x="3" y="127"/>
                        <a:pt x="5" y="128"/>
                        <a:pt x="8" y="130"/>
                      </a:cubicBezTo>
                      <a:cubicBezTo>
                        <a:pt x="88" y="7"/>
                        <a:pt x="88" y="7"/>
                        <a:pt x="88" y="7"/>
                      </a:cubicBezTo>
                      <a:cubicBezTo>
                        <a:pt x="86" y="5"/>
                        <a:pt x="84" y="3"/>
                        <a:pt x="8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8" name="Freeform 143"/>
                <p:cNvSpPr/>
                <p:nvPr/>
              </p:nvSpPr>
              <p:spPr bwMode="auto">
                <a:xfrm>
                  <a:off x="3335338" y="1809750"/>
                  <a:ext cx="238125" cy="38100"/>
                </a:xfrm>
                <a:custGeom>
                  <a:avLst/>
                  <a:gdLst>
                    <a:gd name="T0" fmla="*/ 72 w 73"/>
                    <a:gd name="T1" fmla="*/ 0 h 12"/>
                    <a:gd name="T2" fmla="*/ 0 w 73"/>
                    <a:gd name="T3" fmla="*/ 7 h 12"/>
                    <a:gd name="T4" fmla="*/ 0 w 73"/>
                    <a:gd name="T5" fmla="*/ 12 h 12"/>
                    <a:gd name="T6" fmla="*/ 73 w 73"/>
                    <a:gd name="T7" fmla="*/ 6 h 12"/>
                    <a:gd name="T8" fmla="*/ 72 w 73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12">
                      <a:moveTo>
                        <a:pt x="72" y="0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73" y="6"/>
                        <a:pt x="73" y="6"/>
                        <a:pt x="73" y="6"/>
                      </a:cubicBezTo>
                      <a:cubicBezTo>
                        <a:pt x="72" y="4"/>
                        <a:pt x="72" y="2"/>
                        <a:pt x="7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79" name="Freeform 144"/>
                <p:cNvSpPr/>
                <p:nvPr/>
              </p:nvSpPr>
              <p:spPr bwMode="auto">
                <a:xfrm>
                  <a:off x="4164013" y="2962275"/>
                  <a:ext cx="238125" cy="254000"/>
                </a:xfrm>
                <a:custGeom>
                  <a:avLst/>
                  <a:gdLst>
                    <a:gd name="T0" fmla="*/ 66 w 73"/>
                    <a:gd name="T1" fmla="*/ 78 h 78"/>
                    <a:gd name="T2" fmla="*/ 73 w 73"/>
                    <a:gd name="T3" fmla="*/ 74 h 78"/>
                    <a:gd name="T4" fmla="*/ 8 w 73"/>
                    <a:gd name="T5" fmla="*/ 2 h 78"/>
                    <a:gd name="T6" fmla="*/ 2 w 73"/>
                    <a:gd name="T7" fmla="*/ 2 h 78"/>
                    <a:gd name="T8" fmla="*/ 0 w 73"/>
                    <a:gd name="T9" fmla="*/ 5 h 78"/>
                    <a:gd name="T10" fmla="*/ 1 w 73"/>
                    <a:gd name="T11" fmla="*/ 8 h 78"/>
                    <a:gd name="T12" fmla="*/ 66 w 73"/>
                    <a:gd name="T13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78">
                      <a:moveTo>
                        <a:pt x="66" y="78"/>
                      </a:moveTo>
                      <a:cubicBezTo>
                        <a:pt x="68" y="77"/>
                        <a:pt x="71" y="75"/>
                        <a:pt x="73" y="74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6" y="1"/>
                        <a:pt x="3" y="0"/>
                        <a:pt x="2" y="2"/>
                      </a:cubicBezTo>
                      <a:cubicBezTo>
                        <a:pt x="1" y="3"/>
                        <a:pt x="0" y="4"/>
                        <a:pt x="0" y="5"/>
                      </a:cubicBezTo>
                      <a:cubicBezTo>
                        <a:pt x="0" y="6"/>
                        <a:pt x="1" y="7"/>
                        <a:pt x="1" y="8"/>
                      </a:cubicBezTo>
                      <a:lnTo>
                        <a:pt x="66" y="78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0" name="Freeform 145"/>
                <p:cNvSpPr/>
                <p:nvPr/>
              </p:nvSpPr>
              <p:spPr bwMode="auto">
                <a:xfrm>
                  <a:off x="4770438" y="2363788"/>
                  <a:ext cx="263525" cy="781050"/>
                </a:xfrm>
                <a:custGeom>
                  <a:avLst/>
                  <a:gdLst>
                    <a:gd name="T0" fmla="*/ 6 w 81"/>
                    <a:gd name="T1" fmla="*/ 239 h 239"/>
                    <a:gd name="T2" fmla="*/ 81 w 81"/>
                    <a:gd name="T3" fmla="*/ 4 h 239"/>
                    <a:gd name="T4" fmla="*/ 79 w 81"/>
                    <a:gd name="T5" fmla="*/ 0 h 239"/>
                    <a:gd name="T6" fmla="*/ 76 w 81"/>
                    <a:gd name="T7" fmla="*/ 2 h 239"/>
                    <a:gd name="T8" fmla="*/ 0 w 81"/>
                    <a:gd name="T9" fmla="*/ 238 h 239"/>
                    <a:gd name="T10" fmla="*/ 6 w 81"/>
                    <a:gd name="T11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1" h="239">
                      <a:moveTo>
                        <a:pt x="6" y="239"/>
                      </a:moveTo>
                      <a:cubicBezTo>
                        <a:pt x="81" y="4"/>
                        <a:pt x="81" y="4"/>
                        <a:pt x="81" y="4"/>
                      </a:cubicBezTo>
                      <a:cubicBezTo>
                        <a:pt x="81" y="2"/>
                        <a:pt x="81" y="0"/>
                        <a:pt x="79" y="0"/>
                      </a:cubicBezTo>
                      <a:cubicBezTo>
                        <a:pt x="78" y="0"/>
                        <a:pt x="76" y="0"/>
                        <a:pt x="76" y="2"/>
                      </a:cubicBezTo>
                      <a:cubicBezTo>
                        <a:pt x="0" y="238"/>
                        <a:pt x="0" y="238"/>
                        <a:pt x="0" y="238"/>
                      </a:cubicBezTo>
                      <a:cubicBezTo>
                        <a:pt x="2" y="238"/>
                        <a:pt x="4" y="238"/>
                        <a:pt x="6" y="2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1" name="Freeform 146"/>
                <p:cNvSpPr/>
                <p:nvPr/>
              </p:nvSpPr>
              <p:spPr bwMode="auto">
                <a:xfrm>
                  <a:off x="5043488" y="4233863"/>
                  <a:ext cx="144463" cy="425450"/>
                </a:xfrm>
                <a:custGeom>
                  <a:avLst/>
                  <a:gdLst>
                    <a:gd name="T0" fmla="*/ 0 w 44"/>
                    <a:gd name="T1" fmla="*/ 3 h 130"/>
                    <a:gd name="T2" fmla="*/ 38 w 44"/>
                    <a:gd name="T3" fmla="*/ 130 h 130"/>
                    <a:gd name="T4" fmla="*/ 44 w 44"/>
                    <a:gd name="T5" fmla="*/ 128 h 130"/>
                    <a:gd name="T6" fmla="*/ 5 w 44"/>
                    <a:gd name="T7" fmla="*/ 0 h 130"/>
                    <a:gd name="T8" fmla="*/ 0 w 44"/>
                    <a:gd name="T9" fmla="*/ 3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130">
                      <a:moveTo>
                        <a:pt x="0" y="3"/>
                      </a:moveTo>
                      <a:cubicBezTo>
                        <a:pt x="38" y="130"/>
                        <a:pt x="38" y="130"/>
                        <a:pt x="38" y="130"/>
                      </a:cubicBezTo>
                      <a:cubicBezTo>
                        <a:pt x="44" y="128"/>
                        <a:pt x="44" y="128"/>
                        <a:pt x="44" y="128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4" y="1"/>
                        <a:pt x="2" y="2"/>
                        <a:pt x="0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2" name="Freeform 147"/>
                <p:cNvSpPr/>
                <p:nvPr/>
              </p:nvSpPr>
              <p:spPr bwMode="auto">
                <a:xfrm>
                  <a:off x="4386263" y="4348163"/>
                  <a:ext cx="185738" cy="477838"/>
                </a:xfrm>
                <a:custGeom>
                  <a:avLst/>
                  <a:gdLst>
                    <a:gd name="T0" fmla="*/ 51 w 57"/>
                    <a:gd name="T1" fmla="*/ 0 h 146"/>
                    <a:gd name="T2" fmla="*/ 0 w 57"/>
                    <a:gd name="T3" fmla="*/ 142 h 146"/>
                    <a:gd name="T4" fmla="*/ 0 w 57"/>
                    <a:gd name="T5" fmla="*/ 143 h 146"/>
                    <a:gd name="T6" fmla="*/ 2 w 57"/>
                    <a:gd name="T7" fmla="*/ 146 h 146"/>
                    <a:gd name="T8" fmla="*/ 6 w 57"/>
                    <a:gd name="T9" fmla="*/ 144 h 146"/>
                    <a:gd name="T10" fmla="*/ 57 w 57"/>
                    <a:gd name="T11" fmla="*/ 1 h 146"/>
                    <a:gd name="T12" fmla="*/ 51 w 57"/>
                    <a:gd name="T13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7" h="146">
                      <a:moveTo>
                        <a:pt x="51" y="0"/>
                      </a:moveTo>
                      <a:cubicBezTo>
                        <a:pt x="0" y="142"/>
                        <a:pt x="0" y="142"/>
                        <a:pt x="0" y="142"/>
                      </a:cubicBezTo>
                      <a:cubicBezTo>
                        <a:pt x="0" y="142"/>
                        <a:pt x="0" y="143"/>
                        <a:pt x="0" y="143"/>
                      </a:cubicBezTo>
                      <a:cubicBezTo>
                        <a:pt x="0" y="144"/>
                        <a:pt x="1" y="145"/>
                        <a:pt x="2" y="146"/>
                      </a:cubicBezTo>
                      <a:cubicBezTo>
                        <a:pt x="4" y="146"/>
                        <a:pt x="5" y="145"/>
                        <a:pt x="6" y="144"/>
                      </a:cubicBezTo>
                      <a:cubicBezTo>
                        <a:pt x="57" y="1"/>
                        <a:pt x="57" y="1"/>
                        <a:pt x="57" y="1"/>
                      </a:cubicBezTo>
                      <a:cubicBezTo>
                        <a:pt x="55" y="1"/>
                        <a:pt x="53" y="0"/>
                        <a:pt x="51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3" name="Freeform 148"/>
                <p:cNvSpPr/>
                <p:nvPr/>
              </p:nvSpPr>
              <p:spPr bwMode="auto">
                <a:xfrm>
                  <a:off x="3709988" y="3914775"/>
                  <a:ext cx="388938" cy="142875"/>
                </a:xfrm>
                <a:custGeom>
                  <a:avLst/>
                  <a:gdLst>
                    <a:gd name="T0" fmla="*/ 118 w 119"/>
                    <a:gd name="T1" fmla="*/ 0 h 44"/>
                    <a:gd name="T2" fmla="*/ 0 w 119"/>
                    <a:gd name="T3" fmla="*/ 39 h 44"/>
                    <a:gd name="T4" fmla="*/ 2 w 119"/>
                    <a:gd name="T5" fmla="*/ 44 h 44"/>
                    <a:gd name="T6" fmla="*/ 119 w 119"/>
                    <a:gd name="T7" fmla="*/ 5 h 44"/>
                    <a:gd name="T8" fmla="*/ 118 w 119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9" h="44">
                      <a:moveTo>
                        <a:pt x="118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" y="41"/>
                        <a:pt x="2" y="43"/>
                        <a:pt x="2" y="44"/>
                      </a:cubicBezTo>
                      <a:cubicBezTo>
                        <a:pt x="119" y="5"/>
                        <a:pt x="119" y="5"/>
                        <a:pt x="119" y="5"/>
                      </a:cubicBezTo>
                      <a:cubicBezTo>
                        <a:pt x="119" y="4"/>
                        <a:pt x="118" y="2"/>
                        <a:pt x="11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4" name="Freeform 149"/>
                <p:cNvSpPr/>
                <p:nvPr/>
              </p:nvSpPr>
              <p:spPr bwMode="auto">
                <a:xfrm>
                  <a:off x="4792663" y="1636713"/>
                  <a:ext cx="561975" cy="49213"/>
                </a:xfrm>
                <a:custGeom>
                  <a:avLst/>
                  <a:gdLst>
                    <a:gd name="T0" fmla="*/ 172 w 172"/>
                    <a:gd name="T1" fmla="*/ 0 h 15"/>
                    <a:gd name="T2" fmla="*/ 0 w 172"/>
                    <a:gd name="T3" fmla="*/ 9 h 15"/>
                    <a:gd name="T4" fmla="*/ 1 w 172"/>
                    <a:gd name="T5" fmla="*/ 15 h 15"/>
                    <a:gd name="T6" fmla="*/ 172 w 172"/>
                    <a:gd name="T7" fmla="*/ 6 h 15"/>
                    <a:gd name="T8" fmla="*/ 172 w 172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2" h="15">
                      <a:moveTo>
                        <a:pt x="172" y="0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1"/>
                        <a:pt x="0" y="13"/>
                        <a:pt x="1" y="15"/>
                      </a:cubicBezTo>
                      <a:cubicBezTo>
                        <a:pt x="172" y="6"/>
                        <a:pt x="172" y="6"/>
                        <a:pt x="172" y="6"/>
                      </a:cubicBezTo>
                      <a:cubicBezTo>
                        <a:pt x="172" y="4"/>
                        <a:pt x="172" y="2"/>
                        <a:pt x="17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5" name="Freeform 150"/>
                <p:cNvSpPr/>
                <p:nvPr/>
              </p:nvSpPr>
              <p:spPr bwMode="auto">
                <a:xfrm>
                  <a:off x="5226051" y="3278188"/>
                  <a:ext cx="376238" cy="198438"/>
                </a:xfrm>
                <a:custGeom>
                  <a:avLst/>
                  <a:gdLst>
                    <a:gd name="T0" fmla="*/ 112 w 115"/>
                    <a:gd name="T1" fmla="*/ 0 h 61"/>
                    <a:gd name="T2" fmla="*/ 0 w 115"/>
                    <a:gd name="T3" fmla="*/ 56 h 61"/>
                    <a:gd name="T4" fmla="*/ 3 w 115"/>
                    <a:gd name="T5" fmla="*/ 61 h 61"/>
                    <a:gd name="T6" fmla="*/ 115 w 115"/>
                    <a:gd name="T7" fmla="*/ 5 h 61"/>
                    <a:gd name="T8" fmla="*/ 112 w 115"/>
                    <a:gd name="T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5" h="61">
                      <a:moveTo>
                        <a:pt x="112" y="0"/>
                      </a:move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1" y="58"/>
                        <a:pt x="2" y="59"/>
                        <a:pt x="3" y="61"/>
                      </a:cubicBezTo>
                      <a:cubicBezTo>
                        <a:pt x="115" y="5"/>
                        <a:pt x="115" y="5"/>
                        <a:pt x="115" y="5"/>
                      </a:cubicBezTo>
                      <a:cubicBezTo>
                        <a:pt x="114" y="3"/>
                        <a:pt x="113" y="2"/>
                        <a:pt x="11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6" name="Freeform 151"/>
                <p:cNvSpPr/>
                <p:nvPr/>
              </p:nvSpPr>
              <p:spPr bwMode="auto">
                <a:xfrm>
                  <a:off x="5337176" y="3575050"/>
                  <a:ext cx="568325" cy="1106488"/>
                </a:xfrm>
                <a:custGeom>
                  <a:avLst/>
                  <a:gdLst>
                    <a:gd name="T0" fmla="*/ 169 w 174"/>
                    <a:gd name="T1" fmla="*/ 0 h 339"/>
                    <a:gd name="T2" fmla="*/ 0 w 174"/>
                    <a:gd name="T3" fmla="*/ 334 h 339"/>
                    <a:gd name="T4" fmla="*/ 0 w 174"/>
                    <a:gd name="T5" fmla="*/ 336 h 339"/>
                    <a:gd name="T6" fmla="*/ 2 w 174"/>
                    <a:gd name="T7" fmla="*/ 338 h 339"/>
                    <a:gd name="T8" fmla="*/ 5 w 174"/>
                    <a:gd name="T9" fmla="*/ 337 h 339"/>
                    <a:gd name="T10" fmla="*/ 174 w 174"/>
                    <a:gd name="T11" fmla="*/ 2 h 339"/>
                    <a:gd name="T12" fmla="*/ 169 w 174"/>
                    <a:gd name="T13" fmla="*/ 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4" h="339">
                      <a:moveTo>
                        <a:pt x="169" y="0"/>
                      </a:moveTo>
                      <a:cubicBezTo>
                        <a:pt x="0" y="334"/>
                        <a:pt x="0" y="334"/>
                        <a:pt x="0" y="334"/>
                      </a:cubicBezTo>
                      <a:cubicBezTo>
                        <a:pt x="0" y="335"/>
                        <a:pt x="0" y="335"/>
                        <a:pt x="0" y="336"/>
                      </a:cubicBezTo>
                      <a:cubicBezTo>
                        <a:pt x="0" y="337"/>
                        <a:pt x="1" y="338"/>
                        <a:pt x="2" y="338"/>
                      </a:cubicBezTo>
                      <a:cubicBezTo>
                        <a:pt x="3" y="339"/>
                        <a:pt x="5" y="338"/>
                        <a:pt x="5" y="337"/>
                      </a:cubicBezTo>
                      <a:cubicBezTo>
                        <a:pt x="174" y="2"/>
                        <a:pt x="174" y="2"/>
                        <a:pt x="174" y="2"/>
                      </a:cubicBezTo>
                      <a:cubicBezTo>
                        <a:pt x="172" y="1"/>
                        <a:pt x="170" y="1"/>
                        <a:pt x="16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7" name="Freeform 152"/>
                <p:cNvSpPr/>
                <p:nvPr/>
              </p:nvSpPr>
              <p:spPr bwMode="auto">
                <a:xfrm>
                  <a:off x="6149976" y="4557713"/>
                  <a:ext cx="225425" cy="111125"/>
                </a:xfrm>
                <a:custGeom>
                  <a:avLst/>
                  <a:gdLst>
                    <a:gd name="T0" fmla="*/ 66 w 69"/>
                    <a:gd name="T1" fmla="*/ 0 h 34"/>
                    <a:gd name="T2" fmla="*/ 0 w 69"/>
                    <a:gd name="T3" fmla="*/ 29 h 34"/>
                    <a:gd name="T4" fmla="*/ 3 w 69"/>
                    <a:gd name="T5" fmla="*/ 34 h 34"/>
                    <a:gd name="T6" fmla="*/ 69 w 69"/>
                    <a:gd name="T7" fmla="*/ 5 h 34"/>
                    <a:gd name="T8" fmla="*/ 66 w 69"/>
                    <a:gd name="T9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34">
                      <a:moveTo>
                        <a:pt x="66" y="0"/>
                      </a:move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3" y="34"/>
                        <a:pt x="3" y="34"/>
                        <a:pt x="3" y="34"/>
                      </a:cubicBezTo>
                      <a:cubicBezTo>
                        <a:pt x="69" y="5"/>
                        <a:pt x="69" y="5"/>
                        <a:pt x="69" y="5"/>
                      </a:cubicBezTo>
                      <a:cubicBezTo>
                        <a:pt x="68" y="4"/>
                        <a:pt x="67" y="2"/>
                        <a:pt x="6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8" name="Freeform 153"/>
                <p:cNvSpPr/>
                <p:nvPr/>
              </p:nvSpPr>
              <p:spPr bwMode="auto">
                <a:xfrm>
                  <a:off x="5222876" y="3806825"/>
                  <a:ext cx="1082675" cy="349250"/>
                </a:xfrm>
                <a:custGeom>
                  <a:avLst/>
                  <a:gdLst>
                    <a:gd name="T0" fmla="*/ 332 w 332"/>
                    <a:gd name="T1" fmla="*/ 101 h 107"/>
                    <a:gd name="T2" fmla="*/ 2 w 332"/>
                    <a:gd name="T3" fmla="*/ 0 h 107"/>
                    <a:gd name="T4" fmla="*/ 0 w 332"/>
                    <a:gd name="T5" fmla="*/ 5 h 107"/>
                    <a:gd name="T6" fmla="*/ 331 w 332"/>
                    <a:gd name="T7" fmla="*/ 107 h 107"/>
                    <a:gd name="T8" fmla="*/ 332 w 332"/>
                    <a:gd name="T9" fmla="*/ 101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2" h="107">
                      <a:moveTo>
                        <a:pt x="332" y="101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331" y="107"/>
                        <a:pt x="331" y="107"/>
                        <a:pt x="331" y="107"/>
                      </a:cubicBezTo>
                      <a:cubicBezTo>
                        <a:pt x="331" y="105"/>
                        <a:pt x="331" y="103"/>
                        <a:pt x="332" y="10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9" name="Freeform 154"/>
                <p:cNvSpPr/>
                <p:nvPr/>
              </p:nvSpPr>
              <p:spPr bwMode="auto">
                <a:xfrm>
                  <a:off x="6456363" y="3509963"/>
                  <a:ext cx="157163" cy="228600"/>
                </a:xfrm>
                <a:custGeom>
                  <a:avLst/>
                  <a:gdLst>
                    <a:gd name="T0" fmla="*/ 48 w 48"/>
                    <a:gd name="T1" fmla="*/ 67 h 70"/>
                    <a:gd name="T2" fmla="*/ 4 w 48"/>
                    <a:gd name="T3" fmla="*/ 0 h 70"/>
                    <a:gd name="T4" fmla="*/ 0 w 48"/>
                    <a:gd name="T5" fmla="*/ 4 h 70"/>
                    <a:gd name="T6" fmla="*/ 43 w 48"/>
                    <a:gd name="T7" fmla="*/ 70 h 70"/>
                    <a:gd name="T8" fmla="*/ 48 w 48"/>
                    <a:gd name="T9" fmla="*/ 67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70">
                      <a:moveTo>
                        <a:pt x="48" y="67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1" y="3"/>
                        <a:pt x="0" y="4"/>
                      </a:cubicBezTo>
                      <a:cubicBezTo>
                        <a:pt x="43" y="70"/>
                        <a:pt x="43" y="70"/>
                        <a:pt x="43" y="70"/>
                      </a:cubicBezTo>
                      <a:cubicBezTo>
                        <a:pt x="45" y="69"/>
                        <a:pt x="47" y="68"/>
                        <a:pt x="48" y="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0" name="Freeform 155"/>
                <p:cNvSpPr/>
                <p:nvPr/>
              </p:nvSpPr>
              <p:spPr bwMode="auto">
                <a:xfrm>
                  <a:off x="7499351" y="4348163"/>
                  <a:ext cx="247650" cy="73025"/>
                </a:xfrm>
                <a:custGeom>
                  <a:avLst/>
                  <a:gdLst>
                    <a:gd name="T0" fmla="*/ 73 w 76"/>
                    <a:gd name="T1" fmla="*/ 13 h 22"/>
                    <a:gd name="T2" fmla="*/ 2 w 76"/>
                    <a:gd name="T3" fmla="*/ 0 h 22"/>
                    <a:gd name="T4" fmla="*/ 0 w 76"/>
                    <a:gd name="T5" fmla="*/ 9 h 22"/>
                    <a:gd name="T6" fmla="*/ 71 w 76"/>
                    <a:gd name="T7" fmla="*/ 21 h 22"/>
                    <a:gd name="T8" fmla="*/ 76 w 76"/>
                    <a:gd name="T9" fmla="*/ 18 h 22"/>
                    <a:gd name="T10" fmla="*/ 73 w 76"/>
                    <a:gd name="T11" fmla="*/ 13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6" h="22">
                      <a:moveTo>
                        <a:pt x="73" y="1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3"/>
                        <a:pt x="1" y="6"/>
                        <a:pt x="0" y="9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3" y="22"/>
                        <a:pt x="76" y="20"/>
                        <a:pt x="76" y="18"/>
                      </a:cubicBezTo>
                      <a:cubicBezTo>
                        <a:pt x="76" y="15"/>
                        <a:pt x="75" y="13"/>
                        <a:pt x="73" y="1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1" name="Freeform 156"/>
                <p:cNvSpPr/>
                <p:nvPr/>
              </p:nvSpPr>
              <p:spPr bwMode="auto">
                <a:xfrm>
                  <a:off x="7343776" y="4675188"/>
                  <a:ext cx="458788" cy="414338"/>
                </a:xfrm>
                <a:custGeom>
                  <a:avLst/>
                  <a:gdLst>
                    <a:gd name="T0" fmla="*/ 4 w 141"/>
                    <a:gd name="T1" fmla="*/ 0 h 127"/>
                    <a:gd name="T2" fmla="*/ 0 w 141"/>
                    <a:gd name="T3" fmla="*/ 4 h 127"/>
                    <a:gd name="T4" fmla="*/ 138 w 141"/>
                    <a:gd name="T5" fmla="*/ 127 h 127"/>
                    <a:gd name="T6" fmla="*/ 141 w 141"/>
                    <a:gd name="T7" fmla="*/ 123 h 127"/>
                    <a:gd name="T8" fmla="*/ 4 w 141"/>
                    <a:gd name="T9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1" h="127">
                      <a:moveTo>
                        <a:pt x="4" y="0"/>
                      </a:moveTo>
                      <a:cubicBezTo>
                        <a:pt x="2" y="1"/>
                        <a:pt x="1" y="3"/>
                        <a:pt x="0" y="4"/>
                      </a:cubicBezTo>
                      <a:cubicBezTo>
                        <a:pt x="138" y="127"/>
                        <a:pt x="138" y="127"/>
                        <a:pt x="138" y="127"/>
                      </a:cubicBezTo>
                      <a:cubicBezTo>
                        <a:pt x="141" y="123"/>
                        <a:pt x="141" y="123"/>
                        <a:pt x="141" y="123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2" name="Freeform 157"/>
                <p:cNvSpPr/>
                <p:nvPr/>
              </p:nvSpPr>
              <p:spPr bwMode="auto">
                <a:xfrm>
                  <a:off x="7007226" y="4864100"/>
                  <a:ext cx="49213" cy="382588"/>
                </a:xfrm>
                <a:custGeom>
                  <a:avLst/>
                  <a:gdLst>
                    <a:gd name="T0" fmla="*/ 0 w 15"/>
                    <a:gd name="T1" fmla="*/ 1 h 117"/>
                    <a:gd name="T2" fmla="*/ 9 w 15"/>
                    <a:gd name="T3" fmla="*/ 117 h 117"/>
                    <a:gd name="T4" fmla="*/ 15 w 15"/>
                    <a:gd name="T5" fmla="*/ 116 h 117"/>
                    <a:gd name="T6" fmla="*/ 6 w 15"/>
                    <a:gd name="T7" fmla="*/ 0 h 117"/>
                    <a:gd name="T8" fmla="*/ 0 w 15"/>
                    <a:gd name="T9" fmla="*/ 1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17">
                      <a:moveTo>
                        <a:pt x="0" y="1"/>
                      </a:moveTo>
                      <a:cubicBezTo>
                        <a:pt x="9" y="117"/>
                        <a:pt x="9" y="117"/>
                        <a:pt x="9" y="117"/>
                      </a:cubicBezTo>
                      <a:cubicBezTo>
                        <a:pt x="15" y="116"/>
                        <a:pt x="15" y="116"/>
                        <a:pt x="15" y="116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1"/>
                        <a:pt x="2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3" name="Freeform 158"/>
                <p:cNvSpPr/>
                <p:nvPr/>
              </p:nvSpPr>
              <p:spPr bwMode="auto">
                <a:xfrm>
                  <a:off x="8543926" y="2709863"/>
                  <a:ext cx="227013" cy="411163"/>
                </a:xfrm>
                <a:custGeom>
                  <a:avLst/>
                  <a:gdLst>
                    <a:gd name="T0" fmla="*/ 4 w 70"/>
                    <a:gd name="T1" fmla="*/ 126 h 126"/>
                    <a:gd name="T2" fmla="*/ 70 w 70"/>
                    <a:gd name="T3" fmla="*/ 2 h 126"/>
                    <a:gd name="T4" fmla="*/ 65 w 70"/>
                    <a:gd name="T5" fmla="*/ 0 h 126"/>
                    <a:gd name="T6" fmla="*/ 0 w 70"/>
                    <a:gd name="T7" fmla="*/ 123 h 126"/>
                    <a:gd name="T8" fmla="*/ 4 w 70"/>
                    <a:gd name="T9" fmla="*/ 12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126">
                      <a:moveTo>
                        <a:pt x="4" y="126"/>
                      </a:moveTo>
                      <a:cubicBezTo>
                        <a:pt x="70" y="2"/>
                        <a:pt x="70" y="2"/>
                        <a:pt x="70" y="2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0" y="123"/>
                        <a:pt x="0" y="123"/>
                        <a:pt x="0" y="123"/>
                      </a:cubicBezTo>
                      <a:cubicBezTo>
                        <a:pt x="1" y="124"/>
                        <a:pt x="3" y="125"/>
                        <a:pt x="4" y="1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4" name="Freeform 159"/>
                <p:cNvSpPr/>
                <p:nvPr/>
              </p:nvSpPr>
              <p:spPr bwMode="auto">
                <a:xfrm>
                  <a:off x="7186613" y="2660650"/>
                  <a:ext cx="658813" cy="542925"/>
                </a:xfrm>
                <a:custGeom>
                  <a:avLst/>
                  <a:gdLst>
                    <a:gd name="T0" fmla="*/ 202 w 202"/>
                    <a:gd name="T1" fmla="*/ 160 h 166"/>
                    <a:gd name="T2" fmla="*/ 7 w 202"/>
                    <a:gd name="T3" fmla="*/ 1 h 166"/>
                    <a:gd name="T4" fmla="*/ 1 w 202"/>
                    <a:gd name="T5" fmla="*/ 2 h 166"/>
                    <a:gd name="T6" fmla="*/ 0 w 202"/>
                    <a:gd name="T7" fmla="*/ 5 h 166"/>
                    <a:gd name="T8" fmla="*/ 2 w 202"/>
                    <a:gd name="T9" fmla="*/ 8 h 166"/>
                    <a:gd name="T10" fmla="*/ 197 w 202"/>
                    <a:gd name="T11" fmla="*/ 166 h 166"/>
                    <a:gd name="T12" fmla="*/ 202 w 202"/>
                    <a:gd name="T13" fmla="*/ 16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2" h="166">
                      <a:moveTo>
                        <a:pt x="202" y="160"/>
                      </a:move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2"/>
                      </a:cubicBezTo>
                      <a:cubicBezTo>
                        <a:pt x="1" y="3"/>
                        <a:pt x="0" y="4"/>
                        <a:pt x="0" y="5"/>
                      </a:cubicBezTo>
                      <a:cubicBezTo>
                        <a:pt x="0" y="6"/>
                        <a:pt x="1" y="7"/>
                        <a:pt x="2" y="8"/>
                      </a:cubicBezTo>
                      <a:cubicBezTo>
                        <a:pt x="197" y="166"/>
                        <a:pt x="197" y="166"/>
                        <a:pt x="197" y="166"/>
                      </a:cubicBezTo>
                      <a:cubicBezTo>
                        <a:pt x="198" y="164"/>
                        <a:pt x="200" y="162"/>
                        <a:pt x="202" y="16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5" name="Freeform 160"/>
                <p:cNvSpPr/>
                <p:nvPr/>
              </p:nvSpPr>
              <p:spPr bwMode="auto">
                <a:xfrm>
                  <a:off x="7431088" y="3790950"/>
                  <a:ext cx="312738" cy="192088"/>
                </a:xfrm>
                <a:custGeom>
                  <a:avLst/>
                  <a:gdLst>
                    <a:gd name="T0" fmla="*/ 94 w 96"/>
                    <a:gd name="T1" fmla="*/ 0 h 59"/>
                    <a:gd name="T2" fmla="*/ 0 w 96"/>
                    <a:gd name="T3" fmla="*/ 54 h 59"/>
                    <a:gd name="T4" fmla="*/ 3 w 96"/>
                    <a:gd name="T5" fmla="*/ 59 h 59"/>
                    <a:gd name="T6" fmla="*/ 96 w 96"/>
                    <a:gd name="T7" fmla="*/ 5 h 59"/>
                    <a:gd name="T8" fmla="*/ 94 w 96"/>
                    <a:gd name="T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59">
                      <a:moveTo>
                        <a:pt x="94" y="0"/>
                      </a:move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1" y="56"/>
                        <a:pt x="2" y="57"/>
                        <a:pt x="3" y="59"/>
                      </a:cubicBezTo>
                      <a:cubicBezTo>
                        <a:pt x="96" y="5"/>
                        <a:pt x="96" y="5"/>
                        <a:pt x="96" y="5"/>
                      </a:cubicBezTo>
                      <a:cubicBezTo>
                        <a:pt x="95" y="3"/>
                        <a:pt x="94" y="2"/>
                        <a:pt x="9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6" name="Freeform 161"/>
                <p:cNvSpPr/>
                <p:nvPr/>
              </p:nvSpPr>
              <p:spPr bwMode="auto">
                <a:xfrm>
                  <a:off x="7858126" y="4048125"/>
                  <a:ext cx="136525" cy="271463"/>
                </a:xfrm>
                <a:custGeom>
                  <a:avLst/>
                  <a:gdLst>
                    <a:gd name="T0" fmla="*/ 35 w 42"/>
                    <a:gd name="T1" fmla="*/ 0 h 83"/>
                    <a:gd name="T2" fmla="*/ 0 w 42"/>
                    <a:gd name="T3" fmla="*/ 76 h 83"/>
                    <a:gd name="T4" fmla="*/ 0 w 42"/>
                    <a:gd name="T5" fmla="*/ 78 h 83"/>
                    <a:gd name="T6" fmla="*/ 2 w 42"/>
                    <a:gd name="T7" fmla="*/ 82 h 83"/>
                    <a:gd name="T8" fmla="*/ 8 w 42"/>
                    <a:gd name="T9" fmla="*/ 80 h 83"/>
                    <a:gd name="T10" fmla="*/ 42 w 42"/>
                    <a:gd name="T11" fmla="*/ 4 h 83"/>
                    <a:gd name="T12" fmla="*/ 35 w 42"/>
                    <a:gd name="T1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83">
                      <a:moveTo>
                        <a:pt x="35" y="0"/>
                      </a:moveTo>
                      <a:cubicBezTo>
                        <a:pt x="0" y="76"/>
                        <a:pt x="0" y="76"/>
                        <a:pt x="0" y="76"/>
                      </a:cubicBezTo>
                      <a:cubicBezTo>
                        <a:pt x="0" y="77"/>
                        <a:pt x="0" y="77"/>
                        <a:pt x="0" y="78"/>
                      </a:cubicBezTo>
                      <a:cubicBezTo>
                        <a:pt x="0" y="80"/>
                        <a:pt x="1" y="81"/>
                        <a:pt x="2" y="82"/>
                      </a:cubicBezTo>
                      <a:cubicBezTo>
                        <a:pt x="5" y="83"/>
                        <a:pt x="7" y="82"/>
                        <a:pt x="8" y="80"/>
                      </a:cubicBezTo>
                      <a:cubicBezTo>
                        <a:pt x="42" y="4"/>
                        <a:pt x="42" y="4"/>
                        <a:pt x="42" y="4"/>
                      </a:cubicBezTo>
                      <a:cubicBezTo>
                        <a:pt x="40" y="3"/>
                        <a:pt x="37" y="1"/>
                        <a:pt x="3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7" name="Freeform 162"/>
                <p:cNvSpPr/>
                <p:nvPr/>
              </p:nvSpPr>
              <p:spPr bwMode="auto">
                <a:xfrm>
                  <a:off x="8729663" y="3800475"/>
                  <a:ext cx="260350" cy="241300"/>
                </a:xfrm>
                <a:custGeom>
                  <a:avLst/>
                  <a:gdLst>
                    <a:gd name="T0" fmla="*/ 2 w 80"/>
                    <a:gd name="T1" fmla="*/ 0 h 74"/>
                    <a:gd name="T2" fmla="*/ 0 w 80"/>
                    <a:gd name="T3" fmla="*/ 6 h 74"/>
                    <a:gd name="T4" fmla="*/ 76 w 80"/>
                    <a:gd name="T5" fmla="*/ 74 h 74"/>
                    <a:gd name="T6" fmla="*/ 80 w 80"/>
                    <a:gd name="T7" fmla="*/ 70 h 74"/>
                    <a:gd name="T8" fmla="*/ 2 w 80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" h="74">
                      <a:moveTo>
                        <a:pt x="2" y="0"/>
                      </a:move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80" y="70"/>
                        <a:pt x="80" y="70"/>
                        <a:pt x="80" y="7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8" name="Freeform 163"/>
                <p:cNvSpPr/>
                <p:nvPr/>
              </p:nvSpPr>
              <p:spPr bwMode="auto">
                <a:xfrm>
                  <a:off x="7340601" y="1939925"/>
                  <a:ext cx="241300" cy="173038"/>
                </a:xfrm>
                <a:custGeom>
                  <a:avLst/>
                  <a:gdLst>
                    <a:gd name="T0" fmla="*/ 74 w 74"/>
                    <a:gd name="T1" fmla="*/ 48 h 53"/>
                    <a:gd name="T2" fmla="*/ 4 w 74"/>
                    <a:gd name="T3" fmla="*/ 1 h 53"/>
                    <a:gd name="T4" fmla="*/ 0 w 74"/>
                    <a:gd name="T5" fmla="*/ 2 h 53"/>
                    <a:gd name="T6" fmla="*/ 0 w 74"/>
                    <a:gd name="T7" fmla="*/ 3 h 53"/>
                    <a:gd name="T8" fmla="*/ 1 w 74"/>
                    <a:gd name="T9" fmla="*/ 6 h 53"/>
                    <a:gd name="T10" fmla="*/ 71 w 74"/>
                    <a:gd name="T11" fmla="*/ 53 h 53"/>
                    <a:gd name="T12" fmla="*/ 74 w 74"/>
                    <a:gd name="T13" fmla="*/ 48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53">
                      <a:moveTo>
                        <a:pt x="74" y="48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71" y="53"/>
                        <a:pt x="71" y="53"/>
                        <a:pt x="71" y="53"/>
                      </a:cubicBezTo>
                      <a:cubicBezTo>
                        <a:pt x="72" y="52"/>
                        <a:pt x="73" y="50"/>
                        <a:pt x="74" y="4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99" name="Freeform 164"/>
                <p:cNvSpPr/>
                <p:nvPr/>
              </p:nvSpPr>
              <p:spPr bwMode="auto">
                <a:xfrm>
                  <a:off x="7205663" y="2814638"/>
                  <a:ext cx="525463" cy="933450"/>
                </a:xfrm>
                <a:custGeom>
                  <a:avLst/>
                  <a:gdLst>
                    <a:gd name="T0" fmla="*/ 156 w 161"/>
                    <a:gd name="T1" fmla="*/ 0 h 286"/>
                    <a:gd name="T2" fmla="*/ 0 w 161"/>
                    <a:gd name="T3" fmla="*/ 283 h 286"/>
                    <a:gd name="T4" fmla="*/ 4 w 161"/>
                    <a:gd name="T5" fmla="*/ 286 h 286"/>
                    <a:gd name="T6" fmla="*/ 161 w 161"/>
                    <a:gd name="T7" fmla="*/ 3 h 286"/>
                    <a:gd name="T8" fmla="*/ 156 w 161"/>
                    <a:gd name="T9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1" h="286">
                      <a:moveTo>
                        <a:pt x="156" y="0"/>
                      </a:moveTo>
                      <a:cubicBezTo>
                        <a:pt x="0" y="283"/>
                        <a:pt x="0" y="283"/>
                        <a:pt x="0" y="283"/>
                      </a:cubicBezTo>
                      <a:cubicBezTo>
                        <a:pt x="1" y="284"/>
                        <a:pt x="3" y="285"/>
                        <a:pt x="4" y="286"/>
                      </a:cubicBezTo>
                      <a:cubicBezTo>
                        <a:pt x="161" y="3"/>
                        <a:pt x="161" y="3"/>
                        <a:pt x="161" y="3"/>
                      </a:cubicBezTo>
                      <a:cubicBezTo>
                        <a:pt x="159" y="2"/>
                        <a:pt x="157" y="1"/>
                        <a:pt x="15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0" name="Freeform 165"/>
                <p:cNvSpPr/>
                <p:nvPr/>
              </p:nvSpPr>
              <p:spPr bwMode="auto">
                <a:xfrm>
                  <a:off x="8099426" y="2889250"/>
                  <a:ext cx="65088" cy="138113"/>
                </a:xfrm>
                <a:custGeom>
                  <a:avLst/>
                  <a:gdLst>
                    <a:gd name="T0" fmla="*/ 0 w 20"/>
                    <a:gd name="T1" fmla="*/ 1 h 42"/>
                    <a:gd name="T2" fmla="*/ 14 w 20"/>
                    <a:gd name="T3" fmla="*/ 42 h 42"/>
                    <a:gd name="T4" fmla="*/ 20 w 20"/>
                    <a:gd name="T5" fmla="*/ 41 h 42"/>
                    <a:gd name="T6" fmla="*/ 5 w 20"/>
                    <a:gd name="T7" fmla="*/ 0 h 42"/>
                    <a:gd name="T8" fmla="*/ 0 w 20"/>
                    <a:gd name="T9" fmla="*/ 1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2">
                      <a:moveTo>
                        <a:pt x="0" y="1"/>
                      </a:moveTo>
                      <a:cubicBezTo>
                        <a:pt x="14" y="42"/>
                        <a:pt x="14" y="42"/>
                        <a:pt x="14" y="42"/>
                      </a:cubicBezTo>
                      <a:cubicBezTo>
                        <a:pt x="16" y="41"/>
                        <a:pt x="18" y="41"/>
                        <a:pt x="20" y="41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2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1" name="Freeform 166"/>
                <p:cNvSpPr/>
                <p:nvPr/>
              </p:nvSpPr>
              <p:spPr bwMode="auto">
                <a:xfrm>
                  <a:off x="8389938" y="4090988"/>
                  <a:ext cx="95250" cy="368300"/>
                </a:xfrm>
                <a:custGeom>
                  <a:avLst/>
                  <a:gdLst>
                    <a:gd name="T0" fmla="*/ 29 w 29"/>
                    <a:gd name="T1" fmla="*/ 111 h 113"/>
                    <a:gd name="T2" fmla="*/ 5 w 29"/>
                    <a:gd name="T3" fmla="*/ 0 h 113"/>
                    <a:gd name="T4" fmla="*/ 0 w 29"/>
                    <a:gd name="T5" fmla="*/ 2 h 113"/>
                    <a:gd name="T6" fmla="*/ 23 w 29"/>
                    <a:gd name="T7" fmla="*/ 113 h 113"/>
                    <a:gd name="T8" fmla="*/ 29 w 29"/>
                    <a:gd name="T9" fmla="*/ 1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113">
                      <a:moveTo>
                        <a:pt x="29" y="111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1"/>
                        <a:pt x="2" y="1"/>
                        <a:pt x="0" y="2"/>
                      </a:cubicBezTo>
                      <a:cubicBezTo>
                        <a:pt x="23" y="113"/>
                        <a:pt x="23" y="113"/>
                        <a:pt x="23" y="113"/>
                      </a:cubicBezTo>
                      <a:cubicBezTo>
                        <a:pt x="25" y="112"/>
                        <a:pt x="27" y="111"/>
                        <a:pt x="29" y="11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2" name="Freeform 167"/>
                <p:cNvSpPr/>
                <p:nvPr/>
              </p:nvSpPr>
              <p:spPr bwMode="auto">
                <a:xfrm>
                  <a:off x="8905876" y="4303713"/>
                  <a:ext cx="168275" cy="244475"/>
                </a:xfrm>
                <a:custGeom>
                  <a:avLst/>
                  <a:gdLst>
                    <a:gd name="T0" fmla="*/ 51 w 52"/>
                    <a:gd name="T1" fmla="*/ 0 h 75"/>
                    <a:gd name="T2" fmla="*/ 47 w 52"/>
                    <a:gd name="T3" fmla="*/ 1 h 75"/>
                    <a:gd name="T4" fmla="*/ 0 w 52"/>
                    <a:gd name="T5" fmla="*/ 71 h 75"/>
                    <a:gd name="T6" fmla="*/ 5 w 52"/>
                    <a:gd name="T7" fmla="*/ 75 h 75"/>
                    <a:gd name="T8" fmla="*/ 52 w 52"/>
                    <a:gd name="T9" fmla="*/ 4 h 75"/>
                    <a:gd name="T10" fmla="*/ 51 w 52"/>
                    <a:gd name="T11" fmla="*/ 0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2" h="75">
                      <a:moveTo>
                        <a:pt x="51" y="0"/>
                      </a:moveTo>
                      <a:cubicBezTo>
                        <a:pt x="49" y="0"/>
                        <a:pt x="48" y="0"/>
                        <a:pt x="47" y="1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2" y="72"/>
                        <a:pt x="3" y="73"/>
                        <a:pt x="5" y="75"/>
                      </a:cubicBezTo>
                      <a:cubicBezTo>
                        <a:pt x="52" y="4"/>
                        <a:pt x="52" y="4"/>
                        <a:pt x="52" y="4"/>
                      </a:cubicBezTo>
                      <a:cubicBezTo>
                        <a:pt x="52" y="3"/>
                        <a:pt x="52" y="1"/>
                        <a:pt x="51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3" name="Freeform 168"/>
                <p:cNvSpPr/>
                <p:nvPr/>
              </p:nvSpPr>
              <p:spPr bwMode="auto">
                <a:xfrm>
                  <a:off x="8980488" y="5138738"/>
                  <a:ext cx="173038" cy="142875"/>
                </a:xfrm>
                <a:custGeom>
                  <a:avLst/>
                  <a:gdLst>
                    <a:gd name="T0" fmla="*/ 51 w 53"/>
                    <a:gd name="T1" fmla="*/ 36 h 44"/>
                    <a:gd name="T2" fmla="*/ 5 w 53"/>
                    <a:gd name="T3" fmla="*/ 0 h 44"/>
                    <a:gd name="T4" fmla="*/ 0 w 53"/>
                    <a:gd name="T5" fmla="*/ 7 h 44"/>
                    <a:gd name="T6" fmla="*/ 46 w 53"/>
                    <a:gd name="T7" fmla="*/ 43 h 44"/>
                    <a:gd name="T8" fmla="*/ 52 w 53"/>
                    <a:gd name="T9" fmla="*/ 42 h 44"/>
                    <a:gd name="T10" fmla="*/ 51 w 53"/>
                    <a:gd name="T11" fmla="*/ 36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44">
                      <a:moveTo>
                        <a:pt x="51" y="36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2"/>
                        <a:pt x="1" y="4"/>
                        <a:pt x="0" y="7"/>
                      </a:cubicBezTo>
                      <a:cubicBezTo>
                        <a:pt x="46" y="43"/>
                        <a:pt x="46" y="43"/>
                        <a:pt x="46" y="43"/>
                      </a:cubicBezTo>
                      <a:cubicBezTo>
                        <a:pt x="48" y="44"/>
                        <a:pt x="51" y="44"/>
                        <a:pt x="52" y="42"/>
                      </a:cubicBezTo>
                      <a:cubicBezTo>
                        <a:pt x="53" y="40"/>
                        <a:pt x="53" y="38"/>
                        <a:pt x="51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4" name="Freeform 169"/>
                <p:cNvSpPr/>
                <p:nvPr/>
              </p:nvSpPr>
              <p:spPr bwMode="auto">
                <a:xfrm>
                  <a:off x="8788401" y="5299075"/>
                  <a:ext cx="285750" cy="606425"/>
                </a:xfrm>
                <a:custGeom>
                  <a:avLst/>
                  <a:gdLst>
                    <a:gd name="T0" fmla="*/ 5 w 88"/>
                    <a:gd name="T1" fmla="*/ 0 h 186"/>
                    <a:gd name="T2" fmla="*/ 0 w 88"/>
                    <a:gd name="T3" fmla="*/ 2 h 186"/>
                    <a:gd name="T4" fmla="*/ 83 w 88"/>
                    <a:gd name="T5" fmla="*/ 186 h 186"/>
                    <a:gd name="T6" fmla="*/ 88 w 88"/>
                    <a:gd name="T7" fmla="*/ 184 h 186"/>
                    <a:gd name="T8" fmla="*/ 5 w 88"/>
                    <a:gd name="T9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8" h="186">
                      <a:moveTo>
                        <a:pt x="5" y="0"/>
                      </a:moveTo>
                      <a:cubicBezTo>
                        <a:pt x="3" y="1"/>
                        <a:pt x="2" y="2"/>
                        <a:pt x="0" y="2"/>
                      </a:cubicBezTo>
                      <a:cubicBezTo>
                        <a:pt x="83" y="186"/>
                        <a:pt x="83" y="186"/>
                        <a:pt x="83" y="186"/>
                      </a:cubicBezTo>
                      <a:cubicBezTo>
                        <a:pt x="88" y="184"/>
                        <a:pt x="88" y="184"/>
                        <a:pt x="88" y="18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5" name="Freeform 170"/>
                <p:cNvSpPr/>
                <p:nvPr/>
              </p:nvSpPr>
              <p:spPr bwMode="auto">
                <a:xfrm>
                  <a:off x="8015288" y="5265738"/>
                  <a:ext cx="377825" cy="376238"/>
                </a:xfrm>
                <a:custGeom>
                  <a:avLst/>
                  <a:gdLst>
                    <a:gd name="T0" fmla="*/ 109 w 116"/>
                    <a:gd name="T1" fmla="*/ 0 h 115"/>
                    <a:gd name="T2" fmla="*/ 1 w 116"/>
                    <a:gd name="T3" fmla="*/ 108 h 115"/>
                    <a:gd name="T4" fmla="*/ 0 w 116"/>
                    <a:gd name="T5" fmla="*/ 110 h 115"/>
                    <a:gd name="T6" fmla="*/ 1 w 116"/>
                    <a:gd name="T7" fmla="*/ 113 h 115"/>
                    <a:gd name="T8" fmla="*/ 7 w 116"/>
                    <a:gd name="T9" fmla="*/ 113 h 115"/>
                    <a:gd name="T10" fmla="*/ 116 w 116"/>
                    <a:gd name="T11" fmla="*/ 4 h 115"/>
                    <a:gd name="T12" fmla="*/ 109 w 116"/>
                    <a:gd name="T13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15">
                      <a:moveTo>
                        <a:pt x="109" y="0"/>
                      </a:moveTo>
                      <a:cubicBezTo>
                        <a:pt x="1" y="108"/>
                        <a:pt x="1" y="108"/>
                        <a:pt x="1" y="108"/>
                      </a:cubicBezTo>
                      <a:cubicBezTo>
                        <a:pt x="0" y="108"/>
                        <a:pt x="0" y="109"/>
                        <a:pt x="0" y="110"/>
                      </a:cubicBezTo>
                      <a:cubicBezTo>
                        <a:pt x="0" y="112"/>
                        <a:pt x="0" y="113"/>
                        <a:pt x="1" y="113"/>
                      </a:cubicBezTo>
                      <a:cubicBezTo>
                        <a:pt x="3" y="115"/>
                        <a:pt x="5" y="115"/>
                        <a:pt x="7" y="113"/>
                      </a:cubicBezTo>
                      <a:cubicBezTo>
                        <a:pt x="116" y="4"/>
                        <a:pt x="116" y="4"/>
                        <a:pt x="116" y="4"/>
                      </a:cubicBezTo>
                      <a:cubicBezTo>
                        <a:pt x="114" y="3"/>
                        <a:pt x="111" y="1"/>
                        <a:pt x="10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6" name="Freeform 171"/>
                <p:cNvSpPr/>
                <p:nvPr/>
              </p:nvSpPr>
              <p:spPr bwMode="auto">
                <a:xfrm>
                  <a:off x="7826376" y="4972050"/>
                  <a:ext cx="352425" cy="120650"/>
                </a:xfrm>
                <a:custGeom>
                  <a:avLst/>
                  <a:gdLst>
                    <a:gd name="T0" fmla="*/ 107 w 108"/>
                    <a:gd name="T1" fmla="*/ 0 h 37"/>
                    <a:gd name="T2" fmla="*/ 2 w 108"/>
                    <a:gd name="T3" fmla="*/ 32 h 37"/>
                    <a:gd name="T4" fmla="*/ 0 w 108"/>
                    <a:gd name="T5" fmla="*/ 34 h 37"/>
                    <a:gd name="T6" fmla="*/ 0 w 108"/>
                    <a:gd name="T7" fmla="*/ 35 h 37"/>
                    <a:gd name="T8" fmla="*/ 4 w 108"/>
                    <a:gd name="T9" fmla="*/ 37 h 37"/>
                    <a:gd name="T10" fmla="*/ 108 w 108"/>
                    <a:gd name="T11" fmla="*/ 5 h 37"/>
                    <a:gd name="T12" fmla="*/ 107 w 10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8" h="37">
                      <a:moveTo>
                        <a:pt x="107" y="0"/>
                      </a:move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1" y="32"/>
                        <a:pt x="0" y="33"/>
                        <a:pt x="0" y="34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1" y="37"/>
                        <a:pt x="2" y="37"/>
                        <a:pt x="4" y="37"/>
                      </a:cubicBezTo>
                      <a:cubicBezTo>
                        <a:pt x="108" y="5"/>
                        <a:pt x="108" y="5"/>
                        <a:pt x="108" y="5"/>
                      </a:cubicBezTo>
                      <a:cubicBezTo>
                        <a:pt x="108" y="4"/>
                        <a:pt x="107" y="2"/>
                        <a:pt x="10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7" name="Freeform 172"/>
                <p:cNvSpPr/>
                <p:nvPr/>
              </p:nvSpPr>
              <p:spPr bwMode="auto">
                <a:xfrm>
                  <a:off x="7894638" y="4443413"/>
                  <a:ext cx="334963" cy="234950"/>
                </a:xfrm>
                <a:custGeom>
                  <a:avLst/>
                  <a:gdLst>
                    <a:gd name="T0" fmla="*/ 103 w 103"/>
                    <a:gd name="T1" fmla="*/ 65 h 72"/>
                    <a:gd name="T2" fmla="*/ 7 w 103"/>
                    <a:gd name="T3" fmla="*/ 1 h 72"/>
                    <a:gd name="T4" fmla="*/ 1 w 103"/>
                    <a:gd name="T5" fmla="*/ 3 h 72"/>
                    <a:gd name="T6" fmla="*/ 0 w 103"/>
                    <a:gd name="T7" fmla="*/ 5 h 72"/>
                    <a:gd name="T8" fmla="*/ 2 w 103"/>
                    <a:gd name="T9" fmla="*/ 8 h 72"/>
                    <a:gd name="T10" fmla="*/ 99 w 103"/>
                    <a:gd name="T11" fmla="*/ 72 h 72"/>
                    <a:gd name="T12" fmla="*/ 103 w 103"/>
                    <a:gd name="T13" fmla="*/ 6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72">
                      <a:moveTo>
                        <a:pt x="103" y="65"/>
                      </a:move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2" y="1"/>
                        <a:pt x="1" y="3"/>
                      </a:cubicBezTo>
                      <a:cubicBezTo>
                        <a:pt x="0" y="3"/>
                        <a:pt x="0" y="4"/>
                        <a:pt x="0" y="5"/>
                      </a:cubicBezTo>
                      <a:cubicBezTo>
                        <a:pt x="0" y="6"/>
                        <a:pt x="1" y="8"/>
                        <a:pt x="2" y="8"/>
                      </a:cubicBezTo>
                      <a:cubicBezTo>
                        <a:pt x="99" y="72"/>
                        <a:pt x="99" y="72"/>
                        <a:pt x="99" y="72"/>
                      </a:cubicBezTo>
                      <a:cubicBezTo>
                        <a:pt x="100" y="70"/>
                        <a:pt x="101" y="67"/>
                        <a:pt x="103" y="6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8" name="Freeform 173"/>
                <p:cNvSpPr>
                  <a:spLocks noEditPoints="1"/>
                </p:cNvSpPr>
                <p:nvPr/>
              </p:nvSpPr>
              <p:spPr bwMode="auto">
                <a:xfrm>
                  <a:off x="9329738" y="4489450"/>
                  <a:ext cx="958850" cy="958850"/>
                </a:xfrm>
                <a:custGeom>
                  <a:avLst/>
                  <a:gdLst>
                    <a:gd name="T0" fmla="*/ 0 w 294"/>
                    <a:gd name="T1" fmla="*/ 147 h 294"/>
                    <a:gd name="T2" fmla="*/ 147 w 294"/>
                    <a:gd name="T3" fmla="*/ 0 h 294"/>
                    <a:gd name="T4" fmla="*/ 294 w 294"/>
                    <a:gd name="T5" fmla="*/ 147 h 294"/>
                    <a:gd name="T6" fmla="*/ 147 w 294"/>
                    <a:gd name="T7" fmla="*/ 294 h 294"/>
                    <a:gd name="T8" fmla="*/ 0 w 294"/>
                    <a:gd name="T9" fmla="*/ 147 h 294"/>
                    <a:gd name="T10" fmla="*/ 277 w 294"/>
                    <a:gd name="T11" fmla="*/ 147 h 294"/>
                    <a:gd name="T12" fmla="*/ 147 w 294"/>
                    <a:gd name="T13" fmla="*/ 17 h 294"/>
                    <a:gd name="T14" fmla="*/ 17 w 294"/>
                    <a:gd name="T15" fmla="*/ 147 h 294"/>
                    <a:gd name="T16" fmla="*/ 147 w 294"/>
                    <a:gd name="T17" fmla="*/ 277 h 294"/>
                    <a:gd name="T18" fmla="*/ 277 w 294"/>
                    <a:gd name="T19" fmla="*/ 147 h 2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4" h="294">
                      <a:moveTo>
                        <a:pt x="0" y="147"/>
                      </a:moveTo>
                      <a:cubicBezTo>
                        <a:pt x="0" y="66"/>
                        <a:pt x="66" y="0"/>
                        <a:pt x="147" y="0"/>
                      </a:cubicBezTo>
                      <a:cubicBezTo>
                        <a:pt x="228" y="0"/>
                        <a:pt x="294" y="66"/>
                        <a:pt x="294" y="147"/>
                      </a:cubicBezTo>
                      <a:cubicBezTo>
                        <a:pt x="294" y="228"/>
                        <a:pt x="228" y="294"/>
                        <a:pt x="147" y="294"/>
                      </a:cubicBezTo>
                      <a:cubicBezTo>
                        <a:pt x="66" y="294"/>
                        <a:pt x="0" y="228"/>
                        <a:pt x="0" y="147"/>
                      </a:cubicBezTo>
                      <a:close/>
                      <a:moveTo>
                        <a:pt x="277" y="147"/>
                      </a:moveTo>
                      <a:cubicBezTo>
                        <a:pt x="277" y="76"/>
                        <a:pt x="218" y="17"/>
                        <a:pt x="147" y="17"/>
                      </a:cubicBezTo>
                      <a:cubicBezTo>
                        <a:pt x="75" y="17"/>
                        <a:pt x="17" y="76"/>
                        <a:pt x="17" y="147"/>
                      </a:cubicBezTo>
                      <a:cubicBezTo>
                        <a:pt x="17" y="219"/>
                        <a:pt x="75" y="277"/>
                        <a:pt x="147" y="277"/>
                      </a:cubicBezTo>
                      <a:cubicBezTo>
                        <a:pt x="218" y="277"/>
                        <a:pt x="277" y="219"/>
                        <a:pt x="277" y="1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09" name="Freeform 174"/>
                <p:cNvSpPr/>
                <p:nvPr/>
              </p:nvSpPr>
              <p:spPr bwMode="auto">
                <a:xfrm>
                  <a:off x="10280651" y="4838700"/>
                  <a:ext cx="258763" cy="77788"/>
                </a:xfrm>
                <a:custGeom>
                  <a:avLst/>
                  <a:gdLst>
                    <a:gd name="T0" fmla="*/ 78 w 79"/>
                    <a:gd name="T1" fmla="*/ 3 h 24"/>
                    <a:gd name="T2" fmla="*/ 75 w 79"/>
                    <a:gd name="T3" fmla="*/ 1 h 24"/>
                    <a:gd name="T4" fmla="*/ 0 w 79"/>
                    <a:gd name="T5" fmla="*/ 19 h 24"/>
                    <a:gd name="T6" fmla="*/ 1 w 79"/>
                    <a:gd name="T7" fmla="*/ 24 h 24"/>
                    <a:gd name="T8" fmla="*/ 76 w 79"/>
                    <a:gd name="T9" fmla="*/ 6 h 24"/>
                    <a:gd name="T10" fmla="*/ 78 w 79"/>
                    <a:gd name="T11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24">
                      <a:moveTo>
                        <a:pt x="78" y="3"/>
                      </a:moveTo>
                      <a:cubicBezTo>
                        <a:pt x="78" y="1"/>
                        <a:pt x="76" y="0"/>
                        <a:pt x="75" y="1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0"/>
                        <a:pt x="1" y="22"/>
                        <a:pt x="1" y="24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8" y="6"/>
                        <a:pt x="79" y="4"/>
                        <a:pt x="78" y="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410" name="Straight Connector 186"/>
              <p:cNvCxnSpPr/>
              <p:nvPr/>
            </p:nvCxnSpPr>
            <p:spPr>
              <a:xfrm>
                <a:off x="5757731" y="-319315"/>
                <a:ext cx="3321" cy="1390115"/>
              </a:xfrm>
              <a:prstGeom prst="line">
                <a:avLst/>
              </a:prstGeom>
              <a:grpFill/>
              <a:ln w="38100" cap="flat" cmpd="sng" algn="ctr">
                <a:solidFill>
                  <a:schemeClr val="bg2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3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noProof="0" dirty="0" smtClean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软件技能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43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434" name="Title 1"/>
            <p:cNvSpPr txBox="1"/>
            <p:nvPr/>
          </p:nvSpPr>
          <p:spPr>
            <a:xfrm>
              <a:off x="8310" y="2178"/>
              <a:ext cx="1814" cy="1133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en-US" altLang="zh-CN" sz="4800" noProof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PS</a:t>
              </a:r>
              <a:endParaRPr kumimoji="0" lang="en-US" altLang="zh-CN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6" name="Title 1"/>
            <p:cNvSpPr txBox="1"/>
            <p:nvPr/>
          </p:nvSpPr>
          <p:spPr>
            <a:xfrm>
              <a:off x="5486" y="2493"/>
              <a:ext cx="1519" cy="1133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en-US" altLang="zh-CN" sz="4400" noProof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AI</a:t>
              </a:r>
              <a:endPara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7" name="Title 1"/>
            <p:cNvSpPr txBox="1"/>
            <p:nvPr/>
          </p:nvSpPr>
          <p:spPr>
            <a:xfrm>
              <a:off x="9369" y="6252"/>
              <a:ext cx="1666" cy="1133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en-US" altLang="zh-CN" sz="4400" noProof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AE</a:t>
              </a:r>
              <a:endPara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8" name="Title 1"/>
            <p:cNvSpPr txBox="1"/>
            <p:nvPr/>
          </p:nvSpPr>
          <p:spPr>
            <a:xfrm>
              <a:off x="13812" y="3289"/>
              <a:ext cx="1519" cy="1133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en-US" altLang="zh-CN" sz="4400" noProof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FL</a:t>
              </a:r>
              <a:endPara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9" name="Title 1"/>
            <p:cNvSpPr txBox="1"/>
            <p:nvPr/>
          </p:nvSpPr>
          <p:spPr>
            <a:xfrm>
              <a:off x="6100" y="5502"/>
              <a:ext cx="1753" cy="1133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en-US" altLang="zh-CN" sz="3200" noProof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PPT</a:t>
              </a:r>
              <a:endPara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0" name="Title 1"/>
            <p:cNvSpPr txBox="1"/>
            <p:nvPr/>
          </p:nvSpPr>
          <p:spPr>
            <a:xfrm>
              <a:off x="11373" y="5202"/>
              <a:ext cx="2058" cy="1133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en-US" altLang="zh-CN" sz="4400" noProof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3D</a:t>
              </a:r>
              <a:endPara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41" name="Title 1"/>
            <p:cNvSpPr txBox="1"/>
            <p:nvPr/>
          </p:nvSpPr>
          <p:spPr>
            <a:xfrm>
              <a:off x="1962" y="3538"/>
              <a:ext cx="2058" cy="1133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en-US" altLang="zh-CN" sz="4400" noProof="0" dirty="0" smtClean="0">
                  <a:solidFill>
                    <a:srgbClr val="00A1B0"/>
                  </a:solidFill>
                  <a:latin typeface="微软雅黑" pitchFamily="34" charset="-122"/>
                  <a:ea typeface="微软雅黑" pitchFamily="34" charset="-122"/>
                </a:rPr>
                <a:t>CR</a:t>
              </a:r>
              <a:endPara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1B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Tm="3502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46298" y="665971"/>
            <a:ext cx="9629435" cy="5067948"/>
            <a:chOff x="907" y="742"/>
            <a:chExt cx="16331" cy="8595"/>
          </a:xfrm>
        </p:grpSpPr>
        <p:sp>
          <p:nvSpPr>
            <p:cNvPr id="2" name="Title 1"/>
            <p:cNvSpPr txBox="1"/>
            <p:nvPr/>
          </p:nvSpPr>
          <p:spPr>
            <a:xfrm>
              <a:off x="907" y="742"/>
              <a:ext cx="16331" cy="732"/>
            </a:xfrm>
            <a:prstGeom prst="rect">
              <a:avLst/>
            </a:prstGeom>
          </p:spPr>
          <p:txBody>
            <a:bodyPr vert="horz" lIns="115214" tIns="57607" rIns="115214" bIns="57607" rtlCol="0" anchor="ctr">
              <a:noAutofit/>
            </a:bodyPr>
            <a:lstStyle>
              <a:lvl1pPr algn="ctr" defTabSz="1151890" rtl="0" eaLnBrk="1" latinLnBrk="0" hangingPunct="1">
                <a:spcBef>
                  <a:spcPct val="0"/>
                </a:spcBef>
                <a:buNone/>
                <a:defRPr sz="5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l"/>
              <a:r>
                <a:rPr lang="zh-CN" altLang="en-US" sz="35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语言能力</a:t>
              </a: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j-cs"/>
              </a:endParaRPr>
            </a:p>
          </p:txBody>
        </p:sp>
        <p:sp>
          <p:nvSpPr>
            <p:cNvPr id="3" name="Subtitle 4"/>
            <p:cNvSpPr txBox="1"/>
            <p:nvPr/>
          </p:nvSpPr>
          <p:spPr>
            <a:xfrm>
              <a:off x="907" y="1474"/>
              <a:ext cx="16331" cy="605"/>
            </a:xfrm>
            <a:prstGeom prst="rect">
              <a:avLst/>
            </a:prstGeom>
          </p:spPr>
          <p:txBody>
            <a:bodyPr vert="horz" lIns="115214" tIns="57607" rIns="115214" bIns="57607" rtlCol="0">
              <a:normAutofit/>
            </a:bodyPr>
            <a:lstStyle/>
            <a:p>
              <a:pPr marL="431800" marR="0" lvl="0" indent="-431800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单击此处添加副标题或详细文本描述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6" name="Rectangle 10"/>
            <p:cNvSpPr/>
            <p:nvPr/>
          </p:nvSpPr>
          <p:spPr>
            <a:xfrm>
              <a:off x="4947" y="7521"/>
              <a:ext cx="3930" cy="1067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27" name="Rectangle 11"/>
            <p:cNvSpPr/>
            <p:nvPr/>
          </p:nvSpPr>
          <p:spPr>
            <a:xfrm>
              <a:off x="4990" y="6766"/>
              <a:ext cx="2426" cy="858"/>
            </a:xfrm>
            <a:prstGeom prst="rect">
              <a:avLst/>
            </a:prstGeom>
            <a:noFill/>
          </p:spPr>
          <p:txBody>
            <a:bodyPr wrap="square" lIns="115214" tIns="57607" rIns="115214" bIns="5760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英语</a:t>
              </a:r>
              <a:endParaRPr kumimoji="0" lang="ms-MY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sp>
          <p:nvSpPr>
            <p:cNvPr id="28" name="Rectangle 12"/>
            <p:cNvSpPr/>
            <p:nvPr/>
          </p:nvSpPr>
          <p:spPr>
            <a:xfrm>
              <a:off x="13001" y="7370"/>
              <a:ext cx="3930" cy="1067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29" name="Rectangle 13"/>
            <p:cNvSpPr/>
            <p:nvPr/>
          </p:nvSpPr>
          <p:spPr>
            <a:xfrm>
              <a:off x="13045" y="6614"/>
              <a:ext cx="2426" cy="858"/>
            </a:xfrm>
            <a:prstGeom prst="rect">
              <a:avLst/>
            </a:prstGeom>
            <a:noFill/>
          </p:spPr>
          <p:txBody>
            <a:bodyPr wrap="square" lIns="115214" tIns="57607" rIns="115214" bIns="57607">
              <a:spAutoFit/>
            </a:bodyPr>
            <a:lstStyle/>
            <a:p>
              <a:pPr lvl="0"/>
              <a:r>
                <a:rPr lang="zh-CN" altLang="en-US" sz="24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微软雅黑" pitchFamily="34" charset="-122"/>
                  <a:ea typeface="微软雅黑" pitchFamily="34" charset="-122"/>
                </a:rPr>
                <a:t>普通话</a:t>
              </a:r>
              <a:endParaRPr lang="en-US" altLang="zh-CN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Rectangle 14"/>
            <p:cNvSpPr/>
            <p:nvPr/>
          </p:nvSpPr>
          <p:spPr>
            <a:xfrm>
              <a:off x="4990" y="3524"/>
              <a:ext cx="3930" cy="1067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31" name="Rectangle 15"/>
            <p:cNvSpPr/>
            <p:nvPr/>
          </p:nvSpPr>
          <p:spPr>
            <a:xfrm>
              <a:off x="5033" y="2768"/>
              <a:ext cx="2426" cy="858"/>
            </a:xfrm>
            <a:prstGeom prst="rect">
              <a:avLst/>
            </a:prstGeom>
            <a:noFill/>
          </p:spPr>
          <p:txBody>
            <a:bodyPr wrap="square" lIns="115214" tIns="57607" rIns="115214" bIns="57607">
              <a:spAutoFit/>
            </a:bodyPr>
            <a:lstStyle/>
            <a:p>
              <a:r>
                <a:rPr lang="zh-CN" altLang="en-US" sz="2400" kern="0" dirty="0">
                  <a:solidFill>
                    <a:schemeClr val="bg2"/>
                  </a:solidFill>
                  <a:latin typeface="微软雅黑" pitchFamily="34" charset="-122"/>
                  <a:ea typeface="微软雅黑" pitchFamily="34" charset="-122"/>
                </a:rPr>
                <a:t>韩</a:t>
              </a:r>
              <a:r>
                <a:rPr lang="zh-CN" altLang="en-US" sz="2400" kern="0" dirty="0" smtClean="0">
                  <a:solidFill>
                    <a:schemeClr val="bg2"/>
                  </a:solidFill>
                  <a:latin typeface="微软雅黑" pitchFamily="34" charset="-122"/>
                  <a:ea typeface="微软雅黑" pitchFamily="34" charset="-122"/>
                </a:rPr>
                <a:t>语</a:t>
              </a:r>
              <a:endParaRPr lang="ms-MY" altLang="zh-CN" sz="2400" kern="0" dirty="0">
                <a:solidFill>
                  <a:schemeClr val="bg2"/>
                </a:solidFill>
                <a:latin typeface="微软雅黑" pitchFamily="34" charset="-122"/>
              </a:endParaRPr>
            </a:p>
          </p:txBody>
        </p:sp>
        <p:sp>
          <p:nvSpPr>
            <p:cNvPr id="32" name="Rectangle 16"/>
            <p:cNvSpPr/>
            <p:nvPr/>
          </p:nvSpPr>
          <p:spPr>
            <a:xfrm>
              <a:off x="13045" y="3524"/>
              <a:ext cx="3930" cy="1067"/>
            </a:xfrm>
            <a:prstGeom prst="rect">
              <a:avLst/>
            </a:prstGeom>
          </p:spPr>
          <p:txBody>
            <a:bodyPr wrap="square" lIns="115214" tIns="57607" rIns="115214" bIns="5760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此处添加详细文本描述，建议与标题相关并符合整体语言风格，语言描述尽量简洁生动。</a:t>
              </a:r>
            </a:p>
          </p:txBody>
        </p:sp>
        <p:sp>
          <p:nvSpPr>
            <p:cNvPr id="33" name="Rectangle 17"/>
            <p:cNvSpPr/>
            <p:nvPr/>
          </p:nvSpPr>
          <p:spPr>
            <a:xfrm>
              <a:off x="13088" y="2768"/>
              <a:ext cx="2426" cy="858"/>
            </a:xfrm>
            <a:prstGeom prst="rect">
              <a:avLst/>
            </a:prstGeom>
            <a:noFill/>
          </p:spPr>
          <p:txBody>
            <a:bodyPr wrap="square" lIns="115214" tIns="57607" rIns="115214" bIns="5760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粤语</a:t>
              </a:r>
              <a:r>
                <a:rPr kumimoji="0" lang="ms-MY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微软雅黑" pitchFamily="34" charset="-122"/>
                </a:rPr>
                <a:t> </a:t>
              </a:r>
              <a:endParaRPr kumimoji="0" lang="ms-MY" sz="2400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微软雅黑" pitchFamily="34" charset="-122"/>
              </a:endParaRPr>
            </a:p>
          </p:txBody>
        </p:sp>
        <p:cxnSp>
          <p:nvCxnSpPr>
            <p:cNvPr id="34" name="Straight Connector 19"/>
            <p:cNvCxnSpPr/>
            <p:nvPr/>
          </p:nvCxnSpPr>
          <p:spPr>
            <a:xfrm rot="5400000">
              <a:off x="5746" y="6161"/>
              <a:ext cx="6350" cy="3"/>
            </a:xfrm>
            <a:prstGeom prst="line">
              <a:avLst/>
            </a:prstGeom>
            <a:noFill/>
            <a:ln w="3175" cap="flat" cmpd="sng" algn="ctr">
              <a:solidFill>
                <a:schemeClr val="bg2"/>
              </a:solidFill>
              <a:prstDash val="sysDash"/>
            </a:ln>
            <a:effectLst/>
          </p:spPr>
        </p:cxnSp>
        <p:cxnSp>
          <p:nvCxnSpPr>
            <p:cNvPr id="35" name="Straight Connector 22"/>
            <p:cNvCxnSpPr/>
            <p:nvPr/>
          </p:nvCxnSpPr>
          <p:spPr>
            <a:xfrm>
              <a:off x="1512" y="6010"/>
              <a:ext cx="14970" cy="3"/>
            </a:xfrm>
            <a:prstGeom prst="line">
              <a:avLst/>
            </a:prstGeom>
            <a:noFill/>
            <a:ln w="3175" cap="flat" cmpd="sng" algn="ctr">
              <a:solidFill>
                <a:schemeClr val="bg2"/>
              </a:solidFill>
              <a:prstDash val="sysDash"/>
            </a:ln>
            <a:effectLst/>
          </p:spPr>
        </p:cxnSp>
        <p:grpSp>
          <p:nvGrpSpPr>
            <p:cNvPr id="36" name="Group 21"/>
            <p:cNvGrpSpPr/>
            <p:nvPr/>
          </p:nvGrpSpPr>
          <p:grpSpPr>
            <a:xfrm>
              <a:off x="1320" y="2684"/>
              <a:ext cx="3583" cy="2778"/>
              <a:chOff x="665329" y="1352550"/>
              <a:chExt cx="1805728" cy="1400104"/>
            </a:xfrm>
          </p:grpSpPr>
          <p:graphicFrame>
            <p:nvGraphicFramePr>
              <p:cNvPr id="37" name="Chart 3"/>
              <p:cNvGraphicFramePr/>
              <p:nvPr/>
            </p:nvGraphicFramePr>
            <p:xfrm>
              <a:off x="665329" y="1352550"/>
              <a:ext cx="1805728" cy="14001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8" name="Rectangle 23"/>
              <p:cNvSpPr/>
              <p:nvPr/>
            </p:nvSpPr>
            <p:spPr>
              <a:xfrm>
                <a:off x="1023257" y="1793703"/>
                <a:ext cx="1121230" cy="524338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ms-MY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</a:rPr>
                  <a:t>60%</a:t>
                </a:r>
                <a:endParaRPr kumimoji="0" lang="ms-MY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39" name="Group 27"/>
            <p:cNvGrpSpPr/>
            <p:nvPr/>
          </p:nvGrpSpPr>
          <p:grpSpPr>
            <a:xfrm>
              <a:off x="1320" y="6515"/>
              <a:ext cx="3583" cy="2778"/>
              <a:chOff x="665329" y="3283643"/>
              <a:chExt cx="1805728" cy="1400104"/>
            </a:xfrm>
          </p:grpSpPr>
          <p:graphicFrame>
            <p:nvGraphicFramePr>
              <p:cNvPr id="40" name="Chart 7"/>
              <p:cNvGraphicFramePr/>
              <p:nvPr/>
            </p:nvGraphicFramePr>
            <p:xfrm>
              <a:off x="665329" y="3283643"/>
              <a:ext cx="1805728" cy="14001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41" name="Rectangle 25"/>
              <p:cNvSpPr/>
              <p:nvPr/>
            </p:nvSpPr>
            <p:spPr>
              <a:xfrm>
                <a:off x="1012371" y="3728638"/>
                <a:ext cx="1121230" cy="524338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ms-MY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</a:rPr>
                  <a:t>78%</a:t>
                </a:r>
                <a:endParaRPr kumimoji="0" lang="ms-MY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2" name="Group 28"/>
            <p:cNvGrpSpPr/>
            <p:nvPr/>
          </p:nvGrpSpPr>
          <p:grpSpPr>
            <a:xfrm>
              <a:off x="9375" y="6515"/>
              <a:ext cx="3583" cy="2778"/>
              <a:chOff x="4724400" y="3283643"/>
              <a:chExt cx="1805728" cy="1400104"/>
            </a:xfrm>
          </p:grpSpPr>
          <p:graphicFrame>
            <p:nvGraphicFramePr>
              <p:cNvPr id="43" name="Chart 9"/>
              <p:cNvGraphicFramePr/>
              <p:nvPr/>
            </p:nvGraphicFramePr>
            <p:xfrm>
              <a:off x="4724400" y="3283643"/>
              <a:ext cx="1805728" cy="14001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44" name="Rectangle 26"/>
              <p:cNvSpPr/>
              <p:nvPr/>
            </p:nvSpPr>
            <p:spPr>
              <a:xfrm>
                <a:off x="5072743" y="3715033"/>
                <a:ext cx="1099458" cy="524338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ms-MY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</a:rPr>
                  <a:t>100%</a:t>
                </a:r>
                <a:endParaRPr kumimoji="0" lang="ms-MY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  <p:grpSp>
          <p:nvGrpSpPr>
            <p:cNvPr id="45" name="Group 31"/>
            <p:cNvGrpSpPr/>
            <p:nvPr/>
          </p:nvGrpSpPr>
          <p:grpSpPr>
            <a:xfrm>
              <a:off x="9375" y="2684"/>
              <a:ext cx="3583" cy="2778"/>
              <a:chOff x="4724400" y="3283643"/>
              <a:chExt cx="1805728" cy="1400104"/>
            </a:xfrm>
          </p:grpSpPr>
          <p:graphicFrame>
            <p:nvGraphicFramePr>
              <p:cNvPr id="46" name="Chart 32"/>
              <p:cNvGraphicFramePr/>
              <p:nvPr/>
            </p:nvGraphicFramePr>
            <p:xfrm>
              <a:off x="4724400" y="3283643"/>
              <a:ext cx="1805728" cy="14001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47" name="Rectangle 33"/>
              <p:cNvSpPr/>
              <p:nvPr/>
            </p:nvSpPr>
            <p:spPr>
              <a:xfrm>
                <a:off x="5072743" y="3715033"/>
                <a:ext cx="1099458" cy="524338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ms-MY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微软雅黑" pitchFamily="34" charset="-122"/>
                  </a:rPr>
                  <a:t>100%</a:t>
                </a:r>
                <a:endParaRPr kumimoji="0" lang="ms-MY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微软雅黑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4210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ffice 主题​​">
  <a:themeElements>
    <a:clrScheme name="03">
      <a:dk1>
        <a:srgbClr val="FFFFFF"/>
      </a:dk1>
      <a:lt1>
        <a:srgbClr val="FFFFFF"/>
      </a:lt1>
      <a:dk2>
        <a:srgbClr val="88B2CE"/>
      </a:dk2>
      <a:lt2>
        <a:srgbClr val="777777"/>
      </a:lt2>
      <a:accent1>
        <a:srgbClr val="2A3D58"/>
      </a:accent1>
      <a:accent2>
        <a:srgbClr val="3F769B"/>
      </a:accent2>
      <a:accent3>
        <a:srgbClr val="659BB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3885</Words>
  <Application>Microsoft Office PowerPoint</Application>
  <PresentationFormat>自定义</PresentationFormat>
  <Paragraphs>393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6" baseType="lpstr">
      <vt:lpstr>ArialUnicodeMS</vt:lpstr>
      <vt:lpstr>Bebas Neue</vt:lpstr>
      <vt:lpstr>Roboto</vt:lpstr>
      <vt:lpstr>Roboto condensed</vt:lpstr>
      <vt:lpstr>Roboto condensed light</vt:lpstr>
      <vt:lpstr>宋体</vt:lpstr>
      <vt:lpstr>微软雅黑</vt:lpstr>
      <vt:lpstr>Arial</vt:lpstr>
      <vt:lpstr>Calibri</vt:lpstr>
      <vt:lpstr>Calibri Light</vt:lpstr>
      <vt:lpstr>Helvetica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WORKGROUP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709</cp:revision>
  <dcterms:created xsi:type="dcterms:W3CDTF">2014-09-24T13:57:00Z</dcterms:created>
  <dcterms:modified xsi:type="dcterms:W3CDTF">2016-11-06T09:53:22Z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2052-10.1.0.5603</vt:lpwstr>
  </property>
</Properties>
</file>